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5" r:id="rId5"/>
    <p:sldMasterId id="2147483698" r:id="rId6"/>
    <p:sldMasterId id="2147483712" r:id="rId7"/>
  </p:sldMasterIdLst>
  <p:notesMasterIdLst>
    <p:notesMasterId r:id="rId123"/>
  </p:notesMasterIdLst>
  <p:sldIdLst>
    <p:sldId id="256" r:id="rId8"/>
    <p:sldId id="257" r:id="rId9"/>
    <p:sldId id="258" r:id="rId10"/>
    <p:sldId id="435" r:id="rId11"/>
    <p:sldId id="436" r:id="rId12"/>
    <p:sldId id="433" r:id="rId13"/>
    <p:sldId id="437" r:id="rId14"/>
    <p:sldId id="439" r:id="rId15"/>
    <p:sldId id="438" r:id="rId16"/>
    <p:sldId id="653" r:id="rId17"/>
    <p:sldId id="655" r:id="rId18"/>
    <p:sldId id="654" r:id="rId19"/>
    <p:sldId id="441" r:id="rId20"/>
    <p:sldId id="442" r:id="rId21"/>
    <p:sldId id="443" r:id="rId22"/>
    <p:sldId id="444" r:id="rId23"/>
    <p:sldId id="445" r:id="rId24"/>
    <p:sldId id="446" r:id="rId25"/>
    <p:sldId id="657" r:id="rId26"/>
    <p:sldId id="658" r:id="rId27"/>
    <p:sldId id="659" r:id="rId28"/>
    <p:sldId id="660" r:id="rId29"/>
    <p:sldId id="661" r:id="rId30"/>
    <p:sldId id="656" r:id="rId31"/>
    <p:sldId id="447" r:id="rId32"/>
    <p:sldId id="448" r:id="rId33"/>
    <p:sldId id="449" r:id="rId34"/>
    <p:sldId id="450" r:id="rId35"/>
    <p:sldId id="451" r:id="rId36"/>
    <p:sldId id="452" r:id="rId37"/>
    <p:sldId id="440" r:id="rId38"/>
    <p:sldId id="460" r:id="rId39"/>
    <p:sldId id="461" r:id="rId40"/>
    <p:sldId id="462" r:id="rId41"/>
    <p:sldId id="454" r:id="rId42"/>
    <p:sldId id="453" r:id="rId43"/>
    <p:sldId id="456" r:id="rId44"/>
    <p:sldId id="457" r:id="rId45"/>
    <p:sldId id="458" r:id="rId46"/>
    <p:sldId id="455" r:id="rId47"/>
    <p:sldId id="459" r:id="rId48"/>
    <p:sldId id="571" r:id="rId49"/>
    <p:sldId id="572" r:id="rId50"/>
    <p:sldId id="573" r:id="rId51"/>
    <p:sldId id="574" r:id="rId52"/>
    <p:sldId id="575" r:id="rId53"/>
    <p:sldId id="579" r:id="rId54"/>
    <p:sldId id="580" r:id="rId55"/>
    <p:sldId id="581" r:id="rId56"/>
    <p:sldId id="582" r:id="rId57"/>
    <p:sldId id="583" r:id="rId58"/>
    <p:sldId id="584" r:id="rId59"/>
    <p:sldId id="585" r:id="rId60"/>
    <p:sldId id="463" r:id="rId61"/>
    <p:sldId id="464" r:id="rId62"/>
    <p:sldId id="465" r:id="rId63"/>
    <p:sldId id="576" r:id="rId64"/>
    <p:sldId id="466" r:id="rId65"/>
    <p:sldId id="578" r:id="rId66"/>
    <p:sldId id="467" r:id="rId67"/>
    <p:sldId id="577" r:id="rId68"/>
    <p:sldId id="469" r:id="rId69"/>
    <p:sldId id="470" r:id="rId70"/>
    <p:sldId id="471" r:id="rId71"/>
    <p:sldId id="472" r:id="rId72"/>
    <p:sldId id="473" r:id="rId73"/>
    <p:sldId id="474" r:id="rId74"/>
    <p:sldId id="475" r:id="rId75"/>
    <p:sldId id="476" r:id="rId76"/>
    <p:sldId id="477" r:id="rId77"/>
    <p:sldId id="478" r:id="rId78"/>
    <p:sldId id="589" r:id="rId79"/>
    <p:sldId id="590" r:id="rId80"/>
    <p:sldId id="620" r:id="rId81"/>
    <p:sldId id="586" r:id="rId82"/>
    <p:sldId id="587" r:id="rId83"/>
    <p:sldId id="588" r:id="rId84"/>
    <p:sldId id="591" r:id="rId85"/>
    <p:sldId id="592" r:id="rId86"/>
    <p:sldId id="593" r:id="rId87"/>
    <p:sldId id="594" r:id="rId88"/>
    <p:sldId id="751" r:id="rId89"/>
    <p:sldId id="753" r:id="rId90"/>
    <p:sldId id="759" r:id="rId91"/>
    <p:sldId id="754" r:id="rId92"/>
    <p:sldId id="758" r:id="rId93"/>
    <p:sldId id="755" r:id="rId94"/>
    <p:sldId id="756" r:id="rId95"/>
    <p:sldId id="757" r:id="rId96"/>
    <p:sldId id="752" r:id="rId97"/>
    <p:sldId id="595" r:id="rId98"/>
    <p:sldId id="596" r:id="rId99"/>
    <p:sldId id="597" r:id="rId100"/>
    <p:sldId id="598" r:id="rId101"/>
    <p:sldId id="599" r:id="rId102"/>
    <p:sldId id="600" r:id="rId103"/>
    <p:sldId id="601" r:id="rId104"/>
    <p:sldId id="602" r:id="rId105"/>
    <p:sldId id="603" r:id="rId106"/>
    <p:sldId id="604" r:id="rId107"/>
    <p:sldId id="605" r:id="rId108"/>
    <p:sldId id="606" r:id="rId109"/>
    <p:sldId id="607" r:id="rId110"/>
    <p:sldId id="608" r:id="rId111"/>
    <p:sldId id="609" r:id="rId112"/>
    <p:sldId id="610" r:id="rId113"/>
    <p:sldId id="611" r:id="rId114"/>
    <p:sldId id="612" r:id="rId115"/>
    <p:sldId id="613" r:id="rId116"/>
    <p:sldId id="614" r:id="rId117"/>
    <p:sldId id="615" r:id="rId118"/>
    <p:sldId id="616" r:id="rId119"/>
    <p:sldId id="617" r:id="rId120"/>
    <p:sldId id="618" r:id="rId121"/>
    <p:sldId id="619" r:id="rId1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8"/>
        <p:guide pos="384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" Type="http://schemas.openxmlformats.org/officeDocument/2006/relationships/slide" Target="slides/slide2.xml"/><Relationship Id="rId89" Type="http://schemas.openxmlformats.org/officeDocument/2006/relationships/slide" Target="slides/slide82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slide" Target="slides/slide1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notesMaster" Target="notesMasters/notesMaster1.xml"/><Relationship Id="rId122" Type="http://schemas.openxmlformats.org/officeDocument/2006/relationships/slide" Target="slides/slide115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" Type="http://schemas.openxmlformats.org/officeDocument/2006/relationships/slide" Target="slides/slide5.xml"/><Relationship Id="rId119" Type="http://schemas.openxmlformats.org/officeDocument/2006/relationships/slide" Target="slides/slide112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110" Type="http://schemas.openxmlformats.org/officeDocument/2006/relationships/slide" Target="slides/slide103.xml"/><Relationship Id="rId11" Type="http://schemas.openxmlformats.org/officeDocument/2006/relationships/slide" Target="slides/slide4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3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37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3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2436 1029,'22'9,"-19"-8,0-1,0 0,6 1,-4-1,1 0,0 0,0 0,0 0,-1 0,1 0,0-1,1 1,9 0,-9 0,-2 0,2 0,-2 0,1 0,7 1,-7 1,5-1,-6-1,-1 2,2-1,-3-1,0 1,1 0,-8-5,0-1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2946 162,'19'7,"-15"-8,-1 0,-1 4,-2 1,-1 3,0-1,-1 2,2-5,-1 3,1-3,1 0,2-4,0 0,-1-2,0-1,1 0,-1 0,1 0,-1 1,0 0,0 0,3 0,-1 1,-2 5,-2 1,0-1,-1 1,1 0,0 1,3-4,0-3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1996 1492,'9'30,"-8"-26,-2-1,3 0,1-16,-2 2,1 4,-1 2,2 1,-1 1,1 0,0 6,-3 2,1-1,-1 0,0-1,0 3,0-2,0 0,3-14,-2 3,0 1,0 2,0 1,2 4,-1 2,0 6,-1 0,-1-3,1-1,-1-2,3 0,-2-6,2-1,-1-10,-1 8,0-5,0 2,0 4,0 0,1-8,-1 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78,'3'-1,"0"1,0 0,0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946 50,'5'-1,"-2"2,0-1,1 1,-1-1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42,'-2'3,"2"1,-1 0,0-1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962 41,'1'3,"-3"0,0 0,0 0,0 0,-1 0,0 0,2 0,4-4,0 0,1 0,-1 0,0 0,0 1,-2 3,-3 0,-1-1,0 0,0-1,3-4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62,'0'4,"-1"0,0 0,1-1,-1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630 118,'-3'2,"3"1,-1 0,1 0,0 1,0-1,1 0,0 0,2-1,0-1,0-1,0-1,0 0,0-1,-1-1,0-1,-1 1,-1 0,0 0,0 0,0 0,-1 0,-1 0,-1 0,0 3,0 0,0 1,0 0,0 1,1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664 127,'3'0,"1"0,0 0,0 0,-1 0,0 0,0 1,0 0,-2-4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686 117,'3'0,"1"2,-1-1,0 0,0 0,0-1,0 1,-1 2,-3 0,-2 0,0-1,0 0,-1-1,-1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591 119,'3'1,"1"-1,-1 0,0 0,0 1,0-1,0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609 115,'3'-1,"0"2,0-1,0 1,-2 2,-2 0,-2 0,0 0,0-1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2071 1422,'2'55,"-2"-49,0-3,0 1,0-1,0 0,0 1,1 0,-1 1,0 0,0-1,0-1,-1 2,1-2,0-8,0 0,0 0,0 2,1 0,0 0,-1 0,2 0,-1 0,1 0,1-1,0 2,0 0,-2 7,-1-1,0 1,-1-1,0 7,0-8,-1 5,1-5,4-8,-1 0,0 0,-1 1,1-1,0 1,2-2,-1 4,-2 5,-1 6,1 3,0-7,2 0,0-2,1-3,0 0,-1-1,1 0,-3-2,1-1,0-3,-2-1,-1 3,-1 1,0 1,-1 1,0 1,0 1,0 0,0 0,0 0,6 0,2-2,-1 0,0-2,-2 0,0 1,0-1,-1 1,-1 0,1 0,0-1,-1 0,1 0,2-1,-3 2,1-1,-1 0,1 0,0 1,-1-1,0 1,-1 6,1 0,0 2,0-1,0 1,1-1,-1 5,1-1,0-2,-1 0,0 0,1-2,0 11,0-9,0 0,0 2,1 4,2-4,-1-5,1-1,-1-3,-1-2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99,'1'-3,"-4"1,0 5,2 0,0 0,1 0,3-2,0-2,0-1,0 0,-1-1,0 6,-2 0,1 0,2 0,0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736 113,'3'-1,"0"2,0 0,0 0,-4 2,-2-2,0 1,0 0,4 1,2-3,1 0,-1-1,0 2,-5 2,-1-1,-1-1,1 0,1-4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733 104,'-4'6,"3"-2,0 0,0 0,1-1,0 1,0-1,1 1,1-1,2 0,-1-1,0-2,1 1,0-1,-1 0,1-1,-1-1,0 0,0-1,-1 0,-1 0,-1 0,0-1,-1 1,-1-1,0 1,-1-1,0 1,-1 1,-1 2,0 2,0 1,2-1,0 0,0 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36 618,'-1'4,"1"0,0-1,0 1,0 1,0-1,0-1,1 1,-1-1,1 0,2-1,0-2,0 1,0 0,0-1,0 1,0-1,0 0,0 0,1-1,-1 0,0 1,1-1,-1 1,0-1,0 1,0-1,1 1,-1-1,0 1,0 0,0 0,0 0,0 0,1 0,-1-1,1 1,-1 0,0-1,0 1,0 0,0 0,0 0,0 1,0-1,0 0,0 0,0 0,1 0,-1 1,0 0,1-1,-1 1,0-1,1 0,0 0,0 1,-1-1,0-1,0-1,-2-1,-1 0,0 0,-1 0,0-1,1 0,-1 1,1 0,0 0,-1 0,0 0,-2 0,0 0,-1 2,1 0,-2 1,1-1,1 1,-2 0,0 0,0 0,2 0,0 0,0 1,0-1,0 0,-2 1,2-1,0 0,0 0,0 0,0 0,0 1,-2-1,2 1,0-1,0 1,0-1,-2 0,2 0,0 0,0 0,0 0,0 0,0 0,0 0,0 0,0 0,0 0,0 1,0-1,-2 2,2-1,0 0,-2 1,1 0,1-1,0-2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 39,'-3'4,"2"-1,-1 0,1 0,0 2,-1-2,1 0,0 0,0 0,-1 2,1-2,1 0,3-6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52,'0'-3,"-1"0,-2 3,0 1,0 2,1 0,-1 0,2 0,1 0,1 0,2-3,0-1,0-1,0 0,-4 5,0 0,1 1,0-1,2-6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56,'4'-1,"-1"2,0-1,0 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55,'-4'5,"3"-2,2 0,2-2,0-4,-1 0,-1 0,-2 0,-2 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49,'8'0,"-5"0,0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51,'-1'4,"1"-1,-1 0,1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2288 1430,'-6'29,"5"-25,0-1,0 0,-2 2,1-1,-1-1,-1 1,0 0,-1 1,0 0,1-2,1 0,-3 2,0-4,3-1,0-1,0 0,2-2,1-7,0 7,1 0,-1-1,4-13,-4 13,2-1,-1 0,0 1,-1 0,1 1,1-1,2-4,-3 5,2-2,-1-2,-1 2,-1 0,1 2,-2-3,0 0,0 2,-4 0,2 3,0 2,0-1,2 3,0 0,0 1,2 6,1 4,2-6,1 2,-2-3,2 8,6 6,-7-17,3 4,1 1,-2 1,-3-4,-1-2,0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56,'-2'3,"2"0,3-2,1-2,-1-1,-1-1,-2 0,-3 2,0 0,0 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836 127,'1'-3,"-4"1,0 2,0 1,1 2,0 0,2 0,0 1,3-2,0-3,0-1,0-1,-2 6,0 0,0 0,2-2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852 125,'3'0,"1"1,-1-1,0 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854 130,'3'1,"0"-1,0 0,0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866 116,'3'-1,"0"2,0 0,0 0,0 0,-1 2,-3 0,-2 1,1-1,1 0,-2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909 109,'-3'7,"1"-4,1 1,-2 0,2 0,0-1,0 0,1 1,1-1,2-3,0 0,1-1,-1-1,-1-1,-1-1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905 111,'6'-2,"-3"2,0 0,0 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908 122,'6'0,"0"0,-3 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636 120,'0'3,"-2"0,1 0,1 1,0-1,1 0,1-6,0 0,0 0,1 0,-2 0,-1 0,-1 0,-2 1,0 3,0 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649 147,'2'3,"0"0,1-1,0 1,0-1,0 1,0 0,0 0,0-1,0 0,-2-5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1407,'9'56,"-9"-51,0-2,0 0,1 1,-1-1,-1 2,2-2,-2 4,2-4,-4-6,1-7,1 7,1-3,0-1,0-2,1-1,0 1,0 3,2 0,-2 3,1-1,2-1,-2 2,3 0,-2 4,0 2,1 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678 158,'4'2,"0"0,-1 1,0-1,-2 1,-4-1,-1 1,1-2,0 1,-1 0,1-1,0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649 162,'-1'5,"0"4,1-6,-1 0,1 0,1-6,0 0,0 0,1 0,1 2,0 2,-1 2,-2 0,-2 0,-1-2,0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727 169,'1'3,"-3"0,-1 1,0-1,1 0,5-2,1-2,0 0,-1 1,0-1,0 1,0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734 176,'1'3,"-1"0,-1 0,0 0,0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719 165,'-5'6,"4"-2,0 0,0-1,1 2,0 0,1-1,2 0,-1-1,2-2,0-1,0-1,0 0,0-1,-1-1,0 0,-1 0,-1 0,-1 0,-1 0,-1-1,-1 0,-1 1,-1 0,1 1,0 2,1 1,0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813 187,'0'3,"0"0,0 0,-1 0,1 0,0 0,0-6,1 0,1 0,0 0,1 2,-1 4,-3 0,0 0,-2 0,1 0,2-6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827 191,'3'-1,"0"0,0 1,0 1,0-1,0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835 195,'3'1,"0"0,0-1,0 0,0-1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849 181,'3'3,"0"-2,0 0,0-1,-1 3,-5 0,1 0,1 0,0 0,4-2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879 179,'1'3,"-1"0,-1 1,0-1,0 1,0-1,0 1,0-1,2 0,2-3,0 0,0-1,0-1,0 0,-2-1,-1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2430 1448,'24'10,"-23"-14,0 0,-1-1,1-1,0 3,-1-2,-2 2,2 8,0-2,1 1,-1 2,1-1,-1-1,1 1,0-1,1 5,-1-4,1-1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881 178,'5'-1,"-2"1,0 1,0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881 190,'3'0,"1"0,-1 0,0 0,0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632 148,'-1'3,"-1"2,1-1,0 0,0-1,0 1,0-1,0 1,0 0,1-1,-1 3,0-3,1 1,-1-1,1 0,0 2,-1 0,1-1,0-1,0 1,0-1,0 1,0 0,1-1,0 0,1 0,0 0,1-1,0 0,0 0,0-2,0 0,0 0,0 0,0 0,0 0,0 0,0 0,0 0,0 0,0 0,0 1,0-1,0 0,-6-2,0-1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668 244,'3'2,"0"-1,0 0,0-1,0 1,-3 2,-3-1,0 0,0 1,-1-1,1-3,0-2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637 203,'-1'-3,"2"6,-1 0,0 1,-1 0,-1 0,1 1,0-1,0-1,2 0,2-2,1-2,0 0,-1 0,0 0,-4-2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636 206,'3'-2,"0"1,0 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637 214,'6'1,"-2"0,-1-1,0 0,0 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706 249,'-3'0,"2"3,-1 0,2 0,-1 0,1 0,1 1,1-1,1-1,0 1,1 0,-1-1,0-1,0-1,0 0,0-1,0 0,1 0,-1-2,-1-1,-1 1,-1 0,0 0,-1 0,1-1,-1 1,-2-1,0 2,0 1,0 0,-1 1,0 1,1 0,0 0,0 1,2 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713 254,'4'-2,"-1"2,0 0,-1 3,-4 0,-1-1,0 1,2 0,4-3,0 0,1-1,-1 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492 130,'-3'0,"0"2,0 1,1 0,1 0,0 0,2 0,0 0,0 0,1 0,1-1,0-1,0 0,0 0,0 0,0-1,0-1,0 0,0 0,0-1,0-1,-1 0,-1 0,-1 0,1 0,-1-1,-1 1,0 0,-2 1,0 1,-2 0,0 1,2 1,0-1,0 1,0 0,0-1,0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2488 1366,'0'61,"-1"-57,1 5,0 1,0-5,0 0,0 2,0-3,1-1,2-3,0-3,1-1,-1 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484 153,'-3'0,"0"1,0 0,0-1,-1 1,1 0,-1 0,0 0,0 0,1 0,-1 0,1 0,-1 0,-1 0,0 1,0-1,0 0,2 0,0-1,0 1,-2 0,2 0,0 0,0 0,0-1,0 1,0 0,0-1,0 1,0 0,0-1,0 1,0-1,-2 1,2-1,0 1,0-1,0 1,0-1,0 0,0 1,0-1,-1 1,1-1,0 1,0-1,0 1,0-1,0 1,0-1,-1 1,1 0,0-1,0 1,0-1,-1 1,1 0,0-1,0 1,0-1,-1 1,1 0,0-1,0 1,0 0,-1-1,1 1,0-1,0 1,0-1,0 1,0-1,0 1,0-1,0 0,0 1,0-1,0 1,0-1,0 0,0 1,0-1,0 0,-2 1,2-1,-2 1,2-1,-2 1,1-1,1 1,-1-1,1 1,-1-1,0 1,1-1,0 0,0 0,0 1,-1-1,1 1,0-1,0 0,0 0,0 0,0 0,0 0,0 0,0 0,0 1,0 0,0-1,-1 1,0 0,1 0,0 0,0 0,0 0,0 0,0-1,0 1,6-3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96 209,'-3'1,"0"1,1 1,-1 0,0 0,1 0,3 0,2-3,0-1,0 1,1-1,-1 1,0 1,-1 2,-5-1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271 227,'-2'4,"0"-1,3 0,-1 0,1 0,0 0,1 0,0 0,1-2,0 0,0-1,0 1,0-2,0 0,0 0,0 0,0 1,0-1,0-2,-2 0,0 0,-1 0,-1-1,0 1,0 0,-2 0,0 1,0 1,-1 0,1 1,0 0,0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747 265,'1'-3,"2"4,0 0,0-1,0 0,0 0,1 0,-1 0,1 1,0-1,-1 1,0-1,0-1,-6-1,0 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778 254,'3'1,"0"-1,0 1,1 0,-1 0,0 0,-5 2,-1-1,1 1,-1 0,0-2,0-4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761 238,'3'0,"-1"-3,-5 3,0 2,6 0,-2-5,-3 6,5-5,-2 5,-1 0,-1 0,-1 0,-1 0,0-1,0 0,1-6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762 232,'-1'3,"2"0,2-4,-1-2,-5 1,0 3,4 2,0-6,-4 4,5 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276 252,'-3'1,"0"1,0-1,0 1,-1 0,1 1,0-1,0 0,-1 1,0 0,0 0,0 0,1-2,-1 2,1-1,0-1,-2 2,2-1,0-1,-2 3,2-3,0 1,0 0,0-1,-2 2,2-1,0-1,0 1,-2 0,0 1,1-1,1-1,-1 1,0 1,0-1,0 0,0-1,1 1,0-1,0 1,0-1,0 1,-1 0,1 0,-1 0,0 0,1-1,0 1,0-1,0 1,0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106 339,'-4'2,"2"1,-1 1,0-1,1 0,0 1,1-1,4-4,0 1,0-1,0 0,0 0,0 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62 350,'-5'2,"2"0,0 0,0 1,2 0,0 0,2 1,0-1,1 0,2 0,-1-1,0-1,1-1,0 0,0-1,-1 1,0 0,0 0,0-1,0-2,-1 0,-1 0,0 0,-1 0,-1 0,0 0,-1-1,0 1,0 0,-1 2,0 0,-1 2,1 1,-1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1455,'19'3,"-18"-6,2 0,-2-3,0 0,-3 3,-1-1,-1 2,0 2,-1 1,1 1,0 3,2 0,1-2,0 8,1-8,0 1,1-1,-1 0,2 1,1 0,1-1,1-3,2-2,-2 1,1-1,-3 1,0 0,2-2,-1 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821 242,'3'-1,"-4"4,-1 0,0 0,2 0,2 0,1-2,-1 2,0 0,-5-1,0 0,-1-1,1 0,0-1,2-3,1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821 247,'7'-3,"-3"3,-1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815 239,'-4'1,"3"2,0 0,1 0,0 1,-1 0,1 1,0-1,0-1,1 1,0-1,2-1,0-1,1 0,-1-1,0-1,0 0,0-1,0-1,-1 0,0 0,-1-1,0 0,0 0,-1 1,0-1,-1 0,0 1,-1 0,-1 2,-1 0,-1 1,2 0,0 0,0 0,-1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846 258,'3'-1,"0"2,0-1,0 0,0 1,0-1,1 1,-1-1,0 0,0 1,0-1,0 0,0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884 251,'4'1,"-1"0,0-1,0 1,0 0,-3 2,-3-1,0 1,0 0,0 0,0-2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870 221,'1'3,"-2"1,-1 0,1 0,0-1,0 0,1 0,3-3,0 0,0 0,1 0,-1 0,0 0,-6 0,0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918 251,'-3'0,"0"3,1 0,0 0,1 0,1 0,0 0,0 0,0 0,2 0,1-1,0-1,0 0,0 0,0-1,0 0,0-1,0 0,0 0,0-1,0 0,-1-1,0 0,-2 0,0 0,-1 0,2 0,-2 0,0 0,0 0,-1 0,0 0,-1 2,0 0,0 1,0 1,0 0,0 0,0 1,-1-1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937 249,'-3'1,"0"2,1 0,0 0,-1 1,2-1,0 0,4-1,0-2,0-1,-1-2,-2 0,-3 1,0 2,-1 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342 404,'-3'3,"1"0,1 0,1 0,0 0,0 0,0 0,1 0,-1 0,1 0,1 0,0 0,0 0,0 0,1 0,0-2,0 0,1 0,-1-1,0-1,0 0,0 0,0-3,0 1,-2 0,1-1,-1 0,-1 1,0-1,-2 0,2 1,-2-1,0 1,-2 0,1 2,0 1,0 1,-1 3,1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917 290,'0'3,"-2"0,1 0,0 1,0 0,0 0,0-1,1 0,0 0,0 0,0 0,-1 0,-1-6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2421 1438,'8'28,"-7"-25,-1 1,1-1,0 0,2 0,0-1,0-2,0-1,-1-2,-1 0,1-1,-2 1,1-3,-1 2,1 1,0-6,-1 3,1 1,1 1,-2 1,0 0,-1 6,0 3,1 3,0-5,1 4,-1-1,1 0,0-4,0 0,1 0,1-2,0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828 333,'1'3,"-1"1,-1-1,-1 1,1 0,-1 0,1 1,0-2,4-1,0-3,1 1,0-1,-1 0,0-1,-3-1,-1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831 332,'3'-1,"0"1,1-1,-1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836 343,'3'1,"0"1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854 354,'2'3,"-3"0,-1 0,1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878 330,'1'3,"-2"0,0 0,0 0,0 1,0 0,0 0,0 0,1-1,3-2,0-2,0 1,0-1,0 1,0-1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889 343,'3'0,"0"1,0-1,0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894 348,'-3'1,"6"0,0-1,0 0,0-1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901 337,'1'-4,"2"5,0 0,0 0,0 0,0 0,0-1,-1 3,-3 0,-1 0,0 0,0 0,0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935 330,'3'1,"-2"2,-2 0,0 0,0 0,-1 1,1 0,-1-1,1 0,1 0,3-2,0-1,0 0,0-1,1 1,-1 0,0 0,-6 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805 379,'3'-2,"1"2,-1 0,1 0,0 1,-1-1,2 0,0 1,-2-1,0 0,0 1,2 0,-2-1,0 0,0 1,0-1,1 0,-1 0,1 0,-1 0,0 0,1 0,-1 0,1 0,-1 0,0 0,1 0,-1 0,0 1,0-1,0 0,0 0,0 1,0-1,0 0,0 0,0 0,2 0,-2 0,1 0,0 0,-1 1,0-1,0 0,1 0,-1-1,0 1,-6-1,0 0,-2-2,2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1432,'20'-1,"-14"1,-2-1,-1 2,0-2,1 1,-1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809 382,'1'-4,"0"1,-1 0,1 0,-1 0,0-1,0 0,0 1,0-2,-1 2,0-2,1 2,-1-1,0 0,1 1,-2 0,2 0,0 0,3 2,0 1,0 1,0-1,0 0,0 0,0 0,0 1,0-1,0 1,0-1,1 0,0 1,0-1,0 0,0 0,1 0,-1 0,-1 0,2 0,0 0,-1-1,-1 1,2 0,-1 0,1 0,-1 0,0 0,0 0,0 0,0-1,0 1,-1 0,0 0,0 0,0 1,0-1,1 1,-1-2,0 1,0 0,0 0,0 1,0-1,0 0,0 0,-2 3,0 0,-1 0,0 0,1 0,-1 0,1 1,-1-1,0 0,0 1,0-1,0 2,0-2,0 0,0 0,0 0,0 0,-1 1,1 0,0-7,0-1,-2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342,'2'0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624 146,'-3'1,"0"2,2 0,-2 2,1 0,0-1,1-1,-1 1,0 0,0 1,0-1,0 1,1-1,-1 1,0 0,0-1,0 1,1-1,-1 0,1 0,0 0,0 0,0 0,0 0,0 0,1-1,-1 4,1-3,-1-1,1 0,0 1,-1-1,1 0,-1 1,1-1,-1 0,1 0,-1 0,1 1,0-1,0 0,0 0,0 0,0 0,0 2,0-2,0 2,0-2,0 2,0-2,0 2,0-2,0 2,0-1,1 0,0 0,0 0,1 0,-1-1,1 1,-1 0,1-1,0 1,0 0,1-1,-2 0,1 0,0 0,0 0,1 0,-1 0,0 0,1-1,-1 1,1-1,0 0,0 0,-6-4,2-1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620 404,'2'3,"-1"0,2-2,0 0,0 0,0 0,0 1,0 0,-4 1,-3-1,1 1,-1 0,-1-1,1 1,1-2,0 0,1-4,2 0,0-1,0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604 343,'0'3,"-1"1,0 1,0 0,0-2,0 0,1 0,-1 1,0-1,4-2,0-2,1 1,-1-1,0 1,1 0,-1 0,0 0,0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651 421,'0'-3,"-3"5,2 1,-1 1,1 0,0-1,1 0,0 0,0 1,1-1,0 0,1 0,2 0,-1-1,0-1,0 0,0 0,1-1,0 0,-1-1,0 0,0-1,0 0,-1-1,0 0,-1 0,-1 0,1 0,-1-1,0 1,0 0,0 0,-1 0,-1-1,-1 2,-1-1,0 1,-1 1,0 1,2 0,0 0,-2 1,2 0,-1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661 422,'3'1,"0"0,1 0,-1 1,-2 1,-2 0,-2 0,0 0,0-1,0-1,0 0,7-2,-1 1,0 0,1 1,-1 0,0-1,0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667 429,'0'-3,"-1"0,2 0,0 0,1 6,-2 0,0 1,0-1,0 0,-1 2,1-2,0 0,0 1,0-1,1-6,-2 0,1 0,-1 0,1-1,0-1,0 1,0-1,1 8,-1 1,0 1,0-2,-1 0,1 0,-1 2,0-1,1-7,0 0,1-1,-1 1,0 0,0 0,0 0,-1-2,1 1,0 1,-1 7,1 1,-1 0,1-2,0 0,0 0,-1 0,1 1,0-1,0-7,0 0,0 0,0-1,0 1,0 1,0 0,1 6,-1 0,0 1,0 0,-1-1,1 2,-1-1,1-1,1-6,-1-1,1 1,-1-2,0 0,0 1,0 0,0 1,1 6,-1 0,1 1,-1-1,0 0,-1 2,1-2,0 1,-1-1,3-6,-1 0,-1-2,1 1,-1 1,0-1,0 0,0 1,0 6,0 0,0 1,-1 1,1-1,-1 0,1-1,0-6,0-1,0 1,0-1,0 0,0 1,1 0,0 7,-1 1,0-1,0-1,0 1,0-1,0 0,0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705 437,'3'1,"0"0,1 0,-1 0,0-1,0 1,0 0,0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710 446,'2'3,"1"-3,0 0,0 1,1-1,-1-1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1366,'-10'70,"10"-64,0 1,0 0,0 0,0-1,0-1,0-1,-1 1,2-1,-1 0,1 0,-1 0,0 1,1-1,-1 0,1 2,0-3,0 0,3-5,-2-1,5-15,-5 13,0 1,1-3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721 431,'4'-2,"-1"2,0 1,0 0,0 1,0 0,0 0,-2 1,-1 0,-3 0,0-1,0 0,-1 0,1 0,-1-1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718 409,'3'-1,"-3"-2,-2 6,3-6,2 5,-3 1,-2 0,-1 1,0-2,0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762 431,'3'1,"0"-1,1 1,-1-1,0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775 427,'-3'-1,"3"4,0 0,0 1,0 0,-1-1,1 2,-1 0,0-1,1 0,-1 0,1-1,0 0,-2-6,-1 1,0-1,0 0,1 0,1 0,4 2,1-1,-1 1,1 0,-1-1,0-1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787 424,'3'0,"-3"3,-2 0,-1-1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781 433,'6'-1,"-2"1,-1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786 434,'-1'4,"1"-1,-1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793 434,'-1'3,"-2"0,0 0,1 0,-1 0,6-4,0 0,0 0,0 1,-3 3,-3 0,2 0,-1 1,2-1,0 0,2 0,1-1,0-2,-1-3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797 454,'-1'-3,"1"6,0 0,-2 0,0 0,-1-1,0 0,0-1,0 0,0-3,1-1,4 0,2 0,-1 2,0 0,1 0,0 0,-1 1,1-1,-1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814 441,'-1'3,"0"0,1 0,0 0,-1 0,4-5,-2-1,1 0,-1 0,0 0,0 0,-1 6,-1 0,0 1,1 0,-1 0,0-1,1 0,-1 0,0 0,3-6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177,'-14'-2,"11"2,0 1,-1 2,1 0,1 1,0 0,2-1,0 0,3-3,1 0,-1-1,2-2,-3 0,1 0,-5 10,1-1,1-3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1440,'-5'9,"5"-12,3 3,1 0,1 1,-1 0,-1 0,0-1,1 2,-2 1,-1 1,0 0,-2 0,1-1,-1 0,0 0,1 1,-2-7,2 0,1-3,0 2,0-2,0 3,0-2,1 1,1 1,-1 0,1 1,0 2,0 0,0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834 436,'-2'4,"0"-1,0 0,0 0,1 0,8-5,-3 1,-1 1,0 0,-3 3,-2 0,-1 0,0-2,-1 2,1-2,0 0,0-1,3-3,2 0,1 0,0 4,0 0,1 2,-1 1,0-2,0-1,0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874 463,'-4'0,"1"-2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299 247,'-1'-3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708 283,'-3'5,"2"-2,0 1,0 0,0-1,0 0,1 0,-1 0,1-6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694 298,'0'3,"1"1,-1-1,0 0,0 1,0-1,0 0,0 0,3-6,0 0,0 1,0 0,0 1,-1-2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663 286,'0'3,"-1"0,1 0,-1 0,1 0,-1 0,1 0,0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674 284,'0'6,"0"-3,-2 2,1-1,0-1,0 1,-1-1,0-6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654 294,'0'-3,"3"3,1 0,-1 0,0 0,0 0,0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653 298,'5'1,"-1"-1,1-1,-1 1,-1 0,0 1,0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660 332,'1'3,"-1"0,-1 0,0 0,0 1,0-1,4-2,0-1,0-1,-2-2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2653 1437,'3'35,"-2"-32,2-1,0-2,0 0,0-2,-1-1,-1-4,-1-1,0 5,0 0,-2-4,-1 4,1-1,-2 2,0 1,1 2,0-1,1 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662 329,'3'-2,"0"2,0 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662 336,'3'1,"0"-1,0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676 336,'3'0,"0"1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674 340,'3'1,"0"0,0-2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680 328,'3'0,"0"1,0 1,0 0,-1 1,-4 0,0 1,0 0,0-1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704 329,'1'3,"-2"0,0 0,0 1,-1-1,1 0,0 0,4-2,0-1,0 0,0 0,-7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650 322,'-3'2,"3"2,0-1,0 0,0 0,0 0,-1 0,2 0,0 0,0 0,1 0,1-1,0-2,0 2,0 0,0-1,0 1,0-1,0-1,0 1,0-1,0 0,0 0,0 0,0 0,0 0,0 0,0 0,1 0,0 0,-1-1,0 1,0 0,0-1,0 0,0-1,-1-1,0 0,0 0,-1 0,0 0,0 0,0 0,0 0,-2 0,-2 1,0 0,0 2,-1-1,1 1,0-1,-1 1,1 0,0 0,0 0,0-1,-1 1,0-1,1 1,-1-1,1 1,-1-1,1 0,-1 0,1 0,-1 0,1 1,0-1,-1 1,1 0,0 0,0 1,6-1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727 349,'4'-2,"-7"4,0 1,0 0,-1 0,1 0,0-1,0 1,1 0,5-3,0-1,0 1,1-1,-1 0,0 1,1-2,-1 2,0-1,-6-1,0 0,0-1,2 0,-1 0,0-1,1 1,-1 0,3 6,-1 0,0 1,0 0,1 0,-1 0,0 0,1-1,-1 0,3-6,-2 0,1-1,-1-1,1 1,-1 0,0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747 550,'-3'4,"2"0,0-1,1 0,1 0,2-2,0-1,1-1,0-2,-2 0,0 0,0 0,-2-1,-1 1,-2 1,0 1,0 1,-1-1,1 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709 554,'3'2,"0"-2,1 0,-1 0,0 1,0-1,0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1437,'2'23,"-3"-28,0 0,0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730 548,'3'1,"0"-1,0 1,0 0,-2 2,-3 0,0 0,-1-1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773 559,'3'1,"1"-1,-1 0,0 0,1-1,-1 1,0 0,0-1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795 554,'-2'-3,"5"3,0 1,0 0,0-1,0 1,0-1,0 1,-1 2,-5-1,-1 1,1-2,0 1,-1-1,1-1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789 535,'3'1,"-3"-4,-3 0,0 3,0 1,0 1,0 1,3 0,0 0,2 0,1-3,0-2,0 1,0-2,-2 7,-1 0,1-1,1 0,2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841 549,'-3'2,"1"1,0 1,1-1,1 0,0 0,1 0,2-1,1-2,0 0,-1-1,0 1,0-1,0 0,0-2,-2 0,-1 0,-1-1,-1 1,-1 0,0 1,0 0,0 1,0 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858 557,'6'0,"0"1,-3-1,1 1,0-1,-1 1,0-1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883 550,'3'0,"0"1,1 1,-1-1,0 0,0 0,-4 2,-3-1,1 0,0-1,0 1,0-2,0 0,0-1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876 518,'1'5,"-2"0,-1-1,1-1,0 1,0-1,0 0,3-6,-1 0,2 0,0 1,0 1,0 0,0 1,-3 3,-1 0,-1 0,-1 0,1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921 559,'-4'0,"1"2,0 1,2 0,0 0,0 0,2 1,2-1,0-2,0 0,1-2,-1 0,1-1,-1 0,-1-1,0-1,-2 1,-2-1,-1 2,0 1,-1 0,1 1,0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935 569,'5'1,"-2"0,0 0,1 0,-1 0,1 0,-1 0,0 0,-3-4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1390,'9'17,"-8"-14,2 0,0 0,0-1,1 2,0-4,-1-2,-1-1,1-1,2-4,-4 5,1 0,2-5,-2 5,1 1,-4 8,-1 0,1-3,1 1,0 0,0-1,0 2,0-2,0 2,1 3,-1-5,1 6,-1-5,1 0,-1 0,1-1,-1 0,1 0,0 1,0-1,1 1,0-7,-3-3,-1 3,0-5,1 5,-2-1,2 1,-1-1,-1 1,0 1,0 0,-1 0,1 1,-1 0,1 0,6 0,3 1,-3-1,1 1,-1 0,0 0,0 0,1-1,-1 1,4 0,-3-1,-1 1,0 0,0 0,2 0,-1 0,-1 0,0 1,0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957 566,'4'0,"-1"2,0 0,0 0,0 1,-1 0,-3 0,-2-1,0 0,0-1,0 0,0-1,0 0,0-3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970 547,'2'-3,"-5"2,0 2,0 1,1 1,1 0,0 0,3 0,2 0,0-2,1-1,-1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983 589,'-3'2,"1"1,1 0,1 0,3 0,0 0,0-3,0 0,1-1,0-2,-1 1,-1-1,0 0,-3 0,0 0,-2 1,-1 1,0 0,1 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984 607,'-1'3,"0"0,-2 0,1 0,-1 0,-1 1,0 0,0-1,-1 0,1-1,0 0,0-2,0 0,0-1,1-1,-1-1,1-1,1 0,-1-1,1 0,0 0,1 0,1 2,-1-1,1 0,0 0,0 1,-3 4,1 2,0 0,1 0,-1 1,1-1,-2-1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912 586,'2'3,"0"0,0 0,1 0,0-1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889 634,'4'1,"-1"-1,0 1,0-1,-2-3,-1 0,-3 1,0 1,0 1,0 2,0-2,0 3,3 0,0 0,0 0,2 0,1-5,-1-1,0 0,1 0,0 0,-1 0,0 0,0 0,0-1,-1 1,-4 5,2 1,0 1,0-1,1 0,-1 1,2-1,-1 0,0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711 514,'-3'3,"0"5,2-2,0-3,0 2,0-1,0 1,0 0,0 0,0 0,0 1,0-1,0 0,0 0,0 0,0 0,0-1,0 1,0-2,1 1,0 0,3-3,0-6,-1 1,-1 0,0-1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707 521,'0'-3,"3"0,0 0,0 2,0 0,1 0,0 1,0 0,1 0,0 0,-2 0,0 0,0-1,0 1,0-1,0 1,0-1,1 0,-1 1,1-1,-1 1,1-1,-1 1,1-1,-1 1,1-1,0 1,0 0,-1 0,1 0,0 0,-1 0,1 0,-1 0,1 0,0 0,-1 1,1-1,0 0,-1 0,1 0,0 0,0 0,0 0,0 0,0 0,0 0,0 0,0 0,0 1,-1-1,1 0,-1 0,1 0,-1 1,1-1,-1 0,0 1,1-1,-1 1,1 0,-1-1,1 0,-1 1,1-1,-1 1,0-1,0 0,0 1,0-1,0 0,0 1,2 0,0 1,-2-1,2 1,0 0,-1 0,0 0,-2 1,-3 0,-2-2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691 609,'0'3,"2"0,1 0,0 0,-1 0,1 0,0 0,0 1,1-1,-1-2,2 1,-2-1,0 0,0 0,0 0,0 0,0 0,0 0,0 0,0 0,0-1,0 1,0 0,2 1,-2-1,0 0,0 0,0 0,2 1,-2-2,2 2,-2-2,2 1,0 0,-1 0,0 0,0 0,0 0,0 0,0 1,0-1,-1 0,1 0,0-1,-1 1,1-1,-1 0,1 1,-1-1,2 0,0 1,0-1,0 1,0-1,0 0,-2-1,0 1,0 0,0-1,1 1,-1-1,0 1,2 0,0 0,0 0,0 0,-2 1,2-1,-2 0,2 0,-2 0,2-1,-2 1,0-1,0 1,0 0,0-1,0 1,0 0,0-1,2 0,-2 1,0-1,0 1,0-2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993 528,'3'1,"0"-1,0 0,0 1,0 1,-1 1,0 0,0 1,-2-1,2 1,-1-1,-1 0,-1 0,1 0,-1 0,1 1,-1-1,1 0,-1 1,0 0,1 0,-1-1,0 1,0-1,1 1,-1-1,0 0,0 1,1 0,-1-1,1 0,-1 0,0 0,1 1,0 0,0-1,0 0,-1 0,0 0,0 0,0 0,0 0,-1 0,1 0,0 0,-1 0,1 0,2-8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1458,'2'0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314 526,'-3'1,"1"2,1 0,0 0,1 0,-1 1,0 0,1-1,1 0,0 0,0 0,1 0,1-1,0-2,0 0,0-1,0 0,0 0,1 0,-1-1,1-1,-1 0,0 0,-2-1,-1 1,-1 0,0-1,-1 0,0 0,-1 1,-1 0,0 2,-1 1,1 1,-1 0,2 1,0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350 536,'3'0,"0"-1,1 1,-1-1,0 1,0 0,0 0,0-1,-2-2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372 524,'3'1,"0"-1,0 1,0-1,0 1,0-1,0 1,-1 2,-2 0,-1 0,-1 0,-1-1,0-1,0 0,-1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356 497,'1'3,"-2"0,0 1,1 0,-1-1,2 0,2-2,0-2,0 0,0 0,0 0,0 0,-1-2,-1 0,-3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357 496,'4'-3,"-1"2,0 0,0 0,0 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358 502,'3'0,"3"-1,-2 0,-1 0,0 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411 522,'-3'-1,"2"4,-1 1,2-1,-1 1,0-1,1 1,0-1,1 0,1 0,2 0,-1-2,0 0,0-1,0 1,0-1,1 0,-1-2,0 0,0-1,-1 0,-1-1,1 1,-1-1,-1 0,-1 0,0 0,0 1,-2-1,-1-1,-1 4,0 1,2 1,-1 0,1 0,0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454 530,'3'0,"0"1,0-1,0 0,0-1,0 1,0-1,0 1,0 0,0 1,0-1,-4-3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483 518,'3'0,"0"1,0 0,0 0,-1 2,-1 0,-3 1,0 0,-1-2,0-1,0-1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471 501,'3'1,"-6"-2,3 4,3-3,-2-3,-4 5,4-5,1 6,-2 0,-1 0,-1 0,-1 0,0-1,0-1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879 134,'-1'17,"1"-14,-1 0,0 2,1-2,-1 1,1 0,0 0,0-1,0 2,1-2,2-1,0 0,0-1,0 1,0-2,0 1,0-1,0 1,0-1,0 0,0-1,0 1,0-1,-3-2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509 512,'0'3,"-1"0,-1 0,1 0,0 0,0 0,1 0,-1 0,2 0,2 0,0-1,0 0,0 0,0-1,0-1,0-2,-1-1,0 0,0 0,-1 0,0-1,0 1,-2 0,0 0,-1-1,0 1,-2 0,1 2,0 1,-1 1,1 1,1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540 527,'-3'0,"7"1,-1-2,0 1,0 0,1 0,0 0,-1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554 518,'3'0,"0"2,0-2,0 1,0-1,0 0,0 1,-4 2,-2 0,0 0,0 0,1 0,0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583 518,'-2'3,"1"0,0 0,1 0,0 0,0 1,2 0,1-1,0-1,0-1,0 0,0 0,0-1,0-2,-1-1,0 0,-1-1,0 1,0 0,-1 0,-1-1,0 1,-1-1,-1 1,0 2,0 1,-2 0,2 0,-2 0,1 1,1-1,-1 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543 482,'1'3,"-2"0,1 0,-1 1,0 0,0 0,1-1,0 0,3-4,0 0,1 0,-1 0,0 1,0-1,1 1,-1 0,-6 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309 605,'0'3,"-1"0,1 0,0 0,1 0,1 0,1-1,0 0,0-2,1 0,-1 0,0 0,0-1,0-2,0-1,-2 1,-1 0,0-1,-1 1,-1 0,0 0,-2 0,1 2,0 1,0 1,0 0,0 2,2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344 614,'3'-1,"0"1,0 0,0 0,1 0,0 0,-1 0,0 0,0 0,0-1,1 1,0 0,1 0,-1-1,-1 1,0 0,0 0,0 0,-6 2,0-3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396 598,'4'1,"-1"1,0-1,0 0,0 0,0 0,0 0,-3 2,-2 0,0 0,-1 0,0 0,0-1,0 0,0-3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369 579,'-1'4,"0"-1,0 1,0 0,1 0,0-1,4-1,0-3,-1 0,0-1,0 1,-1-2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369 579,'5'-4,"-2"4,0 0,0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889 126,'2'0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371 588,'7'0,"-4"-1,1 1,-1 0,0 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429 598,'-3'2,"2"1,0 0,1 0,-1 0,1 0,1 0,2 0,1-2,-1 0,0 1,0-2,0 1,0-1,0-2,0 0,0-1,-1 0,-1 0,-1 0,0-1,-1 0,-1 1,-1 1,-1 0,0 2,1 0,0 0,0 1,-3 1,3-1,-1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312 650,'-3'0,"2"3,0 1,1-1,1 0,0 1,1-1,1 0,0-3,1 0,-1-2,0-1,0-1,-1 1,-1 0,-1 0,0-1,-3 1,0 0,0 2,-1 0,1 2,0 2,2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333 655,'3'0,"0"0,0-1,1 1,0 0,-1 0,0 0,1 1,0-1,-1 0,1-1,0 1,-1 0,0 0,0-1,0 1,0 0,0 0,0 0,0 0,0 0,0 0,-5-3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399 644,'3'0,"0"1,0 0,1-1,-1 1,0 0,0 1,-6 1,0-1,0 0,0 0,0-1,0 1,0 0,0-2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365 637,'3'0,"-4"-3,-2 1,0 3,1 2,2 1,0-1,0 0,3-3,0-2,-1-1,1 0,-2 0,-1 6,0 0,2 1,-1-1,2 0,0 0,1-1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433 643,'2'3,"-4"0,1 0,1 0,1 0,0 0,2-1,0-1,0-1,0 0,1-1,-1-1,0 0,0-1,-2-1,-2 1,0 0,-3 0,1 2,-1 0,0 1,-1 1,2-1,0 1,-1-1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300 686,'-2'3,"1"0,0 0,1 0,0 0,1 0,0 0,2-1,0 0,0-1,0-2,0 1,0-2,0 1,0-1,0 1,-2-2,0 0,0 0,-2-1,1 1,-1 0,-1 0,0-1,0 1,-1 1,0 1,-1 0,0 2,1 0,0 0,1 2,0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335 688,'3'0,"0"0,0 0,1 0,-1 0,0-1,0 1,0 0,1 0,0 0,-1 1,1-1,-1 0,0 0,0 0,0 0,-5-3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380 678,'3'0,"0"1,0 1,0-1,0 0,1 0,-1 1,-2 1,-3 0,-2-1,0 0,0-1,0-1,1-2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878 158,'2'0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353 659,'1'3,"-1"0,-1 1,0 0,1 0,0-7,2 0,1 2,0 0,0 3,-3 1,-2 0,-1-1,0-1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419 676,'-3'1,"1"2,0 0,0 0,2 0,0 0,1 1,0 0,1-1,0 0,1-1,0-1,0-1,0-1,1 0,-1-1,0 0,0 0,0 1,0 0,0-1,-2-1,-1 0,-1 0,-1 0,0 0,-2 0,0 0,0 1,0 1,0 1,0 1,0 1,-1 1,1-1,1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205 684,'3'1,"0"0,0-1,1 0,-1-1,1 0,-1 1,1-1,-1 1,1 0,-1 1,0-1,0 0,0 0,0 0,1 1,-1-1,0 0,0 0,0 0,0 0,1 0,-1 0,0 1,0-1,-7-1,1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210 644,'3'-1,"0"2,0 0,0 0,0-1,1 0,-1 0,0 1,0-1,0 0,1 0,-1 0,0 0,0 0,0 0,0 0,0 0,0 0,0 0,0 1,0 0,0-1,0 1,1 0,-1-1,-5-3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214 605,'7'-3,"-4"2,0 2,0-1,1 1,-1 0,2-1,-1 1,-1-1,2 0,-1 0,1 0,-2 0,1 1,-1 0,0 0,0-1,-3-3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234 538,'11'0,"-8"0,0 0,0 0,0 0,0 0,0 0,0 0,2 1,0-1,0 0,-1 1,0 0,0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524 578,'1'3,"-1"1,-1 0,1 1,0-2,0 0,0 2,0-2,0 1,0 0,0-1,-1-6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515 591,'0'-3,"3"2,0 0,-3 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509 600,'3'-1,"0"1,0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513 610,'3'-2,"1"1,-1-1,1 0,-1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879 158,'31'-2,"-28"2,0 0,0 0,-6-1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544 578,'-2'3,"2"0,-1 1,1-1,0 0,0 0,-1 0,1 0,-1 2,1-2,-1 2,1-2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539 592,'5'-3,"-2"1,0 2,0 0,-5 3,-1-1,0 1,0-2,6-2,0 1,0 0,0 1,-5 2,0 0,-1-1,0 1,6-4,0-1,1 0,-1 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571 576,'0'3,"-2"0,1 0,0 0,-1 0,1 0,0 0,4-4,0-1,0 1,-4 4,-2-1,0 1,0 0,2 0,5-4,-1 1,-1 3,-5 0,0 0,0-1,0 0,3-5,3-1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574 593,'9'-5,"-6"4,0 1,0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585 579,'2'3,"-2"0,-1 0,-2 1,1-1,0 1,6-6,-1 1,0 0,-6 4,0 0,0 0,1 0,0 1,0-1,5-2,1-3,0-1,-1 1,0 0,-1-1,-5 1,0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606 571,'-3'7,"2"-4,0 0,-1 0,1 0,4-6,0 0,0 1,0 0,0 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610 582,'-2'3,"1"0,4-2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620 571,'0'3,"-1"0,0 0,4-3,0-1,0 1,-6 2,0-1,-1 2,1 0,6-3,-5 3,-1-1,0 0,0 0,0 0,0 1,1 0,5-4,0-1,0 0,0 1,-2 4,-3 0,1 0,-1 0,1 0,2-6,0 0,1 0,1 0,0 1,0 0,0 1,0-1,0 1,0 0,-6-1,0 1,0-1,3 5,1 0,0 1,-1-1,0 0,-1 1,0-1,0 1,-1-1,-1-3,1-3,2 0,2-1,2 1,-1 1,0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533 631,'-4'2,"2"1,-1 0,2 0,5-5,-1 1,0-1,0 1,0-1,0 1,0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539 634,'-4'3,"3"0,1 0,0 0,-1 1,1-1,0 0,0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881 128,'20'-3,"-17"2,0 1,0-1,0 1,0 0,0 1,0-1,0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534 646,'4'-3,"-1"2,0 1,-3 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538 650,'3'-1,"0"0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525 657,'-2'3,"2"0,-1 0,1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528 659,'1'4,"1"-1,1-1,0-1,0-2,-3-2,-2 0,-1 1,6 0,1 1,-1 0,0 0,-1 4,-5-1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571 639,'-2'5,"0"1,-1-2,2-1,0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575 648,'-2'3,"0"0,1 0,-1 0,1 1,0-1,4-3,0-3,-1 0,1 1,-1-1,1 1,0 3,-3 2,0 0,1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594 647,'3'0,"0"-1,0 0,1 0,-1 2,-1 2,-1 0,-2 0,0 1,0-1,-1 0,-1-1,0-2,2-4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604 640,'1'-4,"0"7,-1 1,-1 0,0 0,-1 0,1 0,-1-1,0 0,-1-1,2-5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591 653,'2'3,"1"-1,0-1,0 0,0-2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635 650,'2'3,"-1"0,-4-1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2942 179,'1'15,"-1"-12,0 0,0 0,1 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80,'-2'17,"1"-11,1 0,-1-3,1 2,-1-1,-1 1,2-2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652 635,'7'-3,"-4"3,0 2,-3 2,0-1,-1 0,-1 1,1-1,0 0,0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655 666,'3'1,"0"0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523 691,'3'1,"0"-1,0 1,0-1,0 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527 696,'-3'1,"6"0,0-1,0-1,0 1,0-1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535 681,'3'1,"0"0,0 0,0 1,-1 1,-1 0,-2 0,0 0,-1 0,-1-2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570 683,'-1'3,"1"0,1 0,-1 0,0 0,0 0,1 0,-1 0,2-7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581 680,'3'2,"-3"2,0-1,0 1,-2 0,1 1,-1-1,0-1,0 0,1-7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596 681,'3'2,"0"-2,0 0,-1 3,-2 0,0 0,-1 0,1 0,-1 0,0 0,1 0,-2-6,0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592 691,'8'-1,"-5"2,0 0,-5 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595 702,'3'0,"0"0,0-1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951 173,'49'-6,"-46"5,2 1,-2-1,0 2,-3 2,-3-4,-1-1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627 677,'-4'2,"2"1,0 0,0 0,1 0,4-1,0-2,0 0,-6 3,1 0,5-2,0-1,-2 3,-4 0,0-1,3-5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638 678,'3'-3,"-5"6,1 0,0 0,1 0,1 0,2-3,0 0,0 1,-1 2,-2 0,-1 0,-1 1,1-1,-2 0,0-2,1-4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634 693,'3'0,"0"2,0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34,'1'3,"0"0,-1 0,1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30,'3'-1,"-1"4,-2 0,0 0,0 1,-1 0,-1 0,1-1,-1 0,-1-2,3-4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622 33,'3'0,"0"0,0-1,0 1,0 1,-3 2,0 0,0 0,-1 1,0-1,0 0,-2-2,1-4,1 0,0 0,0 0,4 2,0 1,0-1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659 25,'-3'2,"0"0,3 1,1 0,2-1,-4 1,-2-1,2 1,4-3,0 1,0 0,-3 2,-3-1,0 0,0-1,5-5,0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25,'-3'3,"1"0,1 0,4-1,0-3,0 1,0-1,-1 4,-3 0,0 0,-1 0,1 0,-1 0,-1-2,3-4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670 37,'2'3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35,'3'0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996 131,'37'10,"-34"-9,0-1,0 1,0 0,-2 2,-2 0,-2 2,1-2,-4 5,-2-2,5-4,-2 2,0 0,1 0,0 0,1-2,1 1,-1 0,2 0,-2 0,5-6,1-6,-2 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42,'3'0,"0"1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29,'3'1,"0"-1,1 0,-1 0,0 0,0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25,'-1'3,"-1"0,1 0,0 0,0 0,2 0,2-5,0 0,0 0,-4 5,1 0,-1 0,1 0,-1 0,1 0,-1 0,-2-4,0-1,0 0,1-1,2 0,3 2,1 1,-1-1,0 0,0-1,0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751 24,'-3'2,"1"1,2 0,3-3,1-1,-1 1,0 0,0 0,-6 2,0-1,0 1,0-1,0 1,0-1,6-1,0-1,1 1,-1-1,0 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753 39,'-3'2,"0"1,1 1,1-1,0 1,1-1,0 0,1-6,0 0,1 0,-1 0,1 0,0 0,1 2,0 2,-2 2,-2 0,-1 1,0-1,-1-1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754 44,'-1'3,"1"0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42,'3'-2,"-3"5,0 0,0 0,3-5,0-1,-2 0,0 6,0 0,-1 0,0 0,-1 1,1-1,0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34,'3'0,"0"3,0 0,-1 0,-1 0,1 0,-2 0,2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44,'-4'1,"3"2,0 0,0 0,0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808 42,'3'0,"0"0,0 1,0-1,0 1,0-1,0 1,0-2,-4-2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1087 127,'-8'26,"8"-23,-1 0,0 1,0-1,0 2,0-1,0 0,2-1,-2 0,3 1,-1-1,1 1,1-1,1-1,-1 0,0-1,2 0,0 0,-2-1,0-1,1 1,-1-1,1 1,-1-1,2 1,-1 0,-1 0,-11-4,5 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35,'3'0,"0"1,1-1,-1 1,0 1,-2 1,-4-1,1 1,-1 0,0 0,0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39,'2'-6,"1"5,-2 4,-1 0,1 1,-1 0,0 0,1 0,-1-1,0 0,3-2,-1-4,0 0,0 0,-1-1,0 1,0 0,1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52,'5'-2,"-2"1,0 1,0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48,'-4'6,"3"-3,1 0,-1 0,1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37,'-3'-1,"2"4,-1 0,1 0,1 0,2 0,1-2,-6 2,0-1,1 1,3 0,2-2,0 0,-5 2,-1-1,0 0,6-5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932 44,'-2'3,"0"0,3 0,2-2,0-1,-3 3,-2 0,-1-1,1 1,-1 0,0-1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926 60,'3'-1,"0"1,0 0,0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69,'4'0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78,'3'-1,"0"1,0 0,0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946 50,'5'-1,"-2"2,0-1,1 1,-1-1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117,'2'0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42,'-2'3,"2"1,-1 0,0-1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962 41,'1'3,"-3"0,0 0,0 0,0 0,-1 0,0 0,2 0,4-4,0 0,1 0,-1 0,0 0,0 1,-2 3,-3 0,-1-1,0 0,0-1,3-4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62,'0'4,"-1"0,0 0,1-1,-1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630 118,'-3'2,"3"1,-1 0,1 0,0 1,0-1,1 0,0 0,2-1,0-1,0-1,0-1,0 0,0-1,-1-1,0-1,-1 1,-1 0,0 0,0 0,0 0,-1 0,-1 0,-1 0,0 3,0 0,0 1,0 0,0 1,1 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664 127,'3'0,"1"0,0 0,0 0,-1 0,0 0,0 1,0 0,-2-4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686 117,'3'0,"1"2,-1-1,0 0,0 0,0-1,0 1,-1 2,-3 0,-2 0,0-1,0 0,-1-1,-1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591 119,'3'1,"1"-1,-1 0,0 0,0 1,0-1,0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609 115,'3'-1,"0"2,0-1,0 1,-2 2,-2 0,-2 0,0 0,0-1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99,'1'-3,"-4"1,0 5,2 0,0 0,1 0,3-2,0-2,0-1,0 0,-1-1,0 6,-2 0,1 0,2 0,0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736 113,'3'-1,"0"2,0 0,0 0,-4 2,-2-2,0 1,0 0,4 1,2-3,1 0,-1-1,0 2,-5 2,-1-1,-1-1,1 0,1-4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117,'23'6,"-19"-6,-1 0,0 1,0-1,0 0,0 0,0 0,0-1,0 1,0 0,0 0,0 0,-3 3,-3-4,-2 0,2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733 104,'-4'6,"3"-2,0 0,0 0,1-1,0 1,0-1,1 1,1-1,2 0,-1-1,0-2,1 1,0-1,-1 0,1-1,-1-1,0 0,0-1,-1 0,-1 0,-1 0,0-1,-1 1,-1-1,0 1,-1-1,0 1,-1 1,-1 2,0 2,0 1,2-1,0 0,0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36 618,'-1'4,"1"0,0-1,0 1,0 1,0-1,0-1,1 1,-1-1,1 0,2-1,0-2,0 1,0 0,0-1,0 1,0-1,0 0,0 0,1-1,-1 0,0 1,1-1,-1 1,0-1,0 1,0-1,1 1,-1-1,0 1,0 0,0 0,0 0,0 0,1 0,-1-1,1 1,-1 0,0-1,0 1,0 0,0 0,0 0,0 1,0-1,0 0,0 0,0 0,1 0,-1 1,0 0,1-1,-1 1,0-1,1 0,0 0,0 1,-1-1,0-1,0-1,-2-1,-1 0,0 0,-1 0,0-1,1 0,-1 1,1 0,0 0,-1 0,0 0,-2 0,0 0,-1 2,1 0,-2 1,1-1,1 1,-2 0,0 0,0 0,2 0,0 0,0 1,0-1,0 0,-2 1,2-1,0 0,0 0,0 0,0 0,0 1,-2-1,2 1,0-1,0 1,0-1,-2 0,2 0,0 0,0 0,0 0,0 0,0 0,0 0,0 0,0 0,0 0,0 1,0-1,-2 2,2-1,0 0,-2 1,1 0,1-1,0-2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 39,'-3'4,"2"-1,-1 0,1 0,0 2,-1-2,1 0,0 0,0 0,-1 2,1-2,1 0,3-6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52,'0'-3,"-1"0,-2 3,0 1,0 2,1 0,-1 0,2 0,1 0,1 0,2-3,0-1,0-1,0 0,-4 5,0 0,1 1,0-1,2-6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56,'4'-1,"-1"2,0-1,0 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55,'-4'5,"3"-2,2 0,2-2,0-4,-1 0,-1 0,-2 0,-2 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49,'8'0,"-5"0,0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51,'-1'4,"1"-1,-1 0,1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56,'-2'3,"2"0,3-2,1-2,-1-1,-1-1,-2 0,-3 2,0 0,0 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836 127,'1'-3,"-4"1,0 2,0 1,1 2,0 0,2 0,0 1,3-2,0-3,0-1,0-1,-2 6,0 0,0 0,2-2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172,'2'0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852 125,'3'0,"1"1,-1-1,0 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854 130,'3'1,"0"-1,0 0,0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866 116,'3'-1,"0"2,0 0,0 0,0 0,-1 2,-3 0,-2 1,1-1,1 0,-2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909 109,'-3'7,"1"-4,1 1,-2 0,2 0,0-1,0 0,1 1,1-1,2-3,0 0,1-1,-1-1,-1-1,-1-1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905 111,'6'-2,"-3"2,0 0,0 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908 122,'6'0,"0"0,-3 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636 120,'0'3,"-2"0,1 0,1 1,0-1,1 0,1-6,0 0,0 0,1 0,-2 0,-1 0,-1 0,-2 1,0 3,0 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649 147,'2'3,"0"0,1-1,0 1,0-1,0 1,0 0,0 0,0-1,0 0,-2-5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678 158,'4'2,"0"0,-1 1,0-1,-2 1,-4-1,-1 1,1-2,0 1,-1 0,1-1,0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649 162,'-1'5,"0"4,1-6,-1 0,1 0,1-6,0 0,0 0,1 0,1 2,0 2,-1 2,-2 0,-2 0,-1-2,0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1071 172,'22'-4,"-19"4,3 0,-3 0,3 0,-2 1,0 0,0-1,3 2,-3-2,0 1,-1-1,0 1,-7 2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727 169,'1'3,"-3"0,-1 1,0-1,1 0,5-2,1-2,0 0,-1 1,0-1,0 1,0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734 176,'1'3,"-1"0,-1 0,0 0,0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719 165,'-5'6,"4"-2,0 0,0-1,1 2,0 0,1-1,2 0,-1-1,2-2,0-1,0-1,0 0,0-1,-1-1,0 0,-1 0,-1 0,-1 0,-1 0,-1-1,-1 0,-1 1,-1 0,1 1,0 2,1 1,0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813 187,'0'3,"0"0,0 0,-1 0,1 0,0 0,0-6,1 0,1 0,0 0,1 2,-1 4,-3 0,0 0,-2 0,1 0,2-6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827 191,'3'-1,"0"0,0 1,0 1,0-1,0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835 195,'3'1,"0"0,0-1,0 0,0-1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849 181,'3'3,"0"-2,0 0,0-1,-1 3,-5 0,1 0,1 0,0 0,4-2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879 179,'1'3,"-1"0,-1 1,0-1,0 1,0-1,0 1,0-1,2 0,2-3,0 0,0-1,0-1,0 0,-2-1,-1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881 178,'5'-1,"-2"1,0 1,0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881 190,'3'0,"1"0,-1 0,0 0,0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158,'4'38,"-3"-35,-1 1,1 7,0-5,-1-1,0 0,1 0,-1-1,1 0,0 6,0-5,0 1,-1-1,1 1,0-2,0 0,-1-1,1 0,0 0,-1 1,1-1,-1 1,0 0,0-1,0 0,0 0,0 1,-1 4,1-5,-1 0,1 0,0 0,0 0,0 1,0-1,1 2,0-2,-1 2,0-1,0-1,1 0,3 1,-1-2,0 0,1-1,-1-1,0 0,1-1,-1 1,4-2,-3 1,-1 1,2-2,1 1,-2 0,6 1,-5-1,0 0,0 0,-2 1,2-1,0 0,2 0,1 1,-5 0,5-1,-5 1,0-1,6 0,-6 1,2 0,-2 0,0 0,0 0,1 1,1-1,-1 0,9 1,-6 0,-4-1,1 0,-1 1,0-1,1 1,0 0,-1-1,6 0,-4 1,0 0,2 0,-3 0,-1-1,4 2,0 0,-3-1,5 3,-5-4,0 1,3 2,-3-3,-1 1,1 1,-1-1,0-1,0 0,0 1,0-1,0 1,1-1,-1 1,1-1,4 0,-1 1,-3-1,1 0,-2 0,2 0,-2 1,2 0,0-1,-2 0,0 0,1 0,1 1,-1-1,-1 1,1-1,1 1,-2-2,2 2,-2 1,2-1,-2-1,0 1,0 0,5-1,-2 0,-2 1,4-2,-4 1,2 0,-1-1,0 1,-2-1,0 1,0 0,0 0,1 0,0 0,0 0,0-1,0 1,-1-1,4 1,-3-1,-1 1,0 0,3 0,2 0,-4 0,-1 0,0 0,0 0,0 0,0 0,0 0,0 1,2-1,-1 0,2 0,0 0,-2 0,-1 0,5 0,-1-1,-4 1,0 0,0 0,1 0,0 0,-1 0,2 0,0 0,-1 0,0 0,0 0,6 0,-6 0,0-1,0 1,-1 0,2-1,1 1,-1-1,-2 1,1 0,5-2,-4 2,9-1,-11 1,3 0,-3-1,3 1,-3 0,0-1,1 1,1 0,0 0,-1-1,8 0,-9 1,1-1,-1 1,2-1,-1 1,0 0,0 0,0-1,0 1,10-1,-10 0,0 1,0 0,-1-1,0 1,2 1,-2-1,0 0,2 0,0 0,0 0,-1 0,1 0,-1 0,-1 0,0-1,3 2,-3-2,2 2,-2-1,0-1,4 2,-3-1,0-1,0 1,0 1,0-2,-1 1,0 0,0 1,2-1,0 1,0-1,-1 1,1 0,0-1,-1 0,5 0,-5 1,-1-1,3 0,-3 0,10 0,-10 0,0 0,2 0,-2 0,5 0,-4 0,-1 0,0 0,0 0,1 0,1 0,-1 0,-1 0,0 0,0 0,0 0,0 0,2 0,0 0,-2 0,1-1,-1 2,2-2,-2 1,4-1,-2 1,3 0,-5 1,4-2,1 1,-3-1,-2 1,0 0,3-11,-5 7,1-1,0-5,0 4,0-5,-1 6,0-2,0-1,0 0,0-2,1 3,0 1,-1 0,0-5,1 4,0 1,-1-1,0-1,1 4,-1 0,0-1,0 0,0 1,0-1,-1-6,0 7,0 0,-1-1,1 2,-1-1,-1 1,0-2,1 0,-1 1,-1-3,2 4,-2-2,0 0,-3 1,3 3,0-1,0 1,-1 0,0 0,-2 0,1 0,0 0,0 1,1-1,0 1,1-1,-10-1,9 1,-1 1,-6-1,5 0,-13 0,14 0,-4 1,-4-1,1 2,5-2,1 1,0 1,-1 0,1-2,0 1,-11 1,11 0,0-1,0 0,-8 0,2 1,6-1,0-1,1 1,-1 2,1-2,1 0,-1 0,0 1,-1-1,0 0,-15 1,16-1,-2 1,1 0,0-1,-1 1,-19 0,21-1,-1 0,1 0,0 0,-1 0,-1 0,1 0,1 0,-10-2,11 1,-7 0,4 0,1 1,-8-1,10 1,-1-1,0 1,1 1,-1-1,-1-1,-13 2,10-1,5 1,-3-1,-1 0,-8 0,7 0,4 0,1-1,-1 1,2 1,-4-2,2 1,-6 1,5-1,-1 0,0 1,2-1,0 0,0 1,2 0,-1-1,-1 0,-1 1,-3-1,2 2,1-2,0 1,0-1,2 1,0 0,-2-1,1 0,-1 1,0 0,-8 0,10 0,0-1,0 0,1 0,0 0,-12 0,10 0,-10 0,11 0,1 0,-4 0,4 0,0 0,-1 0,-2 0,1 0,0 0,-9-2,9 2,1 0,0 0,1 0,-1 0,1 0,-2 0,-6 0,4 0,-3 1,6-1,0 0,1 1,-10 0,8-1,-12 2,11-1,1 0,-2 0,4 0,0 0,0-1,-1 1,0 0,-5 0,-4 1,9-2,-3 1,1-1,3 0,0-1,-5 2,3-1,1-1,-1 1,-6 1,8 0,-3 1,3-2,0 1,-1 1,0-1,0 0,-1 0,-4 2,4-2,1 0,0 0,-2 0,3 0,-1 0,-1-1,0 1,2-1,0 0,0 1,0 0,0-1,0 0,-1 1,0 0,1 0,0 0,0 2,-1-2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632 148,'-1'3,"-1"2,1-1,0 0,0-1,0 1,0-1,0 1,0 0,1-1,-1 3,0-3,1 1,-1-1,1 0,0 2,-1 0,1-1,0-1,0 1,0-1,0 1,0 0,1-1,0 0,1 0,0 0,1-1,0 0,0 0,0-2,0 0,0 0,0 0,0 0,0 0,0 0,0 0,0 0,0 0,0 0,0 1,0-1,0 0,-6-2,0-1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668 244,'3'2,"0"-1,0 0,0-1,0 1,-3 2,-3-1,0 0,0 1,-1-1,1-3,0-2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637 203,'-1'-3,"2"6,-1 0,0 1,-1 0,-1 0,1 1,0-1,0-1,2 0,2-2,1-2,0 0,-1 0,0 0,-4-2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636 206,'3'-2,"0"1,0 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637 214,'6'1,"-2"0,-1-1,0 0,0 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706 249,'-3'0,"2"3,-1 0,2 0,-1 0,1 0,1 1,1-1,1-1,0 1,1 0,-1-1,0-1,0-1,0 0,0-1,0 0,1 0,-1-2,-1-1,-1 1,-1 0,0 0,-1 0,1-1,-1 1,-2-1,0 2,0 1,0 0,-1 1,0 1,1 0,0 0,0 1,2 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713 254,'4'-2,"-1"2,0 0,-1 3,-4 0,-1-1,0 1,2 0,4-3,0 0,1-1,-1 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492 130,'-3'0,"0"2,0 1,1 0,1 0,0 0,2 0,0 0,0 0,1 0,1-1,0-1,0 0,0 0,0 0,0-1,0-1,0 0,0 0,0-1,0-1,-1 0,-1 0,-1 0,1 0,-1-1,-1 1,0 0,-2 1,0 1,-2 0,0 1,2 1,0-1,0 1,0 0,0-1,0 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484 153,'-3'0,"0"1,0 0,0-1,-1 1,1 0,-1 0,0 0,0 0,1 0,-1 0,1 0,-1 0,-1 0,0 1,0-1,0 0,2 0,0-1,0 1,-2 0,2 0,0 0,0 0,0-1,0 1,0 0,0-1,0 1,0 0,0-1,0 1,0-1,-2 1,2-1,0 1,0-1,0 1,0-1,0 0,0 1,0-1,-1 1,1-1,0 1,0-1,0 1,0-1,0 1,0-1,-1 1,1 0,0-1,0 1,0-1,-1 1,1 0,0-1,0 1,0-1,-1 1,1 0,0-1,0 1,0 0,-1-1,1 1,0-1,0 1,0-1,0 1,0-1,0 1,0-1,0 0,0 1,0-1,0 1,0-1,0 0,0 1,0-1,0 0,-2 1,2-1,-2 1,2-1,-2 1,1-1,1 1,-1-1,1 1,-1-1,0 1,1-1,0 0,0 0,0 1,-1-1,1 1,0-1,0 0,0 0,0 0,0 0,0 0,0 0,0 0,0 1,0 0,0-1,-1 1,0 0,1 0,0 0,0 0,0 0,0 0,0-1,0 1,6-3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96 209,'-3'1,"0"1,1 1,-1 0,0 0,1 0,3 0,2-3,0-1,0 1,1-1,-1 1,0 1,-1 2,-5-1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2998 250,'-14'42,"14"-39,1 1,2 3,-1-4,0 2,7 10,-5-12,0 1,-1-3,0 0,0 0,8 1,-3-1,-1 0,-4 0,0-1,1 0,1 0,-1-1,4-1,0-2,-3 1,-2 1,-1-1,1-3,-1 1,0 0,-1 2,0-1,-1 1,-1 0,1-1,-1-1,-2-2,1 1,0 1,-1-2,-1 2,-2 0,-8-1,7 4,-6 1,8 1,-5 1,5 0,0-1,-5 2,6-1,0 0,0-1,0 1,-4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271 227,'-2'4,"0"-1,3 0,-1 0,1 0,0 0,1 0,0 0,1-2,0 0,0-1,0 1,0-2,0 0,0 0,0 0,0 1,0-1,0-2,-2 0,0 0,-1 0,-1-1,0 1,0 0,-2 0,0 1,0 1,-1 0,1 1,0 0,0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747 265,'1'-3,"2"4,0 0,0-1,0 0,0 0,1 0,-1 0,1 1,0-1,-1 1,0-1,0-1,-6-1,0 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778 254,'3'1,"0"-1,0 1,1 0,-1 0,0 0,-5 2,-1-1,1 1,-1 0,0-2,0-4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761 238,'3'0,"-1"-3,-5 3,0 2,6 0,-2-5,-3 6,5-5,-2 5,-1 0,-1 0,-1 0,-1 0,0-1,0 0,1-6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762 232,'-1'3,"2"0,2-4,-1-2,-5 1,0 3,4 2,0-6,-4 4,5 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276 252,'-3'1,"0"1,0-1,0 1,-1 0,1 1,0-1,0 0,-1 1,0 0,0 0,0 0,1-2,-1 2,1-1,0-1,-2 2,2-1,0-1,-2 3,2-3,0 1,0 0,0-1,-2 2,2-1,0-1,0 1,-2 0,0 1,1-1,1-1,-1 1,0 1,0-1,0 0,0-1,1 1,0-1,0 1,0-1,0 1,-1 0,1 0,-1 0,0 0,1-1,0 1,0-1,0 1,0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106 339,'-4'2,"2"1,-1 1,0-1,1 0,0 1,1-1,4-4,0 1,0-1,0 0,0 0,0 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62 350,'-5'2,"2"0,0 0,0 1,2 0,0 0,2 1,0-1,1 0,2 0,-1-1,0-1,1-1,0 0,0-1,-1 1,0 0,0 0,0-1,0-2,-1 0,-1 0,0 0,-1 0,-1 0,0 0,-1-1,0 1,0 0,-1 2,0 0,-1 2,1 1,-1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821 242,'3'-1,"-4"4,-1 0,0 0,2 0,2 0,1-2,-1 2,0 0,-5-1,0 0,-1-1,1 0,0-1,2-3,1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821 247,'7'-3,"-3"3,-1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3079 125,'-14'37,"13"-31,1-1,-1-1,1 0,-1 0,1 3,0-1,1-3,2-2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2910 298,'17'1,"-14"0,1-2,0 2,-1-1,0 0,2 0,-2 0,0 0,-7-2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815 239,'-4'1,"3"2,0 0,1 0,0 1,-1 0,1 1,0-1,0-1,1 1,0-1,2-1,0-1,1 0,-1-1,0-1,0 0,0-1,0-1,-1 0,0 0,-1-1,0 0,0 0,-1 1,0-1,-1 0,0 1,-1 0,-1 2,-1 0,-1 1,2 0,0 0,0 0,-1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846 258,'3'-1,"0"2,0-1,0 0,0 1,0-1,1 1,-1-1,0 0,0 1,0-1,0 0,0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884 251,'4'1,"-1"0,0-1,0 1,0 0,-3 2,-3-1,0 1,0 0,0 0,0-2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870 221,'1'3,"-2"1,-1 0,1 0,0-1,0 0,1 0,3-3,0 0,0 0,1 0,-1 0,0 0,-6 0,0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918 251,'-3'0,"0"3,1 0,0 0,1 0,1 0,0 0,0 0,0 0,2 0,1-1,0-1,0 0,0 0,0-1,0 0,0-1,0 0,0 0,0-1,0 0,-1-1,0 0,-2 0,0 0,-1 0,2 0,-2 0,0 0,0 0,-1 0,0 0,-1 2,0 0,0 1,0 1,0 0,0 0,0 1,-1-1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937 249,'-3'1,"0"2,1 0,0 0,-1 1,2-1,0 0,4-1,0-2,0-1,-1-2,-2 0,-3 1,0 2,-1 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342 404,'-3'3,"1"0,1 0,1 0,0 0,0 0,0 0,1 0,-1 0,1 0,1 0,0 0,0 0,0 0,1 0,0-2,0 0,1 0,-1-1,0-1,0 0,0 0,0-3,0 1,-2 0,1-1,-1 0,-1 1,0-1,-2 0,2 1,-2-1,0 1,-2 0,1 2,0 1,0 1,-1 3,1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917 290,'0'3,"-2"0,1 0,0 1,0 0,0 0,0-1,1 0,0 0,0 0,0 0,-1 0,-1-6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828 333,'1'3,"-1"1,-1-1,-1 1,1 0,-1 0,1 1,0-2,4-1,0-3,1 1,0-1,-1 0,0-1,-3-1,-1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831 332,'3'-1,"0"1,1-1,-1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276,'17'6,"-13"-5,-1 0,2 2,1-1,-3-2,0 2,-6 0,-3 4,3-3,0 0,-1 1,0-1,-1 2,3-8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836 343,'3'1,"0"1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854 354,'2'3,"-3"0,-1 0,1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878 330,'1'3,"-2"0,0 0,0 0,0 1,0 0,0 0,0 0,1-1,3-2,0-2,0 1,0-1,0 1,0-1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889 343,'3'0,"0"1,0-1,0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894 348,'-3'1,"6"0,0-1,0 0,0-1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901 337,'1'-4,"2"5,0 0,0 0,0 0,0 0,0-1,-1 3,-3 0,-1 0,0 0,0 0,0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935 330,'3'1,"-2"2,-2 0,0 0,0 0,-1 1,1 0,-1-1,1 0,1 0,3-2,0-1,0 0,0-1,1 1,-1 0,0 0,-6 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805 379,'3'-2,"1"2,-1 0,1 0,0 1,-1-1,2 0,0 1,-2-1,0 0,0 1,2 0,-2-1,0 0,0 1,0-1,1 0,-1 0,1 0,-1 0,0 0,1 0,-1 0,1 0,-1 0,0 0,1 0,-1 0,0 1,0-1,0 0,0 0,0 1,0-1,0 0,0 0,0 0,2 0,-2 0,1 0,0 0,-1 1,0-1,0 0,1 0,-1-1,0 1,-6-1,0 0,-2-2,2 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809 382,'1'-4,"0"1,-1 0,1 0,-1 0,0-1,0 0,0 1,0-2,-1 2,0-2,1 2,-1-1,0 0,1 1,-2 0,2 0,0 0,3 2,0 1,0 1,0-1,0 0,0 0,0 0,0 1,0-1,0 1,0-1,1 0,0 1,0-1,0 0,0 0,1 0,-1 0,-1 0,2 0,0 0,-1-1,-1 1,2 0,-1 0,1 0,-1 0,0 0,0 0,0 0,0-1,0 1,-1 0,0 0,0 0,0 1,0-1,1 1,-1-2,0 1,0 0,0 0,0 1,0-1,0 0,0 0,-2 3,0 0,-1 0,0 0,1 0,-1 0,1 1,-1-1,0 0,0 1,0-1,0 2,0-2,0 0,0 0,0 0,0 0,-1 1,1 0,0-7,0-1,-2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342,'2'0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287,'21'4,"-16"-5,-2 1,2 0,-1 0,0 0,2 0,-3 0,0 0,7 0,-1 0,-6 0,1 0,1 0,2 0,-2 0,-1 1,1-1,1 1,-3-1,1 0,0 1,-1-1,0 0,-6-1,0 0,-1 0,1-1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624 146,'-3'1,"0"2,2 0,-2 2,1 0,0-1,1-1,-1 1,0 0,0 1,0-1,0 1,1-1,-1 1,0 0,0-1,0 1,1-1,-1 0,1 0,0 0,0 0,0 0,0 0,0 0,1-1,-1 4,1-3,-1-1,1 0,0 1,-1-1,1 0,-1 1,1-1,-1 0,1 0,-1 0,1 1,0-1,0 0,0 0,0 0,0 0,0 2,0-2,0 2,0-2,0 2,0-2,0 2,0-2,0 2,0-1,1 0,0 0,0 0,1 0,-1-1,1 1,-1 0,1-1,0 1,0 0,1-1,-2 0,1 0,0 0,0 0,1 0,-1 0,0 0,1-1,-1 1,1-1,0 0,0 0,-6-4,2-1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620 404,'2'3,"-1"0,2-2,0 0,0 0,0 0,0 1,0 0,-4 1,-3-1,1 1,-1 0,-1-1,1 1,1-2,0 0,1-4,2 0,0-1,0 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604 343,'0'3,"-1"1,0 1,0 0,0-2,0 0,1 0,-1 1,0-1,4-2,0-2,1 1,-1-1,0 1,1 0,-1 0,0 0,0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651 421,'0'-3,"-3"5,2 1,-1 1,1 0,0-1,1 0,0 0,0 1,1-1,0 0,1 0,2 0,-1-1,0-1,0 0,0 0,1-1,0 0,-1-1,0 0,0-1,0 0,-1-1,0 0,-1 0,-1 0,1 0,-1-1,0 1,0 0,0 0,-1 0,-1-1,-1 2,-1-1,0 1,-1 1,0 1,2 0,0 0,-2 1,2 0,-1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661 422,'3'1,"0"0,1 0,-1 1,-2 1,-2 0,-2 0,0 0,0-1,0-1,0 0,7-2,-1 1,0 0,1 1,-1 0,0-1,0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667 429,'0'-3,"-1"0,2 0,0 0,1 6,-2 0,0 1,0-1,0 0,-1 2,1-2,0 0,0 1,0-1,1-6,-2 0,1 0,-1 0,1-1,0-1,0 1,0-1,1 8,-1 1,0 1,0-2,-1 0,1 0,-1 2,0-1,1-7,0 0,1-1,-1 1,0 0,0 0,0 0,-1-2,1 1,0 1,-1 7,1 1,-1 0,1-2,0 0,0 0,-1 0,1 1,0-1,0-7,0 0,0 0,0-1,0 1,0 1,0 0,1 6,-1 0,0 1,0 0,-1-1,1 2,-1-1,1-1,1-6,-1-1,1 1,-1-2,0 0,0 1,0 0,0 1,1 6,-1 0,1 1,-1-1,0 0,-1 2,1-2,0 1,-1-1,3-6,-1 0,-1-2,1 1,-1 1,0-1,0 0,0 1,0 6,0 0,0 1,-1 1,1-1,-1 0,1-1,0-6,0-1,0 1,0-1,0 0,0 1,1 0,0 7,-1 1,0-1,0-1,0 1,0-1,0 0,0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705 437,'3'1,"0"0,1 0,-1 0,0-1,0 1,0 0,0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710 446,'2'3,"1"-3,0 0,0 1,1-1,-1-1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721 431,'4'-2,"-1"2,0 1,0 0,0 1,0 0,0 0,-2 1,-1 0,-3 0,0-1,0 0,-1 0,1 0,-1-1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718 409,'3'-1,"-3"-2,-2 6,3-6,2 5,-3 1,-2 0,-1 1,0-2,0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260,'40'11,"-37"-9,0-1,5-1,-5 2,1-2,-1 1,0 0,0 0,0-1,4 2,-3-1,-1 1,-6 2,-1 0,0-1,0 0,1-1,0 1,0-1,0-1,-1 2,-2 1,1-2,1-3,1-2,-1-3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762 431,'3'1,"0"-1,1 1,-1-1,0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775 427,'-3'-1,"3"4,0 0,0 1,0 0,-1-1,1 2,-1 0,0-1,1 0,-1 0,1-1,0 0,-2-6,-1 1,0-1,0 0,1 0,1 0,4 2,1-1,-1 1,1 0,-1-1,0-1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787 424,'3'0,"-3"3,-2 0,-1-1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781 433,'6'-1,"-2"1,-1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786 434,'-1'4,"1"-1,-1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793 434,'-1'3,"-2"0,0 0,1 0,-1 0,6-4,0 0,0 0,0 1,-3 3,-3 0,2 0,-1 1,2-1,0 0,2 0,1-1,0-2,-1-3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797 454,'-1'-3,"1"6,0 0,-2 0,0 0,-1-1,0 0,0-1,0 0,0-3,1-1,4 0,2 0,-1 2,0 0,1 0,0 0,-1 1,1-1,-1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814 441,'-1'3,"0"0,1 0,0 0,-1 0,4-5,-2-1,1 0,-1 0,0 0,0 0,-1 6,-1 0,0 1,1 0,-1 0,0-1,1 0,-1 0,0 0,3-6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834 436,'-2'4,"0"-1,0 0,0 0,1 0,8-5,-3 1,-1 1,0 0,-3 3,-2 0,-1 0,0-2,-1 2,1-2,0 0,0-1,3-3,2 0,1 0,0 4,0 0,1 2,-1 1,0-2,0-1,0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874 463,'-4'0,"1"-2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184,'-2'20,"1"-15,1-1,-1 1,1 0,-1-2,0 5,0-4,1-1,-1 0,1 0,4 0,2-2,-3-1,2 0,-2-1,4 0,-2 0,0 1,-1-1,-1 2,0-2,-13-3,5 2,1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299 247,'-1'-3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708 283,'-3'5,"2"-2,0 1,0 0,0-1,0 0,1 0,-1 0,1-6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694 298,'0'3,"1"1,-1-1,0 0,0 1,0-1,0 0,0 0,3-6,0 0,0 1,0 0,0 1,-1-2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663 286,'0'3,"-1"0,1 0,-1 0,1 0,-1 0,1 0,0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674 284,'0'6,"0"-3,-2 2,1-1,0-1,0 1,-1-1,0-6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654 294,'0'-3,"3"3,1 0,-1 0,0 0,0 0,0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653 298,'5'1,"-1"-1,1-1,-1 1,-1 0,0 1,0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660 332,'1'3,"-1"0,-1 0,0 0,0 1,0-1,4-2,0-1,0-1,-2-2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662 329,'3'-2,"0"2,0 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662 336,'3'1,"0"-1,0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3152 184,'43'1,"-40"0,0-1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676 336,'3'0,"0"1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674 340,'3'1,"0"0,0-2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680 328,'3'0,"0"1,0 1,0 0,-1 1,-4 0,0 1,0 0,0-1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704 329,'1'3,"-2"0,0 0,0 1,-1-1,1 0,0 0,4-2,0-1,0 0,0 0,-7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650 322,'-3'2,"3"2,0-1,0 0,0 0,0 0,-1 0,2 0,0 0,0 0,1 0,1-1,0-2,0 2,0 0,0-1,0 1,0-1,0-1,0 1,0-1,0 0,0 0,0 0,0 0,0 0,0 0,0 0,1 0,0 0,-1-1,0 1,0 0,0-1,0 0,0-1,-1-1,0 0,0 0,-1 0,0 0,0 0,0 0,0 0,-2 0,-2 1,0 0,0 2,-1-1,1 1,0-1,-1 1,1 0,0 0,0 0,0-1,-1 1,0-1,1 1,-1-1,1 1,-1-1,1 0,-1 0,1 0,-1 0,1 1,0-1,-1 1,1 0,0 0,0 1,6-1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727 349,'4'-2,"-7"4,0 1,0 0,-1 0,1 0,0-1,0 1,1 0,5-3,0-1,0 1,1-1,-1 0,0 1,1-2,-1 2,0-1,-6-1,0 0,0-1,2 0,-1 0,0-1,1 1,-1 0,3 6,-1 0,0 1,0 0,1 0,-1 0,0 0,1-1,-1 0,3-6,-2 0,1-1,-1-1,1 1,-1 0,0 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747 550,'-3'4,"2"0,0-1,1 0,1 0,2-2,0-1,1-1,0-2,-2 0,0 0,0 0,-2-1,-1 1,-2 1,0 1,0 1,-1-1,1 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709 554,'3'2,"0"-2,1 0,-1 0,0 1,0-1,0 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730 548,'3'1,"0"-1,0 1,0 0,-2 2,-3 0,0 0,-1-1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773 559,'3'1,"1"-1,-1 0,0 0,1-1,-1 1,0 0,0-1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208,'50'2,"-43"0,-2-3,-2 1,2-3,-2 2,0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795 554,'-2'-3,"5"3,0 1,0 0,0-1,0 1,0-1,0 1,-1 2,-5-1,-1 1,1-2,0 1,-1-1,1-1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789 535,'3'1,"-3"-4,-3 0,0 3,0 1,0 1,0 1,3 0,0 0,2 0,1-3,0-2,0 1,0-2,-2 7,-1 0,1-1,1 0,2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841 549,'-3'2,"1"1,0 1,1-1,1 0,0 0,1 0,2-1,1-2,0 0,-1-1,0 1,0-1,0 0,0-2,-2 0,-1 0,-1-1,-1 1,-1 0,0 1,0 0,0 1,0 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858 557,'6'0,"0"1,-3-1,1 1,0-1,-1 1,0-1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883 550,'3'0,"0"1,1 1,-1-1,0 0,0 0,-4 2,-3-1,1 0,0-1,0 1,0-2,0 0,0-1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876 518,'1'5,"-2"0,-1-1,1-1,0 1,0-1,0 0,3-6,-1 0,2 0,0 1,0 1,0 0,0 1,-3 3,-1 0,-1 0,-1 0,1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921 559,'-4'0,"1"2,0 1,2 0,0 0,0 0,2 1,2-1,0-2,0 0,1-2,-1 0,1-1,-1 0,-1-1,0-1,-2 1,-2-1,-1 2,0 1,-1 0,1 1,0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935 569,'5'1,"-2"0,0 0,1 0,-1 0,1 0,-1 0,0 0,-3-4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957 566,'4'0,"-1"2,0 0,0 0,0 1,-1 0,-3 0,-2-1,0 0,0-1,0 0,0-1,0 0,0-3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970 547,'2'-3,"-5"2,0 2,0 1,1 1,1 0,0 0,3 0,2 0,0-2,1-1,-1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249,'-23'33,"23"-29,-1 0,1 0,1 1,0-1,0-1,0 2,1-1,-1-1,1 3,-1-2,1 0,0-1,0 0,0 0,3 1,0-1,-1-1,-1 0,1-2,0 1,1-1,-1 0,1-1,-1 1,-1 0,1-1,-1 0,1-2,-1 2,1 1,-1-1,5-2,-5 2,0 0,2-2,-1 0,-1-2,-1 2,1-4,0 1,-1 1,1 0,-2 0,-1 1,0 1,0 0,0-2,-1-1,-1-6,1 7,0 1,-2-2,-2-3,1 5,-1 2,-2-1,0 1,-1 0,4 2,1 0,-1-1,0 1,-10 2,0 1,8-2,-10 3,11-2,0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983 589,'-3'2,"1"1,1 0,1 0,3 0,0 0,0-3,0 0,1-1,0-2,-1 1,-1-1,0 0,-3 0,0 0,-2 1,-1 1,0 0,1 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984 607,'-1'3,"0"0,-2 0,1 0,-1 0,-1 1,0 0,0-1,-1 0,1-1,0 0,0-2,0 0,0-1,1-1,-1-1,1-1,1 0,-1-1,1 0,0 0,1 0,1 2,-1-1,1 0,0 0,0 1,-3 4,1 2,0 0,1 0,-1 1,1-1,-2-1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912 586,'2'3,"0"0,0 0,1 0,0-1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889 634,'4'1,"-1"-1,0 1,0-1,-2-3,-1 0,-3 1,0 1,0 1,0 2,0-2,0 3,3 0,0 0,0 0,2 0,1-5,-1-1,0 0,1 0,0 0,-1 0,0 0,0 0,0-1,-1 1,-4 5,2 1,0 1,0-1,1 0,-1 1,2-1,-1 0,0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711 514,'-3'3,"0"5,2-2,0-3,0 2,0-1,0 1,0 0,0 0,0 0,0 1,0-1,0 0,0 0,0 0,0 0,0-1,0 1,0-2,1 1,0 0,3-3,0-6,-1 1,-1 0,0-1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707 521,'0'-3,"3"0,0 0,0 2,0 0,1 0,0 1,0 0,1 0,0 0,-2 0,0 0,0-1,0 1,0-1,0 1,0-1,1 0,-1 1,1-1,-1 1,1-1,-1 1,1-1,-1 1,1-1,0 1,0 0,-1 0,1 0,0 0,-1 0,1 0,-1 0,1 0,0 0,-1 1,1-1,0 0,-1 0,1 0,0 0,0 0,0 0,0 0,0 0,0 0,0 0,0 0,0 1,-1-1,1 0,-1 0,1 0,-1 1,1-1,-1 0,0 1,1-1,-1 1,1 0,-1-1,1 0,-1 1,1-1,-1 1,0-1,0 0,0 1,0-1,0 0,0 1,2 0,0 1,-2-1,2 1,0 0,-1 0,0 0,-2 1,-3 0,-2-2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691 609,'0'3,"2"0,1 0,0 0,-1 0,1 0,0 0,0 1,1-1,-1-2,2 1,-2-1,0 0,0 0,0 0,0 0,0 0,0 0,0 0,0 0,0-1,0 1,0 0,2 1,-2-1,0 0,0 0,0 0,2 1,-2-2,2 2,-2-2,2 1,0 0,-1 0,0 0,0 0,0 0,0 0,0 1,0-1,-1 0,1 0,0-1,-1 1,1-1,-1 0,1 1,-1-1,2 0,0 1,0-1,0 1,0-1,0 0,-2-1,0 1,0 0,0-1,1 1,-1-1,0 1,2 0,0 0,0 0,0 0,-2 1,2-1,-2 0,2 0,-2 0,2-1,-2 1,0-1,0 1,0 0,0-1,0 1,0 0,0-1,2 0,-2 1,0-1,0 1,0-2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993 528,'3'1,"0"-1,0 0,0 1,0 1,-1 1,0 0,0 1,-2-1,2 1,-1-1,-1 0,-1 0,1 0,-1 0,1 1,-1-1,1 0,-1 1,0 0,1 0,-1-1,0 1,0-1,1 1,-1-1,0 0,0 1,1 0,-1-1,1 0,-1 0,0 0,1 1,0 0,0-1,0 0,-1 0,0 0,0 0,0 0,0 0,-1 0,1 0,0 0,-1 0,1 0,2-8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714 609,'4'-1,"-1"1,2 0,0-1,-2 1,2 0,-2 0,1 0,0 0,-1 0,0-1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749 597,'-3'-1,"2"4,-1 0,1 0,-1 0,1 0,-1 0,0 1,0 0,1 0,-1-1,0 1,1-1,-1 1,4-8,1 0,0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145,'1'13,"2"-10,0-2,0-1,0 0,-3-3,-2 0,-2 0,1 1,0 0,0 2,0 2,2 2,1 0,0-1,0 1,2 1,0-2,1-3,2-1,-1 0,0-2,-3 0,-4 0,-1 1,1-2,0 2,0 0,0 1,1 4,2 0,0 1,1 1,0-2,3 0,-1-3,0 0,1 0,-1-1,-3-3,-1 1,-1-1,0 0,-1 3,-1-1,1 1,0 1,2 13,2-7,0-3,2-3,0-2,-6-4,2 2,-1-1,-1 7,3 1,0 1,1-1,1 0,1-3,0-1,0-1,-2-1,-2-1,0 1,-3 0,1 1,2 5,1 0,1 1,0-1,2-1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741 615,'0'5,"-1"-2,0 0,0 2,0-2,1 0,-1 0,1 0,-1 0,1 0,0 0,0 0,0-6,0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738 625,'2'-3,"2"0,-1 1,0 0,0 4,-3 1,-1 1,1 0,-1 0,1-1,0 1,-1 0,1-1,-1 0,0-6,0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739 626,'3'-2,"0"3,0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743 635,'3'-2,"0"1,0-1,0 0,0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769 610,'5'-2,"-2"1,0 2,-4 2,-2-1,0 0,1 1,5-2,0 0,0 1,-4 1,-2 0,0 0,0-1,2-6,2 1,-1-1,1 0,-1 1,0 0,1 6,-1 1,0-1,-1 1,1-1,-1 0,1 0,-1 2,1-1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785 610,'3'-2,"0"0,-1 5,-2 1,-1-1,1 0,-1 1,1-1,-1 0,-2-4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784 621,'2'-3,"1"1,0 3,-4 2,-2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780 632,'3'-2,"0"0,0 0,0-1,-4 0,0 0,-1 0,-1 2,2 5,0-1,0 2,1 0,-1-1,1-1,-1 0,1 1,1-1,2-5,1-1,-1-1,0 1,-1 0,0 0,-5 2,-2 3,2 0,2 1,4-3,0 0,0-1,0 1,0 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812 609,'3'2,"-3"1,-1 0,-1 1,0-1,-1-1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806 627,'1'3,"-1"5,-1-4,0-1,0 1,1 0,1-7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125,'-1'20,"1"-14,0-2,0 0,0 0,-1 0,1-1,-1 4,0-2,1-1,-1-1,1 3,0-3,1 0,3-1,-1-1,2-1,0-1,-2 2,2-2,-1 0,0 0,-1 1,0-1,0 1,-8-3,2 2,-1-1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810 627,'2'-3,"1"2,0 0,0 1,-2 3,-1 0,0 0,-1 1,1 0,-1 0,0-1,1 0,-3-6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808 633,'5'-3,"-2"3,0 1,-4 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809 638,'3'-1,"0"1,-2 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808 649,'5'-2,"-2"0,0 0,0 0,0 1,0-1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833 629,'3'-1,"0"1,0 0,-3 3,-3-1,0 1,0-1,0 0,6-3,0 0,0-1,-3 5,-2 0,0 0,-1 1,0-1,2 0,4-4,0-1,-1-1,1 0,-2 6,-2 0,0 0,3-6,1 0,0 0,0 1,0 1,0 2,-2 2,-2 0,-1 0,-1-2,1-4,2 0,0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850 638,'1'-3,"-1"6,-1 0,0 0,0 1,-1 0,1 0,0 0,0-1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868 649,'3'0,"0"0,0-1,0 0,0 1,-5-3,-1 2,1 4,2 0,0 0,-1 0,1 0,-1 1,0-1,-1 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872 650,'-2'3,"-1"0,1 0,1 0,4-5,0 0,0 0,0 1,0 1,0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884 651,'0'3,"0"0,-1 0,0 0,0 0,3-6,0 0,0 0,1 1,0 2,-2 3,-1 0,-1 1,2-1,2-1,1-2,0-2,-1 1,1-1,-2-1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151,'-7'47,"6"-44,-1 0,0 0,0 1,-4 3,5-4,-4-1,1 2,0-3,1 1,4-6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128,'23'-2,"-20"2,0-1,0 2,0-1,0 0,0 1,0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174,'14'0,"-11"-1,0 1,0 0,0 0,0 0,0 0,1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3364 138,'3'14,"-3"-10,0 0,0-1,0 0,0 1,0-1,-1 0,1 1,0 1,-2 0,2-2,0 0,3-1,1-1,-1 0,0-1,0 0,3 0,-2 0,-1-1,6 0,-5 1,0-1,-1 1,-8-3,1 1,0-1,2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3358 136,'18'-1,"-14"1,0 0,-1-1,0 0,0 1,0 0,-6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3359 166,'21'1,"-17"-1,-1 0,0 0,0 1,0 0,1-2,1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3437 165,'3'14,"-4"-20,0 2,0 0,-2 4,2 3,-1 1,2-1,0 0,4-2,-1-3,-2-1,-2-7,1 7,-1 0,-2 1,0 1,0 3,-1 1,2 1,2-1,-1 1,0-1,2 0,2-1,0-1,1-2,-1 1,-1-3,-6-2,1 1,0 2,0 3,2 2,0 0,0 1,2-1,2-2,1-1,-1-2,0-1,-1 0,-2 0,-3 1,0 1,0 3,3 1,0 0,4-2,-1-7,-2 2,0 1,-1 0,-1 0,0 0,-2 3,0 0,0 2,0 0,1 1,1 1,0-1,0 1,0-1,1 0,-1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3033 279,'4'43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3415 268,'13'1,"-10"0,1-1,-1 2,0 0,-1 1,0 0,-5 2,-1-1,0-1,1-1,-1 0,1 0,0 0,0 0,0 0,7 1,1 1,-2-2,6 0,-6 0,0-1,0-1,0 2,-6-7,-1 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583 239,'-3'1,"3"2,-1 0,0 0,0 0,1 0,0 0,1 0,1 1,1-1,1 0,-1-2,1 1,-1 0,0-1,0 0,0-1,0-1,0 0,1-2,-1 1,-1-1,1 0,-2 0,1 0,-2 0,0 0,-1-1,0 0,0 1,-2-1,2 1,-2 0,0 0,-1 1,0 2,-1-1,1 2,0 0,0 0,1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478,'-5'19,"4"-16,1 0,-1 1,0 0,0 1,1 1,-1 2,0 1,-2 13,2-7,-1-7,-1 10,-3 12,5-23,-2 6,2-7,0-2,0 0,-1 2,1-2,1 0,2-1,2-2,0 0,1-1,-1 0,-1 0,0 0,2 0,-1 1,-1-1,2 0,-2 0,1 0,0 0,0 0,0 0,3 0,-3 0,1 0,-1-1,-1 1,3 1,0-1,-2 0,-1 1,7-1,-6 1,0-1,4 0,-1 1,1 1,-1-2,3 0,0 0,-1 0,-5 0,0 0,0-1,0 1,4 1,-4-1,2 0,4-1,-5 1,6 2,-7-2,3 0,-4 0,0 0,1 0,5 1,-4-2,10 3,-9-2,1 0,0 0,1 0,-4 0,1 0,0 0,4 2,0-2,-6 1,5 0,11 2,-5-2,-6-2,-4 2,0-1,0 0,0-1,1 1,0 0,1 0,5 0,-6 0,-1 0,9 0,-4 0,-3 1,1-1,-2 0,1 0,-1 0,0 0,-1 0,0 0,5 0,-5 0,2 0,5 0,-6 0,-1-1,1 1,0 0,-1 0,0-1,1 2,0-1,0 0,7 0,-7 0,-1 0,0 0,1 0,-1 0,0 1,0-1,0 1,1-1,-1 0,1 1,1-1,2 1,-4-1,0 1,0-1,4 0,-4 1,0-1,1 0,0 1,7 0,-8-1,11 2,-11-2,1 0,-1 1,1 0,0-1,0 0,1 1,-1-1,-1-1,0 1,0 1,0-1,0-1,0 0,0 1,1 0,0 0,0-1,1 1,-1-1,-1 0,0 0,14-2,-13 2,0 0,0 1,0-1,5 0,-6 0,4 0,-4 1,-1-1,1 0,-1 1,6-1,-4 0,0 0,-1 1,0-1,0 0,0 0,0 0,-1 1,0 0,0-1,0 1,15 1,-14 0,4 1,-4 0,-1-1,0 0,4 0,-2-1,-1 0,5 0,-6 0,1-1,1 1,-1 1,-1-1,0 0,0 0,0-1,0 1,0 0,0 0,0 0,0 0,0 0,0 0,1-1,-1 1,0 0,0 0,0 0,0 0,0-1,3-5,0-2,-4 4,0 1,0 0,0 0,0 0,0-1,0 0,0-2,3-3,-2 4,0 1,2-2,-2 3,0 0,7-20,-7 14,-2 3,1-1,0-1,-2 2,1-1,0-1,1-3,0 5,-2 1,2 0,-2 1,0 1,0-1,-1 1,-2 0,-1 1,1 1,0 1,-3-1,3 1,-1-2,1 2,-1-2,-1 0,2 0,-1 1,1-1,0 1,0 0,-5 1,2 0,0 0,-1 0,-3 2,5-2,1 1,-11 2,11-3,-1 1,-1 1,0-2,0-1,0 1,1 2,0-3,1 1,-1 1,-5-1,3 0,-1 0,-1 1,2-2,1 0,-17 2,16-1,-3-1,1 1,1-2,2 1,-1 1,-3 1,-7-4,9 2,-1 2,2-2,-1 1,-10 1,11-3,0 2,-1 0,2 1,-2-2,0 0,-2 1,1 1,2-2,0 0,-1 0,2 1,-2 0,1-1,0 0,-1 0,-7 0,-10-3,18 3,-1 0,0 0,-8-1,7 1,-9 0,-7-1,16 2,0 0,1 0,0-1,-7 2,6-1,0-1,1 1,1 0,-7-2,7 2,0 0,-9-2,9 1,2 1,-1-1,0 0,1 1,-1 0,-1-1,0 1,0-1,1 1,-11 0,11 0,-1 0,-1 0,1 0,-6 0,6 0,1 0,-15 0,13 0,-4 0,1-1,6 1,0 0,-13 1,0-1,13 0,-5 1,5-1,-1 1,0-1,-1 0,2 0,0 1,0-1,-4 1,4 0,0 0,-1 0,-5 1,0 0,6-1,1 0,-1 0,-3-1,4 1,-1-1,0 0,0 0,1 1,-1-1,-2 0,2 0,0 1,1-1,1 2,-1-1,2 2,-2 1,0-2,0 0,0-1,0 0,0-1,1-1,0-1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600 242,'-2'3,"2"1,-1 0,2-1,0 0,2-3,0-3,-1 0,0 0,-1 0,-2 0,-1 0,-2 2,1 1,0 0,-1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551 235,'3'2,"1"-1,0-1,-1 0,0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560 229,'3'0,"0"1,1 0,0 0,-1 0,-2 2,-2 0,-1 1,0-1,0 1,0-1,2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634 249,'2'-3,"1"3,0 0,0 1,0-1,0 0,1 0,-1 1,1-1,-1 1,0-1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660 241,'3'-1,"0"2,0 0,1 0,-1 0,0 0,-3 2,-4 0,1-1,0 0,0 0,0-2,0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651 228,'1'-3,"-3"0,-1 1,0 3,0 2,1 0,2 0,1 0,2-3,0-1,0-1,0 0,0 0,-1 5,-2 0,0 0,0 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698 241,'-2'3,"1"1,0 0,1-1,0 0,1 0,1 0,0 0,1-1,0-1,1 1,-1-2,0 0,0-1,0 1,1-1,-1-1,0 1,-1-2,0 0,-1 0,0 0,-1 0,-1-1,1 1,-1-1,0 1,0 0,0 0,-2 0,0 2,0 1,-1 0,0 0,0 1,1 1,0 0,0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716 236,'4'-1,"-3"4,-3 0,-1-2,4 2,2-3,0 0,0 2,-4 1,-2-1,0-1,0-1,-1-1,0-1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3609 784,'20'-7,"-16"9,-1-1,2 1,-2 0,-2 1,-1 1,-3 4,3-4,-1 1,0 3,1-5,-1 3,0-2,2 2,0 0,0-1,1-1,-1-1,1 1,-7-11,10 16,-4-6,2 1,-1 0,-1-1,1 1,0-1,0 0,-3 0,-2 3,3-3,-3 4,3-4,0 1,-2 4,1-4,1 0,0 0,1 1,0 1,0-2,0 1,1-1,1 5,0-1,-1-2,2 3,-1-4,-1 1,-2-3,3 2,-3 3,2 1,-1 0,0 1,1-2,-3-2,2-3,0 4,1-1,-3-3,20-16,-39 29,21-10,-2-3,1 5,-2-1,-1-4,3 1,-3 1,0-1,1 0,-1 2,3-2,-4 12,4-13,-2 2,1-1,1 0,-2 5,1 3,0-4,-1-3,1-2,-2 0,-1 0,0-1,-2 1,3-3,-3 2,3-2,0-1,0-1,2-1,0-1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3609 782,'12'-17,"-5"13,-2 0,-3 1,1 1,0-2,0 2,0 0,0-1,0 2,-4-2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666,'-3'13,"3"-10,-1 0,0 3,1-2,-1 4,0-3,0-2,1 0,-2 5,1-3,0-1,1-1,-2 6,1-2,0-2,1-1,-1-1,2 1,3-5,0 1,0-1,-1 1,1-1,-1 0,0 1,0-1,0 1,0-1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3693 708,'10'-6,"-49"22,39-13,0 1,2-1,2 1,0-2,-1-2,0-2,0 0,-1-1,0 0,-1 0,0 0,3 0,-8 7,6 0,0-1,-1 1,1 0,1 0,-1-1,1-1,0 0,-1 1,1-4,-6 4,0-10,0 2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143 145,'-40'59,"44"-60,0 1,1-2,3 1,-2 1,-3 0,0 1,0 6,-3-3,-1-1,0 1,-2 3,1-4,0 0,-5 4,4-4,-1 1,-2-1,2 1,0-2,0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176 131,'-13'64,"12"-60,5-9,-8 14,4-6,0 0,-1 0,1 1,0 0,0-1,1 5,2-7,1-2,-1 0,0 0,-1-3,-1 1,-2 0,1 0,-1-1,0-2,1 3,-2-1,0-1,-3-3,2 5,1 0,-1 1,-1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189 177,'6'31,"-3"-31,0-1,0-1,-1-1,1 0,-2 7,-1-1,0 1,1 0,-1-1,1 0,2-2,0-4,0 0,-1-2,0 2,1 0,-1 0,0 0,2-2,-2 2,2-2,-1 2,1-2,-10 17,2-7,2 0,0-1,1-1,1 0,-3 2,2 1,2-3,3 3,0-5,0-1,0-3,-1 1,-1-1,2-3,-2 3,0 0,1 0,-1 0,2-1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285 128,'2'0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285 170,'-6'53,"4"-56,1 0,1-1,-1-1,1 1,0 1,1-2,-2 2,2 0,3-1,-2 0,1 2,2-2,1 1,-3 4,0-1,0 1,0 2,-4 0,-3-2,1 1,0-1,6 4,4 3,-3-5,-1-1,1 0,0 1,-3-6,-1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210 179,'-24'9,"23"-5,0 0,1 1,0-2,2 0,-1 0,-1 0,3-1,1-2,-1-1,-1-2,-1-2,1 2,1 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293 139,'-8'70,"7"-67,1 0,-1 0,1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311 184,'4'-4,"-24"21,24-11,0 0,-1-3,2 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320 222,'2'0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125,'-32'60,"30"-56,1-1,0 0,1 1,2-1,1-2,1 0,-1-1,0 0,-1-3,-3 0,-1-1,-2-1,-1 1,0 1,-1-2,3 2,1 0,12 5,-6-2,0 2,-1-1,0-1,6 2,-6-2,5 0,-4 0,0 1,-1-2,0 2,0-1,-6 0,-1 0,-2 2,2 3,1-1,2-1,0 1,2-1,2-2,0-1,1-2,-1 0,0-1,-1 0,-2 6,3-2,0-1,4-2,-4-1,0 1,1-2,-1 1,0 0,-1-2,1 1,-2 1,0 0,1-5,0 4,-1-1,-1 2,-1 6,-1 0,0 12,0-9,1-2,0 3,0-2,0 1,0-3,1 1,1 0,-1 0,1-1,0-8,-1 2,-2-9,1 9,0 0,-1 0,0 0,0 0,4 0,2 2,-1 1,4-1,-4 1,0 0,-6-1,0 0,0 0,0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667,'13'6,"-10"-6,0 1,1-2,-1 0,0 1,-6 0,-1-1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132 177,'24'4,"-19"-5,1 0,-2 1,0 0,4-1,-4 1,0-1,-1 1,0 1,0-1,-8 4,2-4,0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118 346,'23'1,"-20"-1,2 0,-1 0,0 0,0 0,-1 1,0-1,1 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160 307,'-18'27,"16"-19,1-4,-1 4,1-3,1 0,-2 2,1 0,1-2,-1 1,0-1,1 3,-2 0,2-4,1-1,-1 1,0 5,-1-5,2-1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175 353,'-1'14,"2"-5,-1-6,0 1,1 0,-1-1,-1 2,2-1,-1-1,0-7,0 0,-1-6,1 6,1-9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186 335,'2'0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187 335,'11'15,"-11"-12,-1 0,1 1,-1 4,1-2,0-1,0-2,0 2,0 0,0-2,0 0,1-6,-1 0,0 0,1-5,0 4,-1 0,1 1,3-5,-1 4,0 0,0 2,0 0,0 1,2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248 346,'-14'6,"11"-4,0 1,0-1,3 1,2 1,2-1,0 2,1 0,-2-4,-2 2,2-1,-2 1,-1 0,-4 2,1-2,0-1,-1 1,0-2,7-6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280 308,'-8'32,"6"-29,-1 2,2 0,-1-1,2-1,-1 2,1 3,0-5,0 0,0 1,0-1,1 0,3 2,0-3,-1-2,2-2,-3-1,0 0,-3-5,-1 2,0 3,-3-3,1 2,-3-1,-1-1,5 3,-1 0,1 2,4 4,3-1,0 0,1-2,0-1,2 1,-4-1,0 1,0 0,2 0,-2 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345 343,'2'-6,"-10"29,8-19,0 1,0 2,1-4,-1 1,0-1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347 302,'7'23,"-5"-19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2829 670,'-14'4,"10"-3,-1 0,2 0,0 2,0 1,1 2,1-2,0 3,-1 4,2-8,-1 0,0 4,1-2,0 0,0 1,1-2,-1 3,1-2,0 2,-1-4,-1 1,2-1,-1 1,2-1,1-2,2 0,1-1,-3 1,1-1,-1 0,1 0,-1-1,0-1,1 0,-1 0,1-1,1-2,-1 1,0 0,0-3,1 1,-2 1,1 0,-1 2,0-2,-2 1,0 1,0 0,-1-2,-1-3,0 2,1 3,-1-2,-1 2,1 0,-2 0,-1-1,-4-1,2 2,-2-1,0 3,5 1,-3 1,2 1,-3 3,4-3,-3 4,-1 8,5-8,0 0,-1-1,2-2,-3 2,1-3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374 329,'-4'33,"4"-30,0 0,-1 1,1-1,0 0,-1 2,1-2,-1-8,3-4,-1 1,1 2,0 3,1 0,0-1,1 0,0 0,-2 1,1 0,1-1,-1 5,-3 2,1 0,0 0,-1 0,0 0,0 1,1 0,-1 4,1 1,-1-5,0 5,0-1,-2-5,6-5,-9 5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97 495,'-8'18,"8"-15,0 1,0-1,-1 1,2 1,-1 6,0-6,0-1,0 0,0-1,1 2,-2-2,1 1,3-2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139 526,'-20'15,"19"-12,0 1,-1 0,1-1,0 1,1-1,0 0,1 0,-1 0,1 1,2-1,0-4,-1-2,2-1,-2-1,0 1,0-1,0 2,-2 6,1 4,1-3,-2-1,2 1,2-4,-1-1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184 478,'-11'45,"10"-40,0 0,0 0,1-1,-1 1,0 2,1-4,-1 0,1 2,-1 1,2-1,-1-1,1-1,2-1,1-3,-1 0,0-2,-1-1,-2 0,-1 1,-1-3,-1 3,0 1,0-1,1 0,5 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158 530,'-11'34,"14"-33,0 0,1-2,-5 4,2 0,-2 1,0-1,0 0,-2 2,2 0,-3 1,1-3,0 1,0-5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137 513,'45'3,"-42"-3,0 0,0-1,1 2,-1-1,2 0,-2 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272 521,'-12'15,"11"-9,0-3,0 4,1-3,0 0,1-1,0 0,2-2,1-2,-1-1,1-1,-1 0,-1 0,0-1,-1-1,0 2,-1 0,0 0,0-1,-1 0,0 0,0 1,-2 1,0 2,8 0,0 1,-1-1,0 1,-1 0,-1 10,-2-6,0 3,0-4,0-1,0 5,1-5,2-2,1-7,-2 3,0-1,2-5,-1 1,-2 4,0 1,3-5,-1 3,0 7,-3 1,1 5,-1-5,1 1,1 2,-1-1,1-2,2-1,-1-3,0-1,-2-2,2-5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371 455,'-12'63,"11"-57,1-2,0 0,1 0,-1-1,1 0,0 0,0 1,3-1,0-2,-1-1,1-2,-1 1,0-2,-1 0,0 0,-1 0,0 0,-1 0,-1-1,-1 1,-2-2,-1 1,0 0,-2-1,2 0,2 4,1-2,-1 0,0 0,0 1,-2 2,2 3,4 0,2-1,2-2,-1 0,2-1,-3 0,12-4,-11 4,2-1,0-3,-7-3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2087 986,'-15'42,"15"-39,0 0,0 1,1-1,0 0,2 1,1-3,-1 0,0-1,4 1,-3-2,0 1,0-1,2 1,-1-2,0 0,0 0,0-2,-1 1,-1 0,0-3,-1 1,0 0,0-1,-1 3,0 0,-1-1,-1 1,0 0,0 0,-1-1,0 0,-1 1,-1-6,1 6,1-1,-1 2,1-1,-2 2,0-1,1 2,0 0,0 0,-4 0,3 1,1 0,0 1,0 1,1 1,0 3,0-2,1-1,-1-1,2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2099 972,'1'13,"-1"-9,0-1,0 3,0-3,-1 2,1 0,1-2,-1 1,0 6,0-6,0 0,-2-8,-1-8,2 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687,'18'0,"-15"1,-3 2,-4 4,1-3,1 1,-1-2,-1 1,1-2,6 0,0-2,0 1,0 0,0 1,-1 1,-2 0,-1 0,-2 0,0-1,0 0,0-1,-1 1,0 0,0 0,1-1,0-2,1-2,1-1,1 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2185 969,'-5'44,"8"-41,0-3,0-1,0 0,0-2,0 1,0-1,-1-2,-1 2,0 0,-1-1,0-2,-1 2,1-1,-1 2,0-5,0 5,0 0,0 0,0 0,-2 1,-1 1,-1 2,0 2,2 0,2 0,-1 0,1 2,1 0,1-2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2246 998,'-22'43,"18"-42,1-2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3666 665,'-15'18,"10"-12,2-3,1 0,0 0,0 2,2-2,-1 2,0-2,1 4,0-3,1-1,0 2,-1-2,2 1,-1-1,-1 0,1 0,-1 2,2 1,0 1,3-2,-1-3,0 0,-1-1,3 0,-2 0,3 0,-4 0,3-1,-3 1,3-1,1-1,-2 0,-1-1,3-1,-1-2,5-5,-6 2,-4 5,0-1,1 0,-2 1,1-2,0 2,-1-2,-1 2,1-2,-1-8,0 8,-1-2,-1 0,-8-1,5 6,-2 0,3 1,0 2,-9 0,-12 0,19 0,-2-1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2315 958,'-23'-11,"20"11,-1 1,1 0,0 0,-1 3,-1 1,1 3,3-5,0 0,-1 7,2-7,-1 5,2-4,1-1,1-1,1-2,-1-1,2-2,-1-1,4-7,-6 5,2 1,-2 2,-1 0,0 8,-1-1,0-1,1 1,-1-1,0 1,0 0,0 0,0 0,1 0,0-1,0 0,-1 2,-1 1,1-2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2169 1053,'19'-1,"-14"0,-1 0,-1 1,1 0,-1-1,1 1,0 0,1-1,0 1,-2-1,1 1,-1 0,1 0,-1-1,0 1,1 1,-1-1,5 0,-3 0,0 1,8 0,-5-1,3 1,-7-1,3 0,-2 0,-1 0,0 0,0 0,2 2,-1-2,0 1,-1 0,-1 0,-9-1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2168 846,'-14'-2,"8"6,2 1,2-1,-2 5,2-3,3-3,1 1,1-2,0 0,3 0,-1 1,0-3,-1 1,0 0,0 0,-1 0,-1 2,-4 0,-1-1,-2 3,2-3,-1-1,-1 2,-4 2,6-2,0-1,0-3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2261 874,'-3'14,"2"-17,1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2262 838,'19'8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2291 861,'-2'27,"2"-24,-1 1,3-8,-1 1,1 0,-1-1,3 0,-1 0,0 1,0-2,0 1,0 1,0 1,0 1,0 4,-1 5,-1-4,0-1,-1 3,-1 0,1 0,0-3,-2 0,-1-5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478 404,'19'34,"-18"-31,0 0,0 0,1 0,1-2,0-2,3-4,-1-2,-1 2,-3 2,1 0,0 0,2-3,-2 3,5-5,-1 2,-1 0,-2 3,0 0,0 1,0 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246,'2'36,"-4"-32,1 0,0 0,1-1,-1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960 316,'10'-3,"-7"-4,-1 2,2 0,-2 2,1-1,-2 1,2-1,1-3,-1-1,-1 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863 395,'-16'22,"15"-19,0 0,0 1,1 0,-1-1,1 0,0 1,1-1,1 1,-1 0,-1-1,1 1,-1-1,2 0,0 0,2-1,-1-1,2 1,-1 0,-1-2,1 1,-1 0,0-1,0 0,0 0,0-1,1 1,1-1,-2 0,1 0,-1 0,0 1,0 0,0 0,2 0,-2 0,3-1,-3 1,1-1,-1 1,0-1,1 0,-1 0,0-1,0 1,0-1,0-2,0 1,-1 0,0 0,-1 0,-1 0,-1-1,-1 1,0-1,-2-1,2 1,0 1,-1-1,0 1,0 1,0-1,-2-1,2 3,0 0,0 0,0 0,0 0,0 0,0 0,0 0,-1 1,0-1,1 1,-1-1,0 1,1 0,0 0,0 0,-2 1,2 0,-1 0,0 0,-1 1,0-1,0 0,2 1,-1 0,1 1,0-1,0 2,-3 1,2-2,1 0,0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3365 826,'-13'5,"10"-5,0 1,1 2,-1-1,0 1,1 0,1 1,1-1,-1 0,0 1,1-1,-1 3,1-2,-2 1,2-2,-1 0,-1 4,2-4,-3 6,2-2,1-3,-1 0,0 7,1-7,-1 1,-1 4,2-4,0 0,-1 4,1-6,0 3,0 0,-1-1,1 0,0-1,0 1,-1 0,1 3,0-5,0 0,0 0,0 1,0-1,0 1,0 1,0-2,-1 1,1 1,0-2,0 1,-1-1,0 0,0 3,1-3,-1 3,-1 4,1-7,0 0,0 0,-1 0,0 0,-1 0,1 0,0 0,-1-1,0 0,0 1,1 0,-1-1,1-8,2 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3282 1094,'-12'13,"11"-9,-2 0,1 0,-1-1,1 0,0 2,-1-2,1 1,-3 0,2-1,0 0,6-2,3 0,-1-2,-2 2,4-2,-2 0,2 0,2-2,-6 2,0 1,2-1,0 0,-1 1,0-1,-1 2,0-1,-6-5,-4 0,0 0,2 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842 443,'-38'7,"35"-6,0-1,-3 2,3-1,0 0,0 0,-8 3,7-3,-1 1,0 0,0 1,-1 0,1 0,0 0,0 0,1 0,-8 5,7-4,-2-1,0 0,1 0,-11 4,11-4,0 0,0 0,-1 0,1 0,0 1,-6 4,7-4,-1 0,-7 3,1-2,6-2,-6 2,1 2,5-3,-5 6,5-5,0 2,0-2,1-1,1 1,-2-1,1 1,-1-1,1 2,0 0,-6 6,6-6,-4 3,5-5,-1 0,1 0,-1 0,-6 10,7-10,1 0,-3 5,4-5,-2 2,-1 0,4-3,-3 1,3-1,-2 2,2-2,-2 2,-4 3,3-2,-3 1,4-4,-1-1,3 1,-1 0,2 1,0-1,0 1,-2-1,-1-3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225 817,'-17'12,"13"-12,1 1,0 0,-2 1,1 1,1-1,1 2,2-1,3-1,1 0,-1 0,1 0,-1-1,0 1,0 0,0 2,-4 0,-1-1,-2 0,1-1,0 0,-1-1,1 0,0-1,-1 0,3-3,2 0,-1-1,1-1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217 770,'2'41,"-1"-36,-2-1,1 0,0-1,-2 8,1-8,1 1,0-1,-1 1,0 3,0-3,0-1,-1 2,1 1,-1-3,8-14,-4 4,0 2,0 1,1-1,0 0,0 2,2 1,-2 1,0 2,-1 2,-1 1,0 1,-1 2,0 0,0-2,-2 1,1-3,0-7,4-8,-2 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258 841,'-1'-4,"2"1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256 797,'2'0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299 775,'-2'24,"1"-21,1 1,-1 0,-1 4,1-2,-1 1,2 0,0-3,1 1,1-1,0-1,1-3,1-5,-2-1,-1 3,0 0,-2 0,-1 0,-3 0,2 2,0 0,0 0,-1 0,1 1,0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267,'22'4,"-20"-1,-1 0,-2 0,-1 0,0 0,-1-1,0-1,0 0,-4 2,2-1,2-1,10 1,-2-1,-1 0,-1-1,0 0,1 2,-1-1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333 770,'3'63,"-1"-57,-1-3,0 0,-1 0,0 0,2 0,-1 1,0-1,-1 0,0 0,1 2,-2-1,1-1,-2 0,-1 1,1-1,-2 0,1 1,0-3,0 2,0-2,0 0,-2-1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267 825,'2'0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268 825,'59'12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417 820,'-23'7,"16"-1,5-3,1 1,0 2,1-3,1 2,1-1,-1-1,2-2,1-5,-1 1,0-4,-3 3,2-1,-1 2,0 0,0 7,1 3,0-2,-1 0,0 0,1 0,-1-1,1 2,2 0,-1-3,1-1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315 798,'2'0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316 798,'-5'13,"5"-10,0 0,0 0,1 0,-1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205 816,'15'9,"-12"-8,2 0,-1 0,0 0,1 0,3 2,2 0,1-1,0 1,0-1,-3 1,-4-2,0 0,2 2,1-3,-4 0,0 0,3-2,0 1,-2 0,-1-1,0 1,0-2,-7 0,-2 1,2 0,-3-1,3 2,-3-2,3 2,1 0,-3-1,3 1,-3 0,3 1,-3 1,0 1,1-1,-2 2,5 1,5-1,2 1,-1-1,0-1,0 0,1 0,-1-1,1 1,0 1,11 1,-5-3,1-1,-6 0,9-4,-6 1,0-1,-3 1,0-4,-4 3,-1 0,-1-1,-1 0,-2 0,-2 0,-3 0,4 4,1 1,-1 0,-1 0,1 2,0 0,0 1,-1 0,1 0,1-1,-2 1,-8 6,9-6,1-1,0 0,0 1,0 1,3-1,0 2,2 0,-1-2,3 3,1-2,1 0,-3-3,0 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192 974,'-26'27,"31"-26,-1 0,0 1,0 0,-2 1,-3 0,-1 0,-6 4,3-4,1-1,1 0,0-1,0 0,0 0,0-1,7-2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203 941,'2'23,"-2"-19,1 1,-1 1,1-2,-1 1,0-2,-1 3,1-3,0 1,-1-1,1 3,-1-2,0 6,-1-5,1-2,0 0,2-9,0 3,1-2,-1 1,0 1,0-1,2-1,-1 1,1 0,0 0,0 2,0 0,0 2,0 3,-2 1,1 2,-1 0,-1-3,1 4,-1 3,-2-7,1 0,4-7,-1-1,0-1,0 3,-1 0,1-3,1 3,-2 0,1 0,1 2,0 0,-1 5,-1-1,-1 1,0-1,0 2,0 0,-1-10,1 2,-1-6,0 4,1 2,0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250 957,'7'18,"-6"-14,1-1,2-2,-1-1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568,'25'-1,"-25"4,-2 0,-3 1,2-1,-2 0,2 0,-1 1,9-1,-1-2,-1-1,0 1,0 1,0 1,-1 0,-3 0,-2 1,-1-2,1 0,-1-1,1 0,-2 0,0 1,1-1,0 0,1-1,0 0,2-4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 1000,'24'-4,"-20"4,-1 1,2-1,-1 1,0 1,-1-1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314 940,'-10'16,"9"-13,0 0,1 1,-1 0,0 4,0-4,1 0,-1-1,-1 3,2-2,-1 4,1 0,0-3,-1-1,1 1,0-2,0 4,-1-2,1 0,0-1,-1 2,0 0,0-3,0 0,-2 1,0 0,0 1,-1-2,1-1,0-1,1-4,3-7,2-3,1 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331 958,'-12'67,"12"-60,1-3,2 0,0-1,2-1,-2-2,0-1,0-2,-1-1,-1 0,-1 0,0 0,0 1,-4-2,0-1,-3-1,3 4,0-1,0 1,1 1,0-1,-1 1,1 0,7 3,-1 0,8 0,-7-1,1 0,0 0,1 1,-2 0,0 0,0 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410 993,'-18'9,"15"-3,3-3,-1 4,2 2,0-3,0-2,1-1,1-1,0 0,0-4,-1-2,0-2,-1 1,1-8,-1 10,0-1,0 0,1 1,-1 6,-1 1,1 0,1 5,1-1,-2-4,3 4,-1-5,-2 0,2 1,0-1,-1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 1152,'-13'0,"9"3,2 0,0 1,2-1,-1 0,1 4,0-3,1 0,2 0,0-3,0-5,-1 0,-1 0,0 1,0 0,1 0,2 13,-2 0,-1-3,-1-4,0 0,-1 0,0 0,-1 4,0-2,1-2,-1 0,1 0,0 0,-1 1,1 0,-1-1,1 0,-1 0,-1 1,-1 0,1-3,0 0,3-5,0-1,2-5,0-2,-2 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 1153,'-8'36,"7"-32,1-1,0 0,3 1,0-5,0-1,0-1,0-2,-2 2,1-1,-1 0,0 1,-2-1,1 1,-2 0,0 0,-2 1,1 1,0 0,8 1,3-2,-4 2,1-1,-2 1,0-1,5 1,-4 0,0 0,-1 0,1 0,-1 1,0 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 1134,'-2'53,"2"-50,0 0,1 0,2-4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 1165,'11'30,"-8"-34,-1-3,-2 4,0-2,-1 2,0-1,-2-1,0 2,-1 0,0 2,0 1,2 3,-2-1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 1153,'2'0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403 1110,'14'17,"-16"-14,0 0,-2 2,2-2,-1 1,-1 0,1-3,6 1,0-1,7 0,-7 0,2 1,0 0,-1 0,-4 3,-1-1,-1-1,-1 3,0-2,2-1,-4 3,3-3,-2 0,1-3,0 0,-2-7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561,'-6'13,"3"-10,0-1,0 1,-3 3,2-1,3-2,2 0,2-2,0 0,0 0,0 0,0-1,0 0,0 1,0 0,0-1,2 0,-2 1,0 0,-6-4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3134 1094,'-15'-11,"11"9,0-2,0 3,0 1,0 0,-1 1,1 1,-1 1,0 0,-1 2,2-2,-2 4,5-3,-1 0,1 2,1 0,2-1,0-1,0-1,2-2,-1-1,2-1,-2 0,0-1,0 2,2-3,-2 1,4-2,-3 1,1 0,-1 0,0 0,1-3,-1 1,-1 1,-1 1,-1 0,-3 6,0 1,0 2,2 0,-1-1,1-2,1 8,-1-6,1-2,1 0,-1 0,3 0,1 1,-1-2,-1-1,0 1,0-1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2692 1097,'49'-1,"-49"4,-1 0,-1 0,-2 0,1-2,-1 2,0-2,1 0,0 1,-2-1,1-1,1 1,0-1,6 0,0 0,1 1,-1 0,3-1,-2 0,-1 0,1 0,1 2,-1-1,0 1,0 6,-5-3,0-2,-3 3,1-3,0-1,0 0,-1 0,1-1,-4 2,2-3,2 1,-1-1,0 0,0 0,1-1,0-6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3434 784,'14'26,"-12"-23,-1 0,2 1,1 0,1-1,-1 1,-2-1,0 0,1-1,2 8,-2 0,-1-5,0-1,0 0,-1 0,1-1,-1 0,2 1,0 0,0-2,-6-5,2 0,-2-1,1-1,2 2,-1-1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3517 764,'-23'45,"21"-41,0 0,-1-1,1 1,-2 1,-4 4,6-6,-2-1,0 2,-8 11,6-5,1-5,3-1,-2 0,0-1,1 0,0-5,3-1,-1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583 239,'-3'1,"3"2,-1 0,0 0,0 0,1 0,0 0,1 0,1 1,1-1,1 0,-1-2,1 1,-1 0,0-1,0 0,0-1,0-1,0 0,1-2,-1 1,-1-1,1 0,-2 0,1 0,-2 0,0 0,-1-1,0 0,0 1,-2-1,2 1,-2 0,0 0,-1 1,0 2,-1-1,1 2,0 0,0 0,1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600 242,'-2'3,"2"1,-1 0,2-1,0 0,2-3,0-3,-1 0,0 0,-1 0,-2 0,-1 0,-2 2,1 1,0 0,-1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551 235,'3'2,"1"-1,0-1,-1 0,0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560 229,'3'0,"0"1,1 0,0 0,-1 0,-2 2,-2 0,-1 1,0-1,0 1,0-1,2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634 249,'2'-3,"1"3,0 0,0 1,0-1,0 0,1 0,-1 1,1-1,-1 1,0-1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660 241,'3'-1,"0"2,0 0,1 0,-1 0,0 0,-3 2,-4 0,1-1,0 0,0 0,0-2,0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561,'-1'32,"0"-27,1 0,0-2,-1 0,0 3,0-3,0 0,-1 1,-1-2,0-2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651 228,'1'-3,"-3"0,-1 1,0 3,0 2,1 0,2 0,1 0,2-3,0-1,0-1,0 0,0 0,-1 5,-2 0,0 0,0 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698 241,'-2'3,"1"1,0 0,1-1,0 0,1 0,1 0,0 0,1-1,0-1,1 1,-1-2,0 0,0-1,0 1,1-1,-1-1,0 1,-1-2,0 0,-1 0,0 0,-1 0,-1-1,1 1,-1-1,0 1,0 0,0 0,-2 0,0 2,0 1,-1 0,0 0,0 1,1 1,0 0,0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716 236,'4'-1,"-3"4,-3 0,-1-2,4 2,2-3,0 0,0 2,-4 1,-2-1,0-1,0-1,-1-1,0-1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812,'-31'-2,"28"5,1 0,0 1,0-1,1 0,0 0,0 0,1 0,0 0,0 0,4-2,0-4,2-1,-1 0,-1 1,0 0,-1 0,-1 0,1-2,0 3,-3 7,0-1,1 1,0-1,0 0,0-1,1 1,2 0,-1-4,0-2,-2-1,-1 0,-2-1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2937 555,'73'52,"-70"-52,0 2,-2 1,-3 0,-1-2,0-2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3027 559,'-44'39,"40"-37,0-1,-5 4,5-4,0 0,0 1,-2 1,3-2,0 1,-1 1,1-1,-2 3,2-3,0 0,1-6,3-1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2196 793,'14'-1,"-11"1,1 2,2-1,-3 0,0 1,-2 1,-2 0,-9 6,7-7,-3 0,2 1,1-1,-1 0,1 0,0-1,9 0,-3-1,0 0,0 0,0 0,3 3,-2-3,-1 2,0-1,0 1,-4 1,-2 0,-1 2,1-3,-2 1,0 0,0-1,2-2,0-5,0-2,1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1218 1308,'18'2,"-14"-2,0 0,-1-1,0 2,0-1,0 1,0 1,-2 1,-2 1,-1 0,-4 2,2-3,-3 3,2-2,0 0,1-1,1-1,10-6,-1 2,-3 1,0 1,2 1,0-1,-1 1,1 3,-2 0,0 1,-3 0,0-2,-3 2,0-3,-1 2,-2-1,3-2,-4 2,1-1,1-1,1 0,0 0,0 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1255 1183,'-24'20,"21"-18,-1 1,1-1,0 0,-1 2,2 0,1-1,2 1,3-3,-1 1,1 0,4 1,-4-1,-1 0,-2 3,-3 0,-1 0,1-2,-2 0,1-1,0 0,0 1,-1-1,1-1,-1 0,5-4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1294 1374,'5'21,"-5"-17,0 1,-2 2,1-4,0 1,-1 0,-2 2,0-1,0-6,2-2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738,'21'-2,"-16"2,-2-1,0 1,3 0,-3 0,2 0,0-1,-2 1,0 0,2 0,0 0,1 0,2 0,1 0,-6 1,4-1,2 0,-6 0,7-1,-7 1,3 0,-3-1,0 1,0 0,0 0,2 0,-2-1,0 1,-4-4,-2-1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1360 1241,'2'0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1336 1207,'26'25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1381 1226,'0'41,"0"-38,1-9,0 3,0-1,2-1,-2 1,0 1,0-1,1 0,-1 1,2-2,0 1,1 1,1-1,-1 3,-1 1,0 4,-3-1,1 1,-1 9,0-10,0 0,0 5,0-4,-2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1338 1247,'8'17,"-8"-14,0 1,1 1,-1 0,3-5,0-1,0 0,1 2,-1-2,0-1,-3-2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2878 1036,'-8'25,"7"-22,1 0,-1 6,1-4,-1-1,1-1,0 0,-1 0,0 2,1 0,-1-2,2 1,-1 1,0-1,0-1,0 1,1 8,-1-6,0-2,1-1,-1 0,0 0,0 1,-1-1,1 0,1 0,2-1,3 0,-3-1,1 0,-1 1,0-2,2 1,-1 1,0 0,0-1,3 1,-1-1,8 3,-8-4,-1 1,4-1,-6 0,0 1,1-2,0 1,1 0,0 0,-1 0,-1-1,5 2,1-1,-6 0,3 0,1 1,-1-1,4 1,-4-1,-3 0,4 1,0-1,0 1,-2-2,0 0,3-1,-1-1,-2-1,2-1,-4 3,0 1,4-4,-5 2,-1-1,-1-2,0 2,0 0,0 1,-1-1,0 0,1-1,-1 0,0 0,1 1,-1 1,0 0,0-1,-1-1,0 1,1 0,-1 1,0-2,0-2,1 4,0 0,0-1,-1 0,-1 0,-2-2,2 5,0-1,-1-1,1 1,0 0,-9-3,9 3,-3-1,3 2,0 0,-4-2,3 2,-1 0,-5-2,2 2,4 0,-9 3,-5 4,3-3,7-1,-5 3,7-2,-2-1,0 0,2 0,2 1,-1-1,-4 1,5-1,0 0,-3 0,3-3,-2-1,0-2,-1 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3131 711,'44'4,"-41"-4,0 0,0 0,2 0,-2 1,0-1,2 1,-1-1,-1 2,-1 1,-7-3,2-1,-5-1,4 0,0 0,1 0,-1-2,0-1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3167 688,'-24'20,"18"-20,3 2,-3-1,1 0,2 0,0 0,0 0,1 2,5-2,1 0,2 0,-3 0,4 2,-4-2,0 0,4 3,-4-3,1 2,-1-1,1 0,0 1,-2 0,-1 0,1 1,1 1,-1-2,1-6,-1-1,2-5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3252 714,'-6'31,"5"-27,2-1,-2 0,2 0,-2-16,1 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3252 665,'22'20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3285 684,'-9'53,"10"-56,0-1,0 1,1-1,0 0,1 0,4-6,-3 6,1-1,-2 3,0 0,0 2,0 5,-2-2,0 1,0 3,0-4,-1 3,1 2,-1-5,0 0,-1 3,1-2,0-1,0 0,-1 0,0 0,-1-10,0 2,0 0,-1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3032 703,'18'11,"-14"-9,2 0,-3-1,1 0,0 0,-1 0,0 0,-8 3,0 0,2-2,-1 0,2 1,-3 0,2-1,-3-1,0-1,3 0,0-1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1378 1347,'-11'9,"14"-7,0-3,0 1,0-3,-3 0,-1-1,0 1,-1 0,1 0,-3 1,1 1,0 3,3 3,-1-2,1 1,0-1,1 0,0 0,1 0,1-4,0-1,-1-1,-1 0,-2 0,-2 0,1 0,-1 2,0 0,4 5,0-1,0 0,1 0,0 1,1-2,0-1,2-9,-5 5,0 0,0-1,-1 0,0 1,-1 0,-1 4,-1 0,0 2,3 0,0 0,2 0,0 1,2-3,0-2,-2-2,0 0,-1 0,0 0,-3 1,0 3,3 3,0 0,1-1,2-1,-2-5,-4 2,1 4,2 0,1 0,0-6,2 1,0 0,0 5,-1 0,-1 1,-2-1,1 2,-2 0,0-1,1 2,-2-3,-1-5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503 735,'-10'21,"7"-16,2-2,-1 0,-4 3,4-3,-1-1,1 1,-2 1,3-1,-1 0,-2 2,3-1,-1-1,1 1,-1 0,1-1,0 0,-1 0,0 0,-1 1,1-1,1 0,-1 0,9-4,-3 0,1 1,-2 0,3 1,-1 0,-2-1,2 1,-2-1,0-1,1 1,-1-1,0 1,4-1,-3 0,0 0,-1 1,0 0,-5-3,1 0,0-1,0 0,1 0,-3-8,3 9,0 0,-2 0,0-4,0 2,1-1,0 1,1 2,-1-2,0 0,1-1,-1 3,1 0,-1 0,0 0,-2-1,0 2,0 0,0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652 753,'-22'32,"20"-29,0 2,1 2,1-3,1 3,0-2,1 0,1 0,0-2,1 2,1-2,-2-2,2 1,0 0,4-1,-4 0,-1-1,0 0,0 0,4-1,-5 1,4-1,2-4,-6 2,-2 0,3-4,-2 0,-1 2,0 0,-1 1,1-5,-1 2,-2-7,2 11,0 0,-1-2,-2-3,2 3,0 2,-3-3,2 3,-1 1,-4-4,2 3,0 2,1-1,1 1,-2 2,-1 0,1 1,-4 5,6-6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1271 292,'-17'15,"15"-11,-1 0,0 1,1-1,0 1,-3 1,3-2,1 1,1-1,0-1,3 0,2 0,-1-1,3-1,-4 0,0-1,0 1,0-1,0-1,1-3,0 2,0-2,-1 2,3-3,-1 2,-1 0,0 0,2-2,-2 1,-1-1,0-1,1-2,-2 5,-1-1,1 0,-2 1,-3-6,1 4,-2-3,3 3,-2 1,-1-5,0 4,1 3,0-1,-3 2,1 2,2-1,0 2,0 0,0 0,-1 0,1 2,0 0,1-1,-1 0,1 0,-1 0,-1-1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1272 769,'-30'20,"27"-17,2 0,0 0,-1 1,2 0,-1 0,1 0,0-1,0 2,1-2,1 0,1 1,-1-1,1-1,0 1,1 1,-1-2,1 0,-1 0,0 0,0-1,0 0,2-1,-2 0,0 0,0 0,0-1,3 1,-2 0,-1 0,1 0,0-1,-1 1,2-1,1 0,-2 0,-1 1,0-1,0 0,0 0,1-1,-1 1,1-1,-1 0,-1-1,-1-2,-1 2,-1-2,-3-3,2 5,-3-8,2 5,1 3,-3-4,2 5,0-2,1 1,-2 0,1 1,-1 1,0 0,-1 0,2 0,0 1,0 1,0-1,0 0,0 1,-1 0,1-1,0 1,-2 1,2-1,0 0,-1 1,-1-3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124 770,'-3'43,"3"-46,2-1,0 0,0 0,-2 0,1 1,0 0,0 0,0-2,0 2,0-1,2 1,-3 0,4-1,-1 0,1 1,-1 3,1 1,-1 1,1 1,-1-2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157 791,'31'-7,"-30"4,-2-1,-1-3,-1 6,-1 4,-3 1,3-2,1 0,-1 0,0 1,0 6,4-5,0 1,1-2,0 1,2-1,0-2,0 0,1-1,2-1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231 784,'-14'2,"11"-2,0 2,2 1,0 0,2 1,0-1,-1 0,2 0,1 0,0-2,0-2,0-1,0-2,-1 0,0 0,0 1,1-7,-1 6,-1 1,0-1,0 0,1-5,-2 5,1 0,0 0,0 1,-1 0,1 0,-1 0,0 21,0-12,-1-1,0 0,1-1,0 0,0-1,-1 1,1 3,0-2,1 0,2-11,-2 1,1 1,0 1,0-2,1 3,-1 6,-2-1,0 1,1-1,-1 0,2 0,1-2,0-4,-1 0,1-2,-3 2,2 0,0 6,-1 5,-1-5,0 0,1 2,-1-1,0-1,1 0,1 1,2-2,-1-6,-1-2,0 1,-1 2,0 0,0-1,1 0,-1 0,2 0,-1 1,1 0,-3 6,-1 1,-2 0,2-1,0 0,-1 1,2-1,-2 1,2-1,0 0,3 0,0-3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335 789,'22'-4,"-19"2,-1-3,-1 2,-1 0,-2 0,0 0,-1 2,0 0,-2 6,0-1,3-1,-1 3,1-3,1 1,0-1,1 1,0-1,6 6,-1-4,2 1,-4-4,1-2,0-1,0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164 928,'-15'-4,"10"8,2-1,1 0,-1 0,3 0,-1 0,0 2,1-2,0 1,1 0,-1 0,0-1,0 0,3-2,0-3,-1-1,-1-1,2 0,-1 1,1-1,0 0,0 1,-2 7,-1-1,1 8,1-5,-1-2,1 0,-2-1,3 0,-1 1,2 1,2-2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166,'11'-14,"-8"13,0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2942 658,'3'30,"-5"-23,2-4,0 1,-1-1,3-8,-1 0,0 1,0 1,0-1,1 0,1 0,-1 0,3-1,-3 2,1 1,0 2,0 0,-1 5,0-2,-1 2,-1-2,0 0,0 1,0 3,0-3,0-1,0 0,0 1,1-1,2-5,0-6,-2 3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436 1758,'6'17,"-4"-13,0-1,-1 0,2-3,0-3,-1 0,-1-1,0 1,1-2,-1-2,1 2,-1 0,0 0,1 1,-1 1,2 0,0 2,2 1,-2 0,0-2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207 941,'3'1,"1"-2,0 1,0-1,1 1,1 0,-3 0,0 1,0-1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186 968,'19'1,"-15"-1,0-1,0 0,-1 1,0-1,2 0,0 0,-1 0,0 1,-1-1,0 1,0 0,0 0,0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241 923,'32'13,"-31"-10,-3 1,-1 0,1-1,-2 3,3-2,-1 0,0 3,1-4,-3 4,2-3,0-1,0 1,0-1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205 870,'13'16,"-14"-11,0-1,0-1,0 2,0-1,-1 1,1-2,0 0,0 0,2-6,-1 0,1-1,-1 1,0-1,1 1,0-1,1 0,0 0,0 1,0 0,1 0,0 1,1 1,-1 0,2 2,-1-1,0 1,-1-2,0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303 899,'3'15,"-3"-10,-2 0,0 3,1-4,-1 4,0-1,2-4,-1 4,1-1,-1-2,1 5,-1-6,2 0,4-2,-1-2,-1 0,1 0,0-1,0 2,-1-2,0 1,1 0,0 1,0-2,0 1,-2-2,-2-1,-1 1,-2-1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307 886,'31'2,"-28"-2,-6 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320 934,'2'0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304 940,'14'-2,"-11"2,0-1,0 1,0 0,0 1,0-2,0 1,0 0,3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1441 1327,'44'-1,"-37"-1,-4 2,0 0,2-1,-2 1,0 0,0 0,0 0,0 0,2 0,-1 1,-1-1,0 0,1 0,-9 1,1-2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697,'-8'14,"5"-10,0-1,-2 2,0-2,2-1,0 0,-1 1,-1 1,3-1,6 1,7-1,-7-2,2-1,-3 0,4 0,-1-1,-2 1,3-1,-4 1,0 0,-6-2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1505 1283,'42'25,"-39"-24,0 1,0 0,0-1,-3 2,-3 3,-3 1,3-3,-1-1,1 0,1 1,-1-1,3-9,3-3,-2 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1629 1222,'-17'67,"16"-63,0 0,1 2,-2-2,1 0,0-8,1 1,0-1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1622 1226,'20'26,"-19"-22,0 0,-1-1,1 2,0 1,0-1,-1-1,-1 1,-1-2,-3-7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1615 1266,'41'5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1671 1256,'-17'8,"14"-5,0 1,1 0,3-1,2-1,2-1,-1-1,-1 0,0-1,2 1,-1 0,1 0,2 0,-4-1,-2-2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1706 1214,'1'25,"-1"-21,-1 0,0 0,1-1,-1 0,1 0,-1 6,0-1,1-5,-1 5,1-4,1 1,-1 0,4-8,0-5,-2 3,-1 1,0 0,0 1,-2 0,-1-1,-1 2,-2-3,1 3,0 0,1 1,-2 0,2 2,0-1,9 3,-1-3,0 0,-2 0,1 0,5-1,-6 1,0 0,0-1,1 0,-1 1,0 0,-2 3,-2 2,1 0,0 2,0-3,0 1,-2-12,1 4,0 0,0 0,1-3,-1 3,1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1721 1226,'9'13,"-7"-9,3 1,-2-3,0-1,0 0,1-2,-1 0,0 0,0 0,-3 5,0 4,-1-3,0-2,-1 1,3-1,0 0,0 1,2-3,0-2,0-1,0-1,0-2,-2 2,-1 0,-2 0,-3 0,2 2,7 0,-1 0,2 0,0 1,-1 0,0 0,-1 2,0 0,1 4,-3-3,0 2,0 0,-1-1,0 0,-1 7,1-7,-1 0,1-9,0 1,2-6,-1 2,2 0,-1 5,0 0,1 0,-2 0,3 0,-1 3,1 3,-1 2,-1 0,0 0,1 0,-3-1,1 0,-1 0,0 0,0 1,0-1,0 1,-6-3,2-5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1637 1356,'3'85,"-5"-90,1 1,0 0,1 1,0 0,0 0,0 0,0-1,0 0,-1-5,1 6,0-6,0 6,1-1,-1 1,1 0,1-1,1 2,1 0,-1 1,0 0,0 1,0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1656 1388,'18'-1,"-14"1,-1-2,0 1,0 0,0 0,0 1,-6-2,-1 0,-1 2,2-1,0 0,0 0,-2 0,2-1,0 2,0 2,2 1,0 0,0 1,1 4,0-5,0 5,0-5,0 2,2-2,1-3,0 1,3-1,-2-1,1 1,-1-1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1704 1395,'-11'-4,"8"6,1 2,1-1,0 0,1 0,0 0,-1 0,1 0,1 3,0-3,0 0,2-1,1-1,-1-2,2-4,-3 0,-2 1,2-4,-1 3,0-4,0-2,-1 5,1 2,-1-8,0 3,0 6,0 0,0 0,0-1,1 8,-1 1,1 4,0 1,-1-4,1-2,-1-1,0 0,1 1,0 6,-1 1,1-2,-1-6,3-9,-1 1,0 0,-1 2,0 0,1-1,-1 1,2 0,-2 0,2-1,-4 8,1 1,0 1,0-3,0 0,1 0,-1 0,1 2,2 0,0-3,-1-6,0-1,-1 0,0 1,0 0,-1 1,1 0,0-3,-1 3,1 0,-1 0,-1 7,0 2,1-3,-1 0,0 4,1-4,0 4,0-4,0 2,0-1,2 0,1-2,-1-6,2-5,-2 4,-1 2,0-4,0 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701,'-9'62,"9"-58,-1 1,0-2,0 0,0 1,0 3,0 0,-1 1,1-4,1-1,0 1,-3-7,1-4,1 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1773 1383,'-6'24,"6"-21,-1 0,1 0,0 1,0 0,2-1,4 2,0-4,-2 0,0-1,-1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1793 1401,'14'10,"-11"-13,-1-2,-1-1,0 3,-1 0,-1 0,1 0,-3 0,0 2,0 0,0 3,0 0,0 1,0 3,2-2,1 0,1 3,1-3,-1-1,1 1,2 0,-1-1,0 0,0-2,0 0,1-1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1858 1352,'-20'29,"20"-26,-1 0,1 0,0 0,0 0,0 2,1-2,0 1,-1-1,1 0,0 0,1 1,-1-1,0 1,2-1,-1 1,1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1900 1378,'-21'-10,"18"10,0 3,2 0,0 0,1 1,0-1,1 1,-1 1,1-2,-1 0,0 0,1 3,0-3,0 0,2-3,1-4,-3 1,1-2,0 1,-1 1,1 0,1 0,-1 0,3 15,-4-8,-1-1,2 4,-2-3,2 0,-1 0,2-6,-2-3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1920 1378,'19'-3,"-14"3,-1-1,2 2,-2-2,-1 1,1 0,-1-1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1932 1398,'15'3,"-11"-3,-1 0,1-1,0 2,-1-1,-2-3,-2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1951 1354,'30'12,"-27"-12,0 2,-1 1,-2 0,-2 2,1-2,-2 2,0 1,1 2,0-2,1-3,-2 2,2-2,0 0,3-18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2008 1354,'0'23,"-1"-18,1-2,0 2,0 0,1 0,-1-1,2 2,-2-3,2 0,2 0,0-1,2-1,-3 0,0-1,0 0,1-1,-1 1,1-1,-1 1,0 0,-1-3,-11-12,6 6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2015 1341,'22'-1,"-25"7,0-2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2013 1373,'20'2,"-17"-2,0 1,0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726,'-13'-2,"13"5,3-1,0-1,0-1,0 0,0-2,-2-1,-1 0,-3 2,0 3,0 1,3 0,1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2060 1327,'-4'109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2923 1569,'-2'11,"1"-7,0 0,0-1,1 0,-2 2,2-2,-1 2,1-1,-1 1,0-1,1 0,-1-1,0 0,0 0,2 0,8-2,1-2,-3-2,-2 1,0 0,-2 1,1 0,0 0,0 1,1-1,-1 2,-1 0,0 0,-6 2,-2-6,2 1,0-2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2929 1570,'15'-7,"-11"6,-1-1,0 1,0 0,2 2,-2 0,-5 4,-2-1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2922 1595,'32'-2,"-29"2,0 1,-7 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1255 1537,'-14'5,"12"-1,-1 0,2-1,0 1,1 0,0 0,-1 0,1-1,0 0,-1 4,2-2,-1-1,3 2,-1-2,1-1,1 1,0-3,2 1,-1-4,4-3,-6 3,2-1,0-1,-1 0,-1 2,0-1,0 1,0-1,2-3,-3 2,0 0,0 0,1-6,-3 7,1-3,-1 3,-1-1,-3-3,-2 4,0 0,-4 1,4 1,1 0,1 2,-3 1,1 2,1 1,4-2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1262 1536,'2'53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1349 1521,'2'71,"-2"-78,-1 2,0-2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1337 1523,'23'-5,"-20"5,0 3,-2 1,0-1,-2 0,0 0,-1 0,-1 3,1-2,1-1,4-6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1379 1532,'-4'25,"6"-22,0-7,1-3,-1 1,0 2,0 0,-1 1,-2 0,-3 3,1-1,0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1415 1523,'-1'24,"2"-21,-1 1,1 6,-1-4,1-1,-1 0,1 3,0-5,0 4,-1-1,1-3,-1 0,0 0,-1-8,1 2,0 0,-1-1,1 0,-1 0,0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711,'1'18,"-2"-13,1-1,0 0,-1-1,1 0,-1 1,1-1,0 0,3-12,0 1,-1 3,4-1,-3 3,4-2,-4 3,0 2,0-2,0 0,0 4,-2 2,0-1,-1 0,0 0,0 1,-1-1,0 4,1 0,-1-2,-2-2,0-5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1402 1526,'27'-16,"-24"19,-2 4,-1-2,0-2,0 0,-1 2,-2 5,1-5,1-1,-1 0,0-1,2-7,-1-4,1 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1474 1523,'7'13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1467 1551,'11'22,"-7"-21,1 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1538 1493,'16'-3,"-12"3,-1 0,0 2,-2 2,-2 3,0-4,-3 3,2-1,-3 2,2-4,-1 1,1-1,0-1,6-2,1 1,0 2,0-1,0 1,-3 0,0 0,-1 5,-3 2,2-6,-1-1,-2 1,1-2,1 1,-2-1,1-1,0 0,-2-1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1349 1645,'-1'34,"1"-30,0 3,1-4,0 6,0-4,0-2,0 2,-1 0,0-2,-1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1335 1649,'22'1,"-19"-1,0 0,-1 3,-2 0,0 0,-1 4,1-4,-1 3,0-3,-1 1,0 0,0-1,0 0,6-2,0-3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1374 1672,'5'25,"-2"-25,0-1,-1-2,-1-1,0 1,-1-1,0 1,0 0,0-2,0 1,-1 0,-1-1,-2 4,9 0,0 1,-2 0,0 1,1-1,-1 0,0 3,0 2,0 6,-2-2,0-3,0-2,0 5,0-6,0 2,-1 0,0-1,0 5,0-2,-1-3,0-1,1-21,0 12,0 1,-1 1,1 1,0-1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1401 1657,'25'2,"-26"2,-1 5,-1-4,2-2,0 1,-1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1443 1656,'11'23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1441 1692,'14'13,"-11"-11,0-1,2 0,-2-1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705,'-12'14,"9"-11,1 0,0 0,-1 2,1-2,-1 2,2-2,0 3,0-1,1-2,-1 1,2 2,-1-3,1 2,0 1,0-2,2-2,0 2,1-1,0-1,1 0,1 0,-3-2,5 0,-2-1,-2 0,3-3,-3 0,0 2,2-4,-4 3,2-1,-1 1,-1 0,3-6,-2 4,1-6,-2 6,-1 1,1-3,-1 3,1 0,-1-1,0-8,0 7,0 1,-1 1,0 0,-1 0,0-1,1 1,-3 0,-4 1,-4 2,3 1,5 0,0 1,-1 0,1 0,0 1,-1-1,1 2,0-2,-9 6,6-5,-2 4,2-2,4-1,0 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1495 1667,'-14'-9,"13"12,0 0,0 1,0 3,1-4,-1 6,1-4,1 0,2-3,2-4,-1-4,-3 3,0 0,0-2,0-1,0 2,0 1,2 11,-2-4,-1 0,2 3,-1-4,0 0,2 4,-1-4,-1 0,0 1,2 8,-1-5,-2-4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1686 1577,'-11'37,"10"-33,0-1,0 1,0-1,0 0,-1 2,1-2,-2 8,3-7,-2 5,0 3,1-6,1 0,-1-1,0 0,0 0,-1 15,2-12,0 0,0-2,0 11,0-10,1-1,-1 1,0 4,0-8,0 1,0 2,1-3,-1 3,-1-3,1 3,0 0,0-1,0-2,0 1,1-1,0 0,0 0,2-1,0 0,9 2,-9-3,0 0,0 0,6 3,-6-3,1 0,3 2,-3-2,0 0,0 0,2 1,0-2,-1 1,-1 0,7 1,-5 0,-3-3,3 0,-3 1,3-1,-3 1,0 0,3-1,-1 2,-2-1,1 0,-1 2,3-2,-2 2,-1-1,2-1,1-1,4-2,-4 0,-4 0,1 0,-2 0,1-3,1-6,-3 7,0-9,0 7,0-4,0 5,0-9,-1-11,1 19,0-2,-2-11,1 10,-1 1,1 1,-3-13,1 2,1 11,0-4,1 6,1-14,0 16,0-1,1 1,1-1,-3 10,0 12,-5-6,2-6,1-3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1690 1803,'69'2,"-66"-1,0-1,0 1,-2 2,-4-1,-1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1726 1835,'-4'26,"9"-23,-1-1,-1-2,1 0,0-1,0-1,-2-1,0-3,-2 0,-1 3,0-3,-1 1,0-1,-2 2,1 2,0 1,-1 0,1 1,-3 0,2 1,2 2,0 2,1-1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1893 1545,'-1'48,"1"-45,0 0,0 1,0 1,0 0,0 2,0-2,0 0,0 0,-1 0,1 0,1-1,-1 1,0 3,0-1,0 1,0-1,0-1,1 6,-1-6,1 2,-1-1,0 7,0 8,0-18,-1 4,2 1,-2-2,1-4,0 0,-1 1,1-1,-1 0,0 0,-1 2,1-2,1 1,-1 3,1 3,0-7,0 0,0 4,0-2,1-2,0 1,1 0,-1-1,-1 0,1 0,1 0,1-3,0 0,2-1,-1 1,-1 0,0-1,0 1,2 0,0-1,-1 0,7 1,-8 0,7 0,-7 0,2 0,0 1,-1-2,1 1,1-2,-3 0,0 0,0 1,1-2,-1 2,-2-2,1 0,-1-3,0 2,-1-1,0-1,-1 2,1 0,0-1,-2 1,2 0,0 0,-3-13,2 9,0-1,-3-8,2 8,1-2,-2 0,2 0,-1 2,1-1,-3-14,3 14,0 2,0 0,0-8,0-2,0 11,0-10,2 5,0-3,-1 8,-1 1,1 0,-1 1,1-1,0-1,0 0,-1 0,1 0,0 2,0 1,0-2,-1 3,1 6,0 5,0-2,0 1,0-2,-1 1,0-1,-1-2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1900 1802,'18'-2,"-15"1,4-1,-2 0,0 0,1 0,-3 1,4 0,-2 1,-2 2,-1 1,-3 0,-9 0,6-3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1918 1803,'-1'25,"1"-21,0 0,0 0,0 0,0-1,0 1,0 0,0-1,0 0,1 0,2-3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1931 1799,'3'16,"-3"-12,1 0,-1 0,1 0,0 1,-1-2,1 1,-1 2,1-3,-1 0,0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1907 1809,'17'2,"-14"-1,2-2,1 1,-2-1,-1 1,1-1,0-1,0 2,-11 4,3-3,-1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1909 1838,'27'-14,"-24"14,3-1,1 1,-4 0,0 0,1-1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3258 731,'-16'43,"21"-49,-2 0,-1 1,1 0,-1 1,0 0,-1 1,2-2,-1 2,2-2,0 1,0 3,-3 4,-1 5,1 0,-1-4,0 2,0-3,1 2,-1-1,0-1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2076 1699,'-7'14,"6"-10,1 2,0-2,1 4,0-5,0 1,1 0,3 2,-2-3,0-1,1 0,-1 0,3 0,-3-1,0-1,0 0,3 0,1 0,-4 0,0-1,0 1,0-1,0 0,3-1,-2-1,2-1,-2 1,-1-1,2-1,-3 2,2-6,-3 6,0 0,0 0,1-4,-1 3,0 0,-1 0,1 1,-2 0,-1-3,-2 1,2 2,-6-9,6 9,-3-1,2 2,-1-1,-2-1,-1 2,2 1,-2 1,-2 0,-5 2,9-1,1 1,1 0,-5 5,6-4,0 1,0 1,1 1,-1-2,-2 1,-1 0,1-4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2009 1696,'20'-4,"-16"2,-1 1,1 0,-1 1,1-1,-1 1,0 1,-7 2,-5-3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2028 1655,'24'4,"-20"-3,2 1,-3 0,-1 1,-2 0,0 0,-1 0,1 0,-2 2,0-2,0 0,-2 2,1-2,-1 0,1 0,0 0,0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2031 1603,'-13'-5,"10"7,0 2,2 1,1-1,0-1,-1 1,1 0,0-1,0 2,1-2,0 1,1-1,2-3,-1-2,0-2,0-6,-2 4,0 1,0 0,1 0,0 11,-2 9,0-11,1 4,1-3,0 0,-1 5,-4-9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1623 1752,'-18'-1,"15"2,-1 1,1 2,1 1,0-2,-1 3,1 3,1 0,-1-2,1-3,-1 2,1 1,-1 5,2-1,0-3,-1-4,1-1,0 3,0-3,3 2,-1-1,-1-1,1 1,1 4,-1-4,1 2,0-1,-1-2,1 0,2 2,0-2,3 0,-3-1,-2-2,4 3,-3-2,0 2,0-2,1 1,-2-1,12 4,-11-3,1 0,-1-1,0-1,-1 1,0 1,0-2,2 0,-2 1,0-2,0 0,2 1,-1-2,3 1,-3 1,4-2,-5 1,0 1,2-2,0 3,-2-2,0 1,0 1,6-1,-4 1,0 0,8-1,-9 0,-1-1,0 1,0-1,0 1,0-1,2 1,0-2,-1 2,-1 0,0-1,0 1,3 0,-1-1,-2 2,2-1,0 0,-2 1,0-1,8-2,-1 0,-5 1,4 0,-2-1,0 1,-3 1,1-1,0 1,-2-1,6 1,-1 0,-1 0,-3-1,2 1,0 0,1 0,-2 0,5 0,-6-1,3 0,-1 0,-1 0,-1 1,0-2,0 2,2-2,2 0,0-1,0 2,-5 0,2 0,-1-1,-1 0,0 1,-1-2,2 0,-1-1,0 0,-2 1,3-2,-2 2,1 0,0-2,4-3,-5 5,1-4,-2 4,2-11,-3 10,0 0,0-1,1 2,0-1,-1 1,1-1,-1 0,0 0,0-1,0 1,0 0,0 1,0 0,-1-1,1 1,0 0,-5 5,-2 5,4-1,0-2,-1 2,3-3,-1 0,0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2112 1757,'17'14,"-16"-11,0 0,1 3,-1-3,2 4,-1-3,-1 0,0 0,1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2123 1864,'18'14,"-19"-9,-1-1,-1-1,1 2,-1-2,1 1,1-1,4-2,1 0,-1-1,0 2,-3 1,0 0,-1 0,0 4,-3-4,2 0,-1-2,-1-1,-1-2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2166 1725,'7'13,"-5"-10,2 1,-2-1,2-1,-2 1,0 0,1-2,1 3,2 2,-5-3,3 2,1-1,-2-1,1 2,-1-3,0 2,1-1,-1-2,1 3,0-1,0 0,1 1,-2-1,3 1,-1-1,-1-1,0 2,1-1,0 1,-1 0,1 2,-1-3,0 1,-1-1,2 0,3 2,-2-3,1 2,-3-2,3 2,-4-1,-1 0,1 0,0 2,0-3,0 2,1 0,-1-3,2 2,-2-1,0-1,1 1,1 0,1 0,-2-1,4 2,-3-1,0 0,-2-1,0 0,2 1,1-1,2 1,-4-1,4 2,-5-1,0 0,1 1,-2 1,2-3,-1 2,1 0,-1-1,1-1,2 2,3-1,-2 1,-3-1,1-1,-1 0,-1 0,3 0,0 1,-3-2,2 1,-2-1,1 1,-1 0,1 0,2 0,-1 0,-2-1,0 0,0 0,1 0,0 0,-1 0,1 0,-1 0,1 0,-1 1,0-1,2 0,-2 0,1 0,-1 0,1 0,2 0,-1 0,-1 0,0-1,0 0,4 1,-3-1,-1 1,0-1,1 1,-2-1,0 1,1-1,-1 0,1-1,-1 1,1-1,2-1,-3 0,0 1,2-1,-2-1,0-1,3-3,-4 3,0 2,1 0,-1 0,0 0,0 0,3-4,-4 3,0 1,1-2,0 1,-1 0,3-5,-3 6,0 0,1-1,0 0,-1-1,1 0,1-7,-2-2,0 10,-1 1,1-2,0-1,-1 3,1-1,0-3,1-1,-1-8,0 12,-1-2,1 0,-1 2,1-4,0 3,-1 1,1-10,1 5,-2-1,1 4,0-4,-1 0,1-3,-1 9,0-1,0 1,0-8,0 6,-1 1,1 0,0 2,-1 0,1 0,0 0,-1 0,1 0,0 0,0 0,0 0,0 0,3 1,0 0,0 1,0 0,0 1,0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2783 1542,'35'31,"-32"-30,-1 2,-2 0,-1 0,-2 2,0-3,0 0,0 1,-1 1,-1 0,-2 8,5-8,-1 2,0-5,-5-8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2268 1776,'-24'30,"27"-30,0-2,0-2,-1 0,1-1,0 0,-3 2,1-1,0 10,-1-3,0 0,0 3,0-2,1 1,1 0,-1-2,1 0,1 0,0-3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736,'0'16,"3"-15,2-3,-2-2,-2 1,0 0,0 0,-2 0,-1 0,-1 1,0 1,0 2,0 0,2 2,0 1,3 0,1-2,0-2,0-2,-1-1,0-1,-2 1,-1 0,-3 0,1 4,0 1,2 2,1 0,4-4,-2-3,-2 0,-2 0,-1 3,-1 1,2 3,1 1,3-2,-1 0,2-2,0-4,0-1,-3 0,-2 1,-1 3,0 1,3 2,2 0,-5-3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2289 1787,'19'-1,"-16"0,0 1,0 1,-6 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2289 1809,'16'1,"-13"-1,0-1,0 1,-5-3,-1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2299 1759,'37'15,"-36"-12,-2 0,-1 4,0-3,1-1,-2 0,1 1,-1-1,1 0,0 0,1 0,1 1,1-1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2355 1767,'-5'42,"5"-38,-1-1,1 4,0-4,0 5,1-4,-1 0,0-1,0 1,0 0,1-1,5 0,-1-3,-1 0,1-1,-2 1,1 0,-1-1,0 1,6-1,-2 0,-4 1,-6-1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2359 1778,'33'-2,"-30"2,-12 10,5-7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2355 1820,'35'-6,"-39"3,0 1,0 0,-1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8:1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2253 1760,'-14'-2,"12"5,0 0,0 2,1 0,1-2,-1 1,1-1,-1 0,0 1,0-1,1 0,-1 0,2 0,2 0,0-1,0 0,0-1,0-2,0-1,0 0,0-2,-2 1,0-2,0 1,0-5,-1 6,1 0,-1 0,1 6,0 2,0 0,0-1,0 0,0-1,-1 1,0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1787,'11'83,"-8"-78,-1-1,0 0,0-1,1 0,-1 0,0 1,1-3,2 2,0-2,0-1,0 0,1-1,-1-3,1 0,-3 0,-1-2,0 3,2-7,-3 7,1-2,2-5,-3 6,1-4,0-1,-1-1,-1 5,-1 0,-2 1,-1-2,2 3,0 0,0-1,1 1,-1 0,0 0,-1-2,-1 0,1 2,-8-4,5 5,0 2,-1-1,3 2,-4 3,4-1,2 0,-1 3,-2 5,3-8,-2 4,1-3,0-1,7-2,1-4,-2 2,1 0,0 0,-1 1,1 0,-1 0,1 1,0 0,-1 0,0 1,-2 1,-2 0,0 1,-2 1,2-2,-2 3,2-3,0 0,0 0,-1 0,1 0,-1 0,0 1,1-1,6-2,0-3,-2 2,3-1,-3 1,0 0,0-1,1 2,-1-1,0 0,1 3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 1794,'0'14,"1"-9,-1-2,0 0,1 1,0 2,-1-1,0 0,0 0,1 0,-1-1,0-1,1 1,-1-1,-1 1,1-1,0 0,0-7,0 1,0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1791,'12'25,"-15"-21,1-1,0 0,4-6,1-1,1 0,-1 1,-1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1689 519,'-11'22,"9"-19,1 0,-1 2,-1 0,1-2,0 0,0 5,-1 3,0 3,1-6,1-1,1 0,-3 12,0 10,1-9,0 2,-1 32,3-43,-1 10,1 0,-1-5,1 1,0-9,-1 10,1-10,0-1,0 0,0 1,1 1,-1-2,1 6,-1-7,0 3,1-4,0 0,0 7,0 0,0-4,1 5,-1-8,1 5,-2-4,1-1,0 1,0 1,1-1,0 1,3 3,-2-1,-2-5,1-1,1 3,0-1,0-1,-1-1,2 0,0 0,3 0,-4-2,1 1,2 0,-3-1,2 1,1 0,1-1,-3 0,7 2,-7-2,3 1,1 0,3 0,-5-1,8 1,-7-2,-1 1,0 0,1 0,0-1,1 1,0 0,6 1,0 0,2-1,10 1,-9-1,-6-1,8 0,0 1,2-2,-11 1,-1 0,8-1,-7 1,9 1,-2-2,-7 3,11-1,-12-1,1 2,12-1,-11 0,11 0,-11-1,13 2,-13-2,-1 0,0 0,2 1,-1 0,18 1,-17-1,-2 0,0 0,-1 0,0 0,0 0,2 0,-1-1,-1 1,0 0,0-1,3 0,-2 0,-1-1,0 1,0 0,-1 0,1 0,1-1,-1 0,0 1,-1 0,0 0,2-1,-1 1,0 0,0-1,-1 1,0 0,1 0,1 0,14 0,0 1,-16-1,1 0,-1 0,-1 0,0 0,0 0,2 0,-1 0,-1 0,0 0,-1 0,7 0,-6 0,0 0,1 0,-2 0,0 0,0 0,0 0,-1 0,0 0,3 0,-1 0,0 0,0 0,0 0,-1 0,6 0,5-1,-10 0,1 0,-2 0,0-1,0 1,9-1,-7 1,-2 0,6-1,-5 0,-2 1,9 0,-6 0,5-1,-6 2,-1-1,4 0,-4 2,0-1,0 0,0 0,0 1,0-1,-2-1,6 2,-5-1,-1-1,2 1,1 0,0 0,-2-1,10 2,-11-1,1 0,0 1,6-2,-5 1,1 0,-2 0,3-2,4 1,-2 1,0-1,-5 1,1 0,-2 0,0 0,1-1,3 2,-3-1,0 0,1 0,0 0,-1-1,0 0,0 1,-1-1,0 0,0 0,1 1,-1-1,1 0,1-1,17-2,-18 3,-1 0,1 0,-1 0,1 0,1 0,-1 0,2 0,-1 1,9-1,-10 0,0 1,0-1,1 1,0-1,1 1,-2 0,0 0,0 0,0-1,-1 1,1 0,0 0,0 0,0 0,7-2,-7 2,-1 0,1 0,-2-1,1 1,-1 0,1 0,-1-1,1 1,0 0,8-2,-9 1,3 1,-2-1,-1 0,1-1,-1 1,0-2,-1 0,-1-2,0 2,-1-1,0 0,1-1,-1 1,0-1,1 0,-1 0,0 1,0-1,0-2,0-2,0 1,-1-7,2 8,-1 1,0-2,1-16,0 17,0 2,0-7,-1 9,0 0,0-1,0 1,0-2,-1 0,1 2,0-1,-1 0,-1-3,1 4,0-1,0 0,-1-1,0-1,1-2,0 2,-1 1,0-4,1 6,-2 0,0-1,0 2,-1 0,1 1,-3 0,3 0,-2-1,2 2,0-1,-2-1,2 1,-1-1,0 1,1-1,-1 1,-1 0,1 0,-4-1,2 2,2-1,-1 1,-1-1,3 1,0 0,-1-1,1 1,-5-1,4 1,0-1,0 0,0 1,-2-1,3 1,-7-2,7 2,-7 0,6 1,-6-1,5 2,1-1,-1-1,-2 3,4-3,-1 1,1 0,0 0,-3 1,3-1,-1-1,1 1,-2 0,1-1,0 0,0 1,0 0,1-1,0 1,-3 0,3-1,0 0,-2 2,2-2,-1 1,1-1,-2 1,1-1,0 0,-2 1,3-1,-4 2,1-2,2 1,-2-1,3 0,-1 0,1 0,0 0,0 0,-2 0,1 1,0-1,0 1,1 0,0-1,-1 1,-1 0,2 0,-1 0,1-1,0 1,0 0,-1 0,-1-1,2 0,-4 0,0 2,3-2,0 1,-1 0,2 0,-2 1,1-2,1 0,0 1,-2-1,1 0,0-1,1 1,0 0,0 0,0 0,0-2,3-1,0 0,1 0,-1 0,0 0,2 0,0 0,-3 0,-2 0,0 0,0-2,0 2,-1-2,1 3,0 0,0 0,-4 0,3 1,1 0,0 0,-4-2,4 2,-1 0,-1 0,1 0,0 1,-1 0,2 0,-4 0,4 0,0 0,-1 0,1 1,-2 0,0-1,0 2,1-1,0 0,1-1,-2 2,-8 1,10-2,0 0,-2 1,-1 0,3-1,0 0,-5 2,1-1,4-1,-7 2,6-2,1 0,0 0,-1 0,-1 0,-1 0,3 0,-1 0,-1-1,2 1,-3 0,2-1,-5 1,4 0,-3-1,4 0,-1 0,2 0,0 0,0 1,0-1,0-1,-1 2,-6-1,3 0,2-1,-3 1,2 0,2 0,1 0,0 0,0-1,-2 1,-5 1,2-2,2 1,2-1,1 2,0-1,0 0,0 0,0 0,0 0,0 0,-1 0,-13 0,6-1,3-1,5 1,-1 1,0 0,1-1,-1 1,-6-1,3 0,2 0,0 0,-1 1,2-1,0 0,0 1,1 0,-1-1,0 1,-1 0,-8 0,6-1,2 1,1-1,1 1,0 0,0-1,-4 0,3 1,-1 0,0 0,-14-2,13 1,2 1,-1 0,0 0,2-1,-2 1,-14-2,15 2,1 0,-4-1,4 1,0 0,0-1,0 1,0-1,-1 1,0 0,-1-1,0 0,1 1,0 0,1-1,0 1,0 0,0-1,0 1,-2 0,2 0,-1-1,0 1,1 0,-2 0,-4 0,4 0,0 1,-1-2,1 1,2 0,0 0,-4 0,3 0,-4 0,1 0,2 1,0-1,0 0,2 0,0 0,-4 0,4 0,-1-1,0 1,0 0,-1 0,-3-1,4 2,0-1,0-1,1 0,-3 0,2 0,0 0,0 0,0 0,0 0,0 0,0-1,1 1,1-2,2-4,0 4,1 0,0-2,0 0,0 1,0 1,0 0,1-1,0 0,1 0,0-3,-1 4,0-1,0 1,0-2,0 0,-1 2,0 0,1-3,-1-1,1 2,-2 2,1 0,1-5,-1 4,0-1,1-6,-2 8,0-5,0 3,0 2,-1 0,0 0,0-1,0-4,0 5,0 0,0-1,0-1,0 1,0 0,0 0,0 0,1 1,-1 0,0 0,1 0,-2-1,2 1,-1-2,0 0,-1-5,2 6,-1 0,0 0,0 1,1 0,-1 0,-1-4,0 4,0-4,2 4,-1 0,0 0,-2-10,2 10,0-1,0-1,-1 1,1 1,0 0,-1 0,0-2,1 1,0 1,0 0,0 0,-2 0,0 2,-1-1,0 1,-1 0,1 0,-1 1,1 0,1-1,-1 1,-1 0,2 0,0-1,0 1,0 0,-1-1,-5 0,-5 0,10 1,-9-1,7 1,2 1,-2-1,3 0,-2 1,-2-1,-1 1,-9 1,12-1,-6 0,8-1,0 1,-4 0,4-1,-2 1,-3 0,1 0,3-1,0 1,1 0,-2 0,2-1,0 1,0 0,0-1,-1 1,-4 1,1-2,2 1,-2 0,4-1,-2 0,0 1,-4 0,2 0,-6 0,7 0,1-1,-2 1,4-1,-3 2,3-1,-4 0,3 0,-6 1,4-1,2 0,-1 0,2-1,0 1,0 0,0-1,-1 2,1-1,-2 1,1-1,1 0,0 0,-1 1,0 0,1-1,-5 4,4-2,1 0,0-1,0 0,-1 0,1 0,0 0,0-1,-1 0,1 0,-2-1,1 1,1 1,-1 4,2-2,1 0,-1 1,-2 24,5-23,-1-2,0 2,-1-1,0-2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1335 1787,'17'25,"-16"-28,0 0,1-1,0 1,-1 0,0 0,-2 6,0 2,0 0,1-2,2 1,1 0,2 0,-2-5,-1-5,-2 2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1381 1751,'-4'50,"5"-47,-1 1,2 0,-2-1,1 1,-1 0,2 0,1-3,0-4,1-3,-2 3,-1-1,-1 0,-4 0,1 1,0 0,-1 0,1 0,-1-1,1 1,0-1,-1 2,1 4,2 1,4 0,1-4,-1 0,1-2,1 0,-1 1,-1 1,0 1,1 1,-1 0,-2 4,-4-1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1311 1768,'18'10,"-15"-8,0 0,0 1,-4 2,-2 2,1-2,-2 1,2-2,0-1,-1 0,1 0,2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1271 1877,'-2'35,"1"-31,1-1,0 1,0 1,0-1,0-1,0 3,0-1,0-2,0 5,-1-4,1-1,1 0,3-2,1-1,0 0,-1 0,-1-1,1 1,3-2,-4 2,0-1,1 1,-1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1267 1898,'15'-8,"-12"7,-1-2,1 3,0-2,1 3,-1 0,1 2,-3 3,-1-3,-1 1,-1 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1928,'20'-8,"-17"8,1 0,0 0,-1 0,0 0,0 1,0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1928,'15'3,"-11"-3,-1 1,0-2,0 1,0 0,-5 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1957,'14'-4,"-10"4,-1 0,0 0,0 0,0 0,1 1,-1-1,-2-3,-1-1,-1 0,0 0,0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 1911,'24'1,"-21"-1,0 0,0 1,0 2,-3 5,-1-4,1 0,0 1,-1-1,1-1,-1 1,0 1,0-2,1 0,-2 2,1-2,0 0,1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1390 1917,'9'74,"-9"-71,-2-7,1-5,0 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1773 568,'-1'23,"2"-20,0 0,1 0,1-1,0-1,0 0,0 1,0 0,-1 1,-2 0,-3 0,0-2,-1 2,1-2,0 1,-1-1,1 0,0-2,1-3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1385 1921,'27'41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1438 1958,'-9'2,"10"-5,0 0,3 8,-2 0,0-1,1-5,2-11,-4 7,-1-10,1 12,0 0,0 0,0-1,2 1,0 1,1 2,1 9,-3 0,1 1,-2-2,-1-3,1-2,-1 1,0 0,0 0,-1-1,-2-4,-1-3,4 0,1 0,-1-2,1 3,-1 0,2-6,-2 5,3-6,-1 7,2 0,0 2,-1 1,0 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1390 1913,'21'-13,"-18"15,-2 2,-1 1,-2-2,1 0,1 0,-3 3,2-3,-2 0,0 2,0-2,0-7,3 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1435 1908,'-18'27,"18"-24,0 1,0 0,0 1,1-2,0 0,-1 0,1 0,0 1,0-1,3-4,-2-3,1-12,-2 7,-1 1,1 4,-1 1,1 0,-1 0,0 10,1 2,-1-5,1 6,0-6,1 1,0 1,0-3,-2-6,-1-1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1502 1909,'16'39,"-14"-36,-2 0,-3 2,1-2,-3 1,1-1,1 0,11-10,-4 4,-2 0,0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1529 1939,'2'0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1530 1917,'17'8,"-14"-5,-3 0,1 8,-1-8,0 1,0 0,0-1,-1 0,1 0,-1 0,1 0,4-7,-2-5,-1 5,0 1,1-2,0 1,1 1,0 3,-1 4,1 1,-2-1,-1 0,1-1,1 0,-1 0,2-1,1 0,-1-3,2-5,-4 3,1-4,-1 2,0 2,0-3,0 2,0 1,0 0,-3 7,0-1,1 0,-1 0,1 6,-1-4,2-2,-1 0,0 4,2-3,-1-1,1 0,2-2,0-4,-1-1,1-2,-3 1,1 1,-1 1,0 0,0-2,1 2,-1 6,1 3,-1-2,0 0,1-1,-1 0,1 0,0 1,-1-1,1 0,-1 0,0 8,-1-7,0 4,-1 0,0-5,0 0,-1-1,0 0,0-2,0 0,-2-2,2 1,0-1,0 1,-4-3,4-1,-3-5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1901,'10'-14,"-6"12,-1 2,0 4,-1-1,-1 6,0-6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1684 1951,'-22'6,"19"-5,0 1,0 0,5 1,3-1,-1-1,1 0,-1 1,-1-2,-3 3,-2 0,-2 1,0-1,1 0,-1 0,1 0,10-10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1708 1926,'-4'35,"3"-28,1 0,0-2,1-1,0 7,0-5,0-3,3-1,-1-3,-1-2,-1-1,0-2,-2 2,0-1,-2 1,1 1,-1 0,1 0,-1 1,-4-4,4 2,-1 3,1-1,9 3,-3-1,3 0,-2 0,3 0,-2 1,2-2,-4 2,8-1,-8 2,0-1,0 0,-9 1,0 0,1 0,1-1,0 2,2 0,1 0,1 0,3-1,0-1,1 0,2-1,-3-2,0-1,-1 0,1-1,-1 1,0 0,-2 6,0 0,3 0,2-3,-1 0,1-2,-1-1,0 1,0-2,-1 2,-6 3,-2 3,3-1,1 0,2 0,3-1,-1 0,0-1,2 1,2-3,-1-3,-3 1,0-3,-1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3294 183,'13'6,"-10"-6,0 0,0-2,0 1,-2-2,-2-2,-1 0,-1 4,-2 2,-1 1,1 0,-1 2,2 0,1 0,2-1,1 1,0-1,4-2,-1-1,0 0,2 0,-1 0,-1-1,0 0,0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578,'21'-1,"-18"0,0 1,2-2,-2 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1807 1912,'1'17,"0"-14,-1 1,1 1,-1-1,0 3,0-4,1 3,0 1,0 0,1 2,-2-6,1 2,-1-2,0 0,-1-10,1 0,0 2,-1 0,1 2,1-1,0 1,1 0,1-1,0 2,1 1,1 2,-2 2,-1 1,-1-1,-2 0,-2 0,-2 0,2-2,0 1,0-1,6 1,0-1,3 0,0 1,-3-2,2 2,-2-1,0 1,0-1,-3-4,-2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2738 1330,'-6'24,"5"-21,0 0,1 0,0 0,-1 2,1-1,1 1,-1 0,1-1,0 0,0 0,-1-1,0 1,1-1,0 0,-1 2,1-2,1 0,1 1,1-1,0-1,-1-1,1 0,1-1,3 0,-1 0,-2-2,-1-1,-1 1,-1-2,0 1,-1 0,-1-1,1-4,0 5,-1 0,0 0,0-4,0 2,0 1,-1 1,1-2,-1 1,1 0,0-2,-1 2,0-1,-1 1,1 0,-2-1,0 3,0-1,0 2,-2 0,-5 0,5 1,2 0,-2 2,1 1,3 1,0 0,0 0,0 6,-1-1,2-6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2699 1697,'2'0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2700 1697,'3'6,"0"-7,0 1,1-3,-1 0,2-1,-3 1,0 0,-1 0,0-2,-1 0,1 1,0 0,-1 1,1 0,0 0,-1 0,1 0,0-2,-1 2,1 0,-1-1,1-3,-1 4,1-3,-1 3,1-1,0-4,0 3,0 2,1-4,-1 3,0-1,0-3,-1 5,1-6,-1 6,1-5,0 0,0 4,-1 0,3-6,-3 7,1-1,1-4,-1-1,-1 4,1 0,-1 2,0 0,-1-4,0 3,1 1,1 0,-1 0,-1-2,2 1,-1 1,0-4,1 2,0-1,-1 3,-3 5,-2 3,3-1,-1 1,1 0,1-2,0 0,0 1,1 0,-2 0,1 0,1-1,1-6,0-2,0-1,0 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2753 1426,'29'18,"-26"-17,0 1,-2 1,-1 6,-1-5,1-1,-1 0,-4-3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2792 1374,'15'31,"-14"-28,1 1,0 0,1-1,-2 0,2-1,-1 1,-1 1,1-1,-1 1,0 1,0-2,0 3,-1-3,1 2,0-2,0 0,-1 1,1-1,0 1,0-1,-1 0,1 1,0 0,0-1,0 0,-1 0,1 1,1 0,-1 0,-1-1,1 0,-1 0,1 1,0-1,0 0,0 0,0 1,1-1,-2 0,2 0,-1 0,0 0,0 0,0 0,-1 0,1 0,0 1,-1-1,1 0,-1 0,-7-13,5 5,0 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2798 1385,'3'16,"-3"-11,0 0,0-1,0 0,0 0,0-1,1 1,-1-1,-1 0,1 3,0 0,1-10,-1-1,0-4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2800 1384,'23'3,"-20"-2,0 1,-1 1,-8-5,-2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2735 1377,'-8'28,"7"-25,1 0,-1 0,0 1,-1 1,1 0,0-1,0-1,0 0,0 0,0 0,0 0,0 1,0 0,0 1,0-2,-1 0,1 0,-1 0,0 0,-1 0,0 1,-2 1,4-2,-2 1,0 2,2-1,0-2,-1 0,1 1,1-1,-3 1,1-1,-1 1,-1 3,0-3,1-1,0 0,-1 0,1-1,-2 2,2 0,0-1,1 1,1-1,0 0,0 0,-1 1,0-1,0 0,1 0,-1 0,0 0,1 0,-1 0,1-6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2618 1555,'3'20,"-3"-16,0-1,-1 1,0 0,0 2,-1-2,1-1,1 0,-1 0,1 0,4-3,3-2,0-1,-3 2,1-1,0 1,-2 1,1-1,0 2,-1-1,-7-1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896,'-13'4,"10"-1,0 2,1 2,1-2,0-2,0 0,0 0,0 1,-1 1,2-1,-2-1,1 2,1-1,-1 0,1 1,0 2,0-4,1 0,0 0,3-1,0-3,-1 0,1-2,-2-1,-2 1,-1-2,-1 1,0 1,-1 0,0 1,0 1,-1 0,1 1,0 1,2 2,0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447 407,'14'0,"-10"1,0 0,1-1,0 0,0 0,-1 0,2 0,-3 1,1-1,0 0,0 1,-10-4,1-2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469 386,'23'9,"-20"-9,1 0,-1 0,1 1,1 1,-2-2,0 2,0-1,0 1,0 3,-5-1,0 0,0 0,0 0,0 0,0-1,-4 3,-1-1,4-2,-1 0,1-2,-1 2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1853 236,'-14'16,"12"-13,0 1,-4 3,3-1,0-2,2-1,-2 0,2 1,-1 1,1-2,1 1,1-1,-1 0,3 1,-1-1,-1 0,1 0,0 1,1 0,0 0,-1-1,2 2,-1-4,1 2,-1-1,2 2,-2-2,1 0,-1 0,2 1,-1-2,-1 0,4-2,0 1,-4-1,2 0,0-1,-1 1,1-1,0 0,-2 1,0-1,0 1,2-1,-2 0,0 0,7-5,-5 2,-2 3,0-4,-2 3,0-1,-1-1,0 0,0 2,1-3,-1 2,-1-1,0 0,-3-6,2 8,1-2,-2 0,0 2,0 1,-2 0,2 1,-1 0,0 0,-5-3,6 5,-1-1,1-1,0 2,0-1,0 0,-1-1,-2 2,3-1,0-1,-1 1,-1-1,2 1,0-1,-2 2,1 0,1 0,-1 1,0-1,-1 0,0 1,0 1,0-1,-3 4,5-2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1871 359,'-7'16,"6"-13,0 0,0 0,0 0,-1 1,0 0,1 0,0-1,0 0,1 0,0 1,0 1,0-1,0-1,1 0,0 4,-1-4,2 1,0 1,-1-2,0 0,1 0,0 0,0 0,1-1,0 1,1-2,0-1,0 0,5-2,-4 1,1-2,-1 0,-2 2,0-1,3-2,3 0,-3 2,-1 0,-2 0,1-1,1-3,-1-2,-3 4,0-1,-1 0,0 1,-1-1,0-2,-2 2,0-2,1 4,0 0,0-1,-1 1,-3-3,0 2,-4-2,6 5,0 0,-18 1,16 2,-4 2,6 0,-1 0,1 2,1 0,-14 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2548 1585,'13'-3,"-10"3,1 0,-1 1,1 1,-1 0,0 1,-1 0,0 0,-2 0,-1 1,-1 2,-1 1,-1-1,2-2,-2-1,0 1,0-1,-1-1,2-1,0-1,0 1,0 0,0 0,9-1,-2 0,-1 0,0 0,0 0,5 0,-3 0,-2 0,0 0,0 0,0 0,0 0,2 1,-2 0,0-1,0 1,-7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2718 1213,'-7'46,"8"-43,2 0,-1 0,0 0,1 0,-1 0,2 2,0-2,0 1,-2-1,2 0,0-1,0-1,1 0,-1-1,1 0,2-3,-2-1,0-1,-2 2,0 0,-1 0,1-1,-1 1,0-1,1 0,-3 1,1 0,-1 0,0 0,1 0,-1-1,0 0,0 0,1 1,-1 0,-1-6,1 6,0 0,-2-2,0 0,0 2,0-1,0 1,1-1,-1 1,-1 0,-1 0,1 2,-1-1,1 1,0 1,0 0,-1 0,0 0,-7-1,7 1,-1 1,0 1,2-1,-1 1,2 1,-1 0,-1 0,2 1,-2-1,1 0,0-1,0 2,0 0,0 0,1-1,-1-1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0: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2720 1206,'20'-5,"-17"5,0 1,0 0,0 1,-1 1,-3 0,-2 3,0-3,-2 0,0 1,2-2,0-1,0 0,8-3,-1 1,0 1,3 0,-3 0,1 1,0 0,-2 1,-1 2,-5 6,-3-3,3-4,-1-1,1-1,0 0,-1-1,2-3,-3-12,2 7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637 639,'-18'24,"17"-21,1 0,-1 0,2 2,1 0,-1-2,1 1,0 0,0 0,-1 0,2 1,1 3,-1-5,3 1,-1-1,-1-1,1-1,-1 0,-1 1,1-2,1 0,0 0,-1 0,1 0,-2 0,2 1,0-1,0 0,-1 0,0-1,0-1,-1 1,-1-2,1 1,-2-1,1-5,-1 5,-1-9,0 7,-1 0,-1-2,0 4,1 0,-1 0,1 0,0-2,0 1,0-6,0 6,0-2,-1 3,-3-4,3 4,-1 1,0 0,0 0,-1 0,0 0,1 1,-1 0,-2 0,0 0,3 1,0 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2961 681,'-17'25,"16"-22,0 0,1 0,0 0,1 0,-1 2,1-2,1 0,-2 0,2 0,1 1,-5-9,0 0,0 0,1 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3146 687,'-13'7,"7"-2,2-2,2 0,-2 1,2-1,0 0,1 0,2 0,3-2,0 0,3 0,-4-1,5 1,-5-1,3 0,-3-1,1 2,-1-1,4 1,-3 1,-1-2,0 0,0 0,-3-3,-1 0,-1 0,-1-1,-1-3,-1 0,2 3,-1 0,2 1,-2-1,0 6,0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2462 923,'13'-9,"-10"8,1 0,-1 1,0 1,0 0,-2 4,0-1,0-1,-1 1,-1 1,1-2,-1 1,0 0,1 0,-1 0,1-1,-1 0,1 1,0-1,-1 2,1-1,-4-3,0-3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1253 289,'-17'17,"16"-12,0-1,1-1,0 1,1 5,0-3,1 0,0-2,2 0,-1-1,2-2,0 0,0 0,-1 0,1 0,-2-1,5 1,-3-1,-2 0,0-1,0 1,0 0,0-2,1 1,-1-1,2-1,-1-2,0 0,0 0,-1-2,-2 3,1-3,0-1,-1 5,0-1,0 0,-1-2,-1 3,-1-3,-1 1,-1-2,0 3,-1-1,0 3,-2 0,3 3,0 0,-4 0,5 2,-3 1,0 3,2-2,-1-6,2 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1272 631,'-18'-9,"15"11,0 0,0 2,-2 4,3 0,-1-1,0 2,2-6,0 4,1-2,-1-1,2 3,1 4,-1-6,1 0,1 0,-1-2,1 0,0-1,1 1,-1-1,0 0,0 1,3 1,-2-1,0-1,0-1,-1 0,0 0,5 1,-3-1,0-1,2 1,-2 0,0-2,-1 1,0-2,3-1,-3 0,0 1,2-2,-1 2,-1-1,2-1,-4 1,1 1,-1-1,-1 0,-1-2,0-1,0 3,-1-1,0-2,0 3,1 0,-3-2,1 0,-2-5,1 5,-1-1,1 1,0-2,1 4,-7-4,1 4,5 3,0-1,-7 1,6 1,0-1,-6 1,5 0,1 0,0-1,0 1,1 0,-5-3,5 2,0-1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616,'15'-1,"-10"2,-2-1,0 1,0-1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3147 635,'19'1,"-13"-2,-2 1,0-1,0 1,1 0,0 0,-1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3167 586,'17'11,"-14"-10,6 1,-3-1,-2 0,1 0,-1 0,2 0,-3 0,-1 3,-4 1,-2 2,2-4,0 0,0 0,-3 7,3-6,0 0,1-1,3-11,-1 2,-1 2,0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450,'6'27,"-6"-21,0 2,0-2,1 0,-1 0,0 8,0-6,1 1,-1-1,0-1,1 0,-1-1,0 2,1-1,-1 0,0 1,0-1,1-2,-1 0,0-1,0 1,0 5,0-3,0 0,0 0,0-2,-1 1,1 0,0 0,-1 1,0 1,1 0,-1-1,0-2,0 5,1-5,-1 0,1 0,0 1,-1 1,0-1,-1 5,-1 2,3-9,-1 0,0 5,0-4,0 1,0-2,1 1,-2 0,0 5,0-7,1 1,1-1,-4 8,4-7,-3 13,2-11,0 2,0-2,1-3,-1 1,1 0,-1-1,2 4,-1-4,0 0,0 3,0-1,1-2,-1 0,4-1,-1-1,1-1,0 0,0 0,-1 0,1 0,1 0,0 0,0 0,-2 0,0 0,1-1,0 1,1 0,-1 0,-1 0,6-1,-4 1,0-1,0 0,-1 1,2 0,-2-1,-1 1,0-2,-2-16,-1 11,0 1,1 0,-1 0,1-1,1-12,-1 9,0 0,2-13,2-17,-3 22,-1 1,0 2,0-1,1 0,-1 3,0 1,-1-2,1 0,-1 3,0 1,0-10,0 9,0 2,-1 1,0-7,0 7,1-2,0 0,-1 2,1 1,0 1,0 0,-1 0,1 1,0 0,0-1,0 2,-1 0,1 0,0 1,-1 0,1 0,-3 9,1 3,0 0,0-2,-2-1,1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3236 856,'37'0,"-34"0,2-1,0 1,-2-1,0 1,0 1,2 0,-2-1,1 2,2 3,-3-2,0 0,-7-1,0 0,0-1,0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3279 892,'-5'29,"5"-26,-1 0,2 0,2-1,0-3,0 1,0-1,1-1,0-1,-1 0,0 0,0-1,-1 1,-2 0,-2-1,0 1,-2-1,1 1,0 1,0-1,-1 1,1 0,-1 2,-1 0,1 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782,'35'-2,"-32"3,0 1,-3 1,0 0,-2 0,0 0,-2 1,0 0,-1 1,0-2,0 0,2-2,0 2,0-1,0 0,2 1,4-2,1 0,3 1,-4-1,0-1,1 1,-1-1,0 1,3 0,-2-1,-6-7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3270 741,'34'-1,"-29"1,1 0,-2 0,0 1,-1-1,4 4,-4-2,-2 1,-2 0,0 0,-3-6,0-1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3140 899,'-18'14,"16"-10,1-1,1 0,-1 0,2 0,1 1,3-1,-2-1,0-1,1 1,-1 0,0 0,1 0,-1 0,0 1,-2 0,-2 0,-1 1,0-1,-1 0,2 0,-2-1,-1-1,0-1,1-1,0-1,1-1,1 0,2 0,-1-1,2 1,-1 0,3 0,-1 1,3-2,-1 0,-1 1,-1-1,-1 1,-1 0,0-3,-1-1,-1 4,1 0,-3-2,1 2,-2 2,-4 3,5-1,-5 4,3 1,1-1,0-2,-2-1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3318 636,'-10'6,"9"-2,-1 0,1 0,0 0,0-1,-1 1,0 0,1 0,0-1,1 0,0 0,0 0,1 0,1 1,0 0,2 1,-3-2,2 0,0 0,-2 0,-1 0,-3 0,0-2,-4 2,2-1,1-1,-1-1,2 0,0-2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3309 663,'28'-5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444,'1'17,"-1"-13,-1 1,1 0,0 1,0 1,-1-1,1 0,-1 0,1 0,-1 1,1 0,-1 11,0-4,1-1,0 3,0-8,0 13,0-16,1 8,-1-7,1 10,-1-5,0-1,1-5,-1 1,-1 0,1 1,0-1,-1 4,1-5,0 0,0 1,-1 0,1 1,-2 7,1-8,1-1,-1 4,0 3,0-2,0 3,0-5,0-3,0 3,0-4,0 0,0 0,-1 4,1 0,1-4,-2 2,2-2,-1 1,-1 7,2-9,0 3,0-2,0 0,0-1,0 0,0 0,-1 2,1-1,-1 1,0-2,0 0,1 0,-1 3,0-2,1 0,-1 0,0-1,1 0,0 0,3-2,1-1,-1 0,1-1,-1 0,1 0,-1-1,0 2,1-2,-1 0,0 2,1-1,0 1,-1-1,1 1,-1 0,0 0,2 0,1 0,-3 0,1 0,-1 0,0 0,-3-3,1-1,0 0,0 0,0 0,0 1,-1-2,1 2,0-1,0-2,-1 0,1 1,-1 0,1 0,0-1,1 0,-2 1,1-3,-1 0,1 0,1-6,-1 0,0 6,-1-1,1 0,0 2,0-1,2-17,-2 15,-1-1,1 2,0 0,-1-1,1-1,0 1,-1 1,1-1,-1-1,1-1,0 1,-1 1,1 1,0-1,-1 1,1-12,0 13,-1 0,1 1,-1-3,0 1,0 0,0 1,0 1,0 0,0 0,0 1,0-2,-1-5,0 3,0 7,1 0,-1-3,1 0,0 2,-1 1,0 7,0 0,0 0,-1 0,-2 2,1-2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3393 856,'63'12,"-60"-12,-4 3,-1 0,-1-1,0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3426 898,'-2'16,"2"-11,0-1,-1 1,1-2,-1 0,1 4,0-4,0 1,0 0,0-7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3444 885,'4'21,"-4"-16,0-1,0 0,-1-1,1 0,0 0,-1 1,1 1,-1-1,0 1,1-1,0 2,-1-3,1 1,0-1,-2-7,1 0,0-1,0 2,0 0,-2-3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3413 900,'36'-3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3407 928,'2'0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769,'-3'18,"3"-15,-1 0,1 0,-1 9,0-8,1-1,-1 0,0 1,0-1,0 0,4-2,0 1,0-2,0 1,0 0,0-2,2 2,-1-2,0 1,-4-3,-3-2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3441 771,'32'2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1779 1204,'-6'-4,"3"4,-1 2,3 2,1-1,3-2,-2-4,-4 2,0-1,0 1,0 1,3 3,2 0,1 1,0-2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3437 786,'18'1,"-14"0,0-1,-1 1,0-1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3424 727,'58'0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3464 630,'-8'13,"8"-10,3-3,1-2,0-3,-2-1,-2 3,0 0,-1 0,-3 2,-2 2,3 1,1 2,1 0,2 0,1-1,1-4,1-1,-1-1,-1 0,-4 0,-1 2,0 1,-1 1,2 2,2 0,0 0,1 3,2-5,0-2,1-1,0-3,-3 2,-2 0,-2 1,0 2,-1 0,1 0,2 3,1 0,3 1,1-2,-1-1,2-1,-2-3,0 1,-4-1,-2 2,0 1,-1-1,1 1,3 3,3-1,0 0,-1 3,0 1,-2-1,-1-1,-2 3,0-4,0 1,-1-2,0 1,0-3,0-1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3585 411,'2'23,"-1"-17,-1-1,0 9,0-3,1-3,-1-1,0-1,0 1,1 6,-1-5,1 10,-1-3,1-8,-1-1,0 1,0 1,0 1,1 0,-1-2,-1 7,1-6,0 2,0 8,0-2,0-1,0-6,0 5,-1-2,1-2,0 2,0 1,0-7,0 5,0-3,1 0,-1-3,-1-1,2 1,-1 0,-1 0,1 8,-1-5,0-4,0-1,1 2,0-2,-2 16,0 1,2-17,0 0,-1 0,1 1,-1 0,0 0,1 2,-1-1,-1-1,0 0,1-1,0 0,-1 1,1-1,0 0,1 0,0 1,-1 0,1-1,-1 0,4-3,0-1,0 1,0-1,0 0,1-1,0 1,-1 0,3-1,-2 1,-1-1,1 2,2-1,-1 1,-2 0,2 0,-1-1,0 1,-1 0,0 0,1 0,-1 0,1-1,-2-2,1-3,-3 3,0-1,1-5,0 3,-1 1,1 0,0 0,0-1,-1 0,1-1,2-2,-2-1,0 1,5-14,-5 14,3-12,-3 13,0 0,1-1,0-2,-1 0,0 2,2-12,-2 9,-1 0,1 0,1 1,-2-27,0 5,0 20,0 1,0 2,-1 1,0-3,1-10,0 13,0-18,-1 18,1 1,1 1,-1 1,0 1,1-1,0 1,-1-1,0 1,0 0,1-3,-2 5,2-1,-2 1,2 0,-3 12,-1 0,0-1,0-1,1-2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3593 718,'16'2,"-9"-2,1-1,4 0,-9 0,4 1,0 0,1-1,-5 0,-9 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3594 826,'43'0,"-38"-1,-2 1,0 1,-7-3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3605 739,'-1'55,"0"-58,1-1,1 0,2-3,0 4,2 1,-1 1,0 1,-1 0,0 0,1 2,-3 1,-2 0,-2 1,-1-1,-3 3,4-5,-4 3,3-4,1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3606 866,'-8'74,"10"-79,-2 2,1-5,0 0,-1 2,1 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3623 848,'4'17,"-4"-13,1 0,-1-1,0 4,0-2,1-2,0 2,-1 4,0-4,1 0,-1 1,-1-3,-5-4,1-2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3590 879,'29'-4,"-26"4,1 0,0 0,-1 1,-2 2,-6-1,0 0,0-1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1167,'1'16,"-1"-13,0 0,0 0,-1 0,0 3,0-2,0 0,0-1,1 3,-2 5,2-6,-1 1,0 3,0-5,0 0,1-1,-2 1,1-1,7-2,2-3,-4 0,1 1,1 0,-3 0,3 1,-1 0,0 0,-2 0,0 2,0 0,-8-7,2 1,0-1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3591 904,'38'-4,"-34"4,0 0,-5-3,-3 2,-1-1,0-1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3614 636,'-11'-4,"8"3,0 0,0 0,-1 0,0 0,-2 0,2 0,-2 0,2 0,-2 0,3 1,-1 0,1 0,-1-1,1 1,-4-1,4 0,-3 1,3-1,-2 0,-4 0,5 0,0 2,-1-1,2 0,0 1,0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3517 600,'-32'16,"29"-14,2 1,2 0,2-2,2 2,-2-1,0-1,0 0,1 1,-1 0,0 0,0 0,1 0,-1-1,0 0,-2-6,-1 2,-1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3560 529,'-13'15,"11"-12,-1 0,1 0,0 0,2 0,1 0,1 0,1-1,0 0,0 0,-2 1,-3 0,-1 1,0-1,-1 0,0-1,0-2,0 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569,'5'-14,"-4"11,-1-2,1 0,-1-4,0 5,1 1,-1-1,0 0,-1 10,1 6,-1 0,0-7,0-1,0 1,0-1,-2 11,2-9,-2 15,3-16,-1-2,4-5,-1-2,1-3,-1-2,0 2,1 0,-2 4,1 0,1 0,0 2,0 2,-2 2,-1 0,0 1,1-1,-1 1,0-1,-1 0,1 2,-1-1,1-1,-1 1,1 0,7-14,-6 5,0 1,0 0,-1 1,3-3,-2 3,0 0,0-1,2 0,-3 7,0 1,0 0,0-1,-1 0,2 1,-2-1,1 0,1-6,0-1,0-2,-2 1,2 0,-2 1,1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3603 550,'10'17,"-8"-14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3609 576,'15'2,"-11"-2,-1 1,1-1,-1-1,-1-2,-2-2,1 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3644 544,'-14'17,"13"-12,0-2,-1 3,1-2,0 3,1-3,0 0,0 0,-1-1,1 1,0 1,0 0,0-1,1 0,-1-1,-2 0,-1-1,-1-1,0-1,1-2,2-3,1 2,0-1,1 1,-1 0,1 0,2-6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3654 548,'-3'12,"2"-9,0 5,0-5,1 0,0 0,-1 1,1 0,0 0,1 1,-1 4,1-5,2-2,0 0,1-1,-1-1,3-1,-3 0,0 0,-4-2,-1 0,0 0,-1 0,-2-4,1 3,0 0,0 2,0-1,1 2,8 0,-1 1,0 0,4-1,-4 2,0-2,0 1,3 0,-4 0,0 0,-14-2,6 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805,'-20'-3,"17"2,0 1,-2-2,1 0,1 1,-2-3,2 3,-1-2,0 0,2 0,-1-1,1 0,1-3,2-11,2 11,1-1,-1 3,-1 1,0 1,0 0,-1 0,7-7,-3 4,-2 4,13-8,-8 6,-5 3,1-1,-7 4,-1-1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1164,'25'3,"-22"-3,0 0,0 0,0-1,0 1,-4 4,-5 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3237 667,'33'6,"-34"-3,-2 3,1-2,0 0,0-1,-1 1,0 2,-1 0,0-1,1-2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768,'2'-5,"-4"8,3 1,2-4,-6-2,1 5,5-2,0-2,-4-2,-2 2,3 4,3-1,0-4,-2-2,-1 1,-1 0,-1-1,1 1,-1 0,0 6,0 0,2 0,0 0,3-1,0-1,-1-4,-1 0,-4 6,3 0,0 0,1-6,2 3,-1 3,-4 2,0-1,1-1,0 0,0 0,0 0,-1 0,0 1,-2-6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991,'15'4,"-12"-2,1 0,-1-1,0-1,2 1,-2-1,1 0,-1 0,0-1,0 1,4-3,-1 2,-3 0,2 0,-1 1,3 0,-4-1,1 2,-1-1,0 0,3 2,-1-1,0 1,-1 0,0 1,3 1,-4-2,0-1,8 2,-2-2,-4-1,-1-1,-1 1,0-1,2 0,0 1,3-1,0 0,0 2,-4-1,1 0,2 0,-3 0,6 0,-7 0,9 2,-8-1,0-1,3 2,-1-1,-1 0,-1 0,4-2,-5 0,0 0,0 0,1 0,-1 1,5-1,-1 0,-1 0,3 2,-6-1,4 3,-4-2,6 4,-5-4,3 2,0-1,1-1,-1-2,-1-1,2-1,-5 2,0 1,0 0,2-1,1 0,-3 1,2 0,3-1,-4 0,8-4,-7 3,-2 1,2 0,-1 0,-1 0,2 0,2 1,6-2,-10 3,0-1,2 0,-1 0,0 0,6-1,-6 2,0-1,-1 1,5-1,-5 0,1 0,-1 1,-7-1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589 1003,'-14'12,"10"-9,2 0,-1 1,2 0,-2 1,2-2,-2-1,1 1,2 0,0 0,3-1,0-1,0-1,0 0,0 0,0 1,1-1,-1 0,0 1,1-1,-1 0,0 0,2-2,0 2,-2-1,-4-2,-1 0,-3-6,0 0,3 5,0 0,-1-1,1 2,0 0,0 0,0 0,0-2,-1 2,1-1,0 1,4 6,0 0,-1 1,0-1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3645 731,'2'0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3712 776,'-26'18,"29"-17,2 0,-2 0,0-1,0 0,1 1,1-1,-1 0,0 0,2 0,-3 1,1-1,-1 0,0 0,-4-4,-1-2,-2 1,0 1,1 2,0-1,2 0,0 0,-1 0,1 6,-3 3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1057 997,'-11'21,"10"-17,0 0,1 1,-1-1,1-1,0 0,-1 0,0 0,2 7,1 2,-1-7,2 5,-1-3,0-4,0 2,1-2,-1 1,2-1,0-1,2 1,-3-2,2 1,2 1,-2-2,-1 1,0-1,0-1,0 0,0-2,0 1,1-1,-1 0,4-1,-1 0,-3 1,-1 1,1 0,3-3,-3 2,0 0,0 0,0 0,-1-2,0 0,-1-1,-2 1,1 1,-1-2,0-1,-2 1,-1 0,0 1,1 1,0 0,-7-9,3 4,-1 1,0 2,-2 1,5 2,-4 0,1 1,0 0,1 2,0 0,0 1,3 0,0-1,-1 0,1 1,-2 2,1-3,-4 4,5-2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1193 1263,'-3'14,"3"-10,0 0,0 2,-1-1,1 4,0-5,-1 1,1-1,0 0,-1 12,0-1,-1-2,0 8,0-12,1 1,0 0,0-1,0 1,0 1,0 0,-1 0,1-2,-1 10,1-8,0 5,0-2,0 0,1-5,-2 7,2 1,1-5,1 2,-1-2,-1-6,2-1,-1-1,0 0,5 26,-4-20,0-3,-2-4,2 3,-2 0,0-3,1 0,-2 5,2-1,-2-4,1 2,1-2,-1 2,0-1,1 0,0-1,-1 2,1-2,0 0,-1 2,0 0,1-2,-1 2,0-1,0 0,1-1,2-2,0 1,0-1,1 2,1-1,1-1,-3 0,0-1,0 0,0 0,2 1,-1-2,-1 1,0 0,7 0,-2-1,-4 1,-1 0,0 0,0 0,1 0,1 0,-2 0,2 1,-1-1,-1 0,0 1,1-1,-1 0,1 0,0 0,-1 0,0-1,0 1,0 0,0-1,0 0,-1-3,-1 0,0 1,0-1,-1 0,1-1,0-6,0 7,0 0,0-1,1 0,-1 0,1 0,1-9,-1 6,-1 1,3-15,-3 13,0-2,-1 2,1 1,-1 0,0-3,0 0,0 0,-1 1,1-12,-1 10,-2-14,1 13,1 1,-1-2,0 2,0 1,1 0,-3-14,1 7,2 9,0-1,0 1,0 1,-2-5,2 6,0 0,-1-7,1 7,0 1,0 1,-1 0,1 0,0 2,0 0,-1 0,0-5,0 5,1 0,-1 0,2 7,0 1,-1 2,1-1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1197 1709,'13'2,"-10"-2,0-1,6 0,-6 0,3 0,1-1,-4 1,0 1,4-1,-4 1,3-2,0 2,-3 0,0-1,2 2,-2-1,6 0,-5 1,0-1,-1 1,0 0,0 0,-1 2,-8-2,1 0,0-1,1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1232 1760,'-8'22,"8"-19,0 0,0 1,0 0,2 4,1-5,0-2,0 0,7-3,-6-1,0-5,-4 0,0 1,0 2,-2 0,0 1,0 1,-1 2,-1-1,0 1,1 0,0 0,-1 1,0-1,1 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1210,'26'0,"-22"0,0 0,-1 0,0 1,0 0,0 1,-1 2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1218 1637,'21'1,"-18"0,-1 2,-1 0,-2 0,-2 3,2-3,-2 2,2-2,-1 1,-3 8,4-9,-2 1,2-1,4-5,1 0,-1 0,1 1,-1 0,0 0,1-2,0 2,-1 0,0 1,1 0,-1 1,-5-6,2 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1196 1602,'43'-1,"-39"0,-1 1,3-1,-2 1,1 0,0-1,-2 1,0 0,0-1,0 2,0-1,7 1,0 1,-7-1,2 0,-1 0,-1-1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1219 1501,'0'15,"0"-12,0 0,-1 0,1 1,0-1,1 0,0 0,2 0,0-1,4 1,-2-2,-2 0,0 0,1 1,-1 1,-2 0,-1 0,-2 4,1-2,-1-1,-1-2,-1 0,1-1,0 0,0 0,0 0,0-2,0-3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1217 1522,'24'-5,"-19"5,1-2,-6-1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1172 1477,'75'0,"-72"-1,1 1,3-1,-4 0,1 0,0 1,0 0,0-1,1 1,11-1,-11 1,-1 0,3-1,-4 1,0 0,1 0,-1 1,1-1,-7-1,-8-6,3-2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1224 1376,'-6'27,"5"-22,-2 1,-2 2,3-5,1 0,0 0,1 1,3-4,0-1,0 0,0 1,0-1,2-1,0 0,0 1,0 0,-2 1,3 0,-2 0,-1 0,-5-3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1232 1375,'4'62,"-4"-59,0 0,0 1,0-1,0 0,-1 0,1 0,-1 1,-1-1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1378 1272,'2'0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1379 1272,'3'42,"-3"-38,0 1,0 0,0 1,0 1,0 2,0-2,0 0,0 0,0 1,0 1,0 0,0 1,0 0,1-1,0-1,-1 1,0 1,1-1,-1-2,0 1,2 16,-2-14,0 0,0-2,0-2,1 1,-1 2,0 0,0-1,0-1,0 0,0-1,-1-1,1 0,0 2,0 0,-1 0,0 6,1-7,0-2,-1 1,1 0,0 1,0-1,0 2,-1 0,1-1,0-2,0 1,1 7,0-8,0 9,0-8,0 8,-1-10,1 3,0-3,-1 0,2 4,-1-3,0-1,0 3,-1-3,0 0,1 0,-1 0,0 1,0-1,-1 1,1 0,0-1,-1 0,1 0,3-1,0-2,0 0,1 1,-1-1,1 1,-1-1,0 0,0 0,0-1,2 0,-2 0,0 0,1 1,0-1,-1 0,0 1,2-1,-2 1,2 0,-2-1,1 0,-1 0,0 1,0-1,0 0,0 0,0 1,0 0,1 0,-1 0,1 0,-1-1,0 1,-4-3,0-2,1-2,-1 1,1 1,-2-4,2 4,-1 1,0 0,0-1,0-2,0-8,0 8,0-10,1 4,-1-3,2 4,-1 7,1 0,-1 0,0 1,1-1,-1-1,1 0,0 0,-1 0,1-1,-1-2,0 4,0-1,0 0,0-2,0 0,0 0,0 1,0 1,0 0,-1 0,1-2,0 1,0-1,-1 1,1 2,0 0,0 0,0 1,1-1,-1-1,0-19,0 20,-1-1,1 0,0 0,0-2,0 0,-1 1,1 0,-1-6,1 7,0-1,-1-1,0-8,1 9,-1 1,1 0,-1 0,1 0,-1-1,0 0,1 0,0 2,0 1,-1-4,1 5,-1-2,1 2,0-1,0 0,-1-2,1 3,0 6,-1 1,0 0,-1 0,0 0,-1 5,1-4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1405 1707,'28'-1,"-25"0,0 1,5-1,-4 2,-1-1,1 1,0-1,-1 1,0-1,1 1,-1-1,0 0,0 1,-9-2,3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1222,'16'5,"-12"-5,-1-1,0 1,1-1,-1 0,0 0,2 0,0 0,-2 1,0 0,-2 3,-3 1,-1-3,-2-1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1742,'-2'14,"3"-11,0 1,-1 0,0 4,0-4,0 0,1 3,-1-4,0 0,0 1,0 0,0-1,3-1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1439 1733,'8'16,"-6"-9,1 0,-2-1,0 6,-1-8,1 3,-2-2,0-1,1-1,-1 0,-2-4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1416 1753,'13'-2,"-9"1,-1-1,1 1,-1 1,1-1,-1 1,0-1,0 2,0 2,-3 0,-3-2,0 0,-3 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1418 1773,'27'-9,"-24"8,0 1,0 0,0 0,-7-3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1415 1626,'2'21,"-2"-18,0 0,0 3,1-2,0-1,-1 1,0 0,1 6,0-5,3-5,0-4,0 1,-1 1,2-1,0 0,-1 2,-8-8,2 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1417 1626,'23'0,"-26"4,-1 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1423 1648,'13'-28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1389 1599,'21'-10,"-18"10,2 0,-1 0,-1 1,3-1,-1 1,2-1,-4 1,6 0,-5-1,-1 0,2-1,-2 0,1 1,-1 0,-5 3,-4-1,2-2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1416 1501,'9'21,"-8"-24,-3-6,0 5,-1 1,0 3,0 2,2 2,1-1,2 3,0-3,1 0,0-3,0-2,-3-1,0 0,-2-3,-2 3,1 2,1 4,3 0,0 0,2-1,-2 3,2-6,-2-3,-1 0,0 1,-2 0,-1 0,0 6,3 2,1-2,0 1,1-1,1-3,-3-3,0 0,0-1,-1 1,4 7,0 1,-2-2,0 0,0 0,-1 0,0 1,0-1,-1 0,0 1,0-1,-1 0,-1-2,0-2,0 0,0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1426 1653,'17'-11,"-13"10,0 0,-1 0,0 0,0 0,-6 1,0-1,-1 1,1 0,0 0,0 0,0 0,0 1,6 1,2 1,-2 0,-2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1912 1194,'2'46,"-2"-42,0 0,-1 1,0-2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1384 1475,'16'5,"-13"-5,0 0,2 1,-2-1,2 0,-1 0,-1 1,2-2,-1 1,-1 0,1-1,0 1,0-1,2 1,0 1,-3-1,0 0,0 0,0 1,0-1,0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1355,'4'41,"-4"-37,-1 0,1 0,0 0,0-1,-1 8,1-8,-1 1,1 0,-1 4,1-5,-1 1,1-7,1-1,-1 1,1-2,0 1,1 1,0-1,1 1,0 1,1 0,0 4,-1 1,0 1,-2-1,-2 0,-1 1,-1-1,0 0,0 0,0 0,0-1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1556 1288,'-5'171,"4"-165,1 0,0-1,-1-1,1 1,-1 0,1-1,-1 15,0-13,1-1,0 0,-1 0,1 0,0 14,0-12,0 6,0-2,0-6,0 7,0-5,0-1,-1 1,1-1,0-1,-1-1,1 0,0 4,0-4,0 7,-1 8,1-12,1-1,-1 0,0-3,0 4,0-4,0 1,0 1,0-1,0-1,0 0,0 1,0-1,0 4,0-1,0-3,1 6,-1-4,1 4,-1-6,0 1,0 5,0-5,0 0,-1-1,0 0,0 0,1 0,3-2,0 1,1-1,1-1,0 1,-2-1,0 0,3 1,-2-1,-1 0,1 1,-1-1,1 2,1 0,-2 0,0-1,1 0,-1-1,0-1,0 0,-1-2,0 0,1 0,-2-1,1 0,-1 0,1 0,-1 1,1-1,0 1,0-2,-1 2,0-1,0 1,1-4,-2 4,1 0,0-1,0 0,-1 1,0 0,1-7,-1 6,1-4,0-1,-1-4,1 7,-1 0,0 1,0-2,0-4,0 2,0 1,-1 0,0-7,0-7,0 2,1 13,0-3,-1-4,0 3,0 2,1-1,-1 0,0-3,0 3,1-1,-1 1,0 1,0-2,0-17,0 19,1-2,0-1,0 2,-1 2,2-18,-2 17,1 2,0 0,0 2,0 1,0 0,1-3,-2 4,1 0,0-3,0 3,-1-5,-1 4,1 0,-1 0,1 1,-2 2,3 9,-1 9,0-10,0-1,-1 0,0-2,0 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1542 1703,'39'3,"-36"-4,1 0,-1 0,0 1,1-1,1 2,-2-1,0 1,-1 3,-5 0,-2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1572 1738,'2'60,"-1"-56,-1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1590 1736,'1'23,"-2"-19,1 0,-1 4,1-4,0 4,0-4,1 4,0-4,-1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1552 1755,'2'0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1556 1783,'2'0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1554 1746,'36'3,"-33"-3,0 0,1 0,-1 2,0 0,-1 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1565 1783,'33'-1,"-30"1,0 0,0 0,1-1,-1 0,-8-3,1 4,-1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3360 136,'16'-8,"-13"8,0 1,0 3,-2-1,-1 0,1 1,-1 1,0-1,0 2,-1-3,0 5,0-2,0-3,0 1,-1-1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1205,'0'31,"-1"-28,1 0,0 3,0-2,-1 0,0 0,1-1,-1 0,2-6,0-3,0 2,1-6,0 3,0 3,-1 0,1-1,1 1,1 0,-1 2,0 1,0 2,1 3,-3 1,0-1,-1 0,0 4,1 3,-2-8,1 1,-1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591 892,'-14'11,"11"-9,-1 2,1-1,2 0,-1 0,1 0,0 0,1 0,1 0,2-2,1 0,0-1,0 0,-1 0,1 1,-1-1,1 0,-1 0,0 0,0 0,0 0,-3-3,-1 0,0 0,-2-4,-2-4,2 8,-1 0,0-2,1 2,-1-1,1 1,2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715 936,'2'0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716 936,'1'-6,"0"9,0 0,-1 1,0 0,0 0,0 0,-1 0,1-1,-1 0,0 2,0-2,-2-8,2-3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741 885,'3'34,"-3"-31,0 0,0 0,0 1,0-1,1 1,-1-1,-1 1,1 0,0-1,0 2,0-2,-1-6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772 864,'6'34,"-6"-29,1-1,-2 0,1 5,-1-2,1-4,-1 4,0 0,1-3,0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730 891,'34'5,"-31"-6,0 1,0-1,2 1,-2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722 913,'35'3,"-29"-1,-3-1,4 2,0-1,-4-2,0 0,0 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1441 877,'-12'16,"10"-12,2-1,-2 4,1-4,1 0,-1 1,0-1,0 0,1 1,-2 0,1 1,1-2,0 3,2-3,0 3,2 4,-2-7,-1 0,1 0,2 2,1 0,-2-3,1 0,1-1,-2 0,4-1,2 1,-3-1,1 1,1-1,-5-1,2 0,-1 1,2-1,1 2,2-3,-4 1,0 0,-2 0,1-1,-1-2,-2 1,0 0,1-3,0 0,-1 2,0 1,-1 0,1 0,-1-1,0 0,0 1,-2-2,0 1,0-3,-1 1,0 0,-4-2,4 5,0 1,-3-3,1 2,-4-1,5 1,-4 1,5 0,-2 0,2 2,-1-2,1 1,-2 1,2 1,-1 0,-4 1,5-2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1673 1523,'33'1,"-30"0,1 0,-1 0,0-1,0 0,2 0,-1-1,-1 2,0-1,1 0,-1 1,-6 0,-2-1,1-1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1688 1541,'38'-4,"-32"6,-3-2,2 0,1 1,-3-1,0 0,1 1,-7-2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1226,'18'4,"-15"-4,1 0,0 0,-1 1,0-1,0 1,0-1,1 1,0-1,2 2,-1-1,-2 0,1-1,-1 0,1 0,0 0,-1 1,1-2,-1 1,0 0,3 0,1 0,-1-1,-2 1,4 0,-3 0,3 0,-5 0,4-1,0 1,-4-1,1 1,0 0,0 0,0 0,1 0,0 0,-1 0,1 0,-1 0,-1 1,1-1,0 1,0-1,-1 1,8 3,-1-3,-1 1,-3 1,-3-3,0 1,0 0,2 1,-2-1,2-1,-2 2,7-2,-5 1,2-1,-1 1,-1-1,0 1,0 0,0-1,1 1,-1 0,-2-1,0 0,3 0,-3 0,4 0,-3 1,-1-1,1 0,-1 0,1 0,-1 0,1 0,-1 0,0 0,4 1,-1-1,-1 1,-2-1,0 0,2 1,1 0,-3-1,1 0,3 0,-3 0,-1 0,0 0,0 0,0 0,2 0,-1 0,-1 1,0-2,0 1,0 1,1-1,2 0,-2 0,0 0,-1 1,1-1,3 0,-3 0,0 0,0 0,-1 1,0 0,0-1,0 0,0 0,0 0,0 0,1 1,-1-1,-6 0,0-1,-1-2,0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1724 1473,'31'19,"-27"-18,-1 1,0-1,0 0,1 1,-1 0,1 0,-4 1,0 0,-1 2,-1-1,0 0,0-1,-1 2,-2 0,1 1,2-2,-1-1,1 0,-1 4,-2 4,2-6,-1-1,1-2,-1-4,1-1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923 1963,'24'27,"-23"-22,0-2,3-4,1-6,-1 3,3-1,1-1,-2 2,-4 1,1 1,3-5,-4 3,4-7,-3 4,3-2,0 1,-3 5,6-6,-6 6,3-2,-2-1,0 1,0 0,-1 2,0 0,0 0,-6 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1644 1382,'2'22,"-3"-18,1 0,-1-1,1 0,-1 0,1 0,0 1,-1 1,1 0,0 2,0-4,0 0,0 0,3-3,3-3,0 0,-1 1,-1 0,-1 1,0 0,0 1,0 0,-5-5,-1 2,-1-2,2 2,-2-2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1643 1378,'17'-1,"-14"1,0 0,0 0,0 0,0 0,0 0,-6 3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1399,'21'4,"-18"-4,0 4,-3-1,-1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1683 1413,'22'1,"-19"-1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1693 1379,'25'29,"-27"-21,-1-3,2-2,-2 3,0-3,1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1725 1333,'13'83,"-16"-77,0-3,0-3,0 0,1-4,2 1,2-5,0 5,-1-1,1 1,-1 0,0 0,3-4,1 1,-2 5,1-1,-1 2,0 2,-1 1,-2 2,0-2,0 4,-1 5,-2-6,2-3,-2 0,0-1,0 0,-2-1,2-1,-4-2,-2-7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1274,'-1'17,"1"-12,-1-1,1 0,0-1,0 0,-1 0,1 0,-1 4,1-4,0 13,0-9,0 6,0-8,1 1,-2 0,1 1,0 0,0 1,0 0,0-1,0-2,0 0,0 6,0-6,0 2,0-1,0 1,0-2,0 0,0 3,0-4,0 0,1 7,0-4,0 8,-1-9,1-1,-1 1,1 0,-1 2,1 0,-1 8,0-10,1-1,-1 7,0-6,0 1,-1 0,1 0,-1 2,0 0,1-5,-1 10,1-8,-1 3,0 4,1-7,0-3,0 2,1 0,-1 7,0-9,0 6,0-4,0-2,0 1,0 0,0-1,0 4,0-3,0 0,0 1,-1 4,1-6,0 1,0 0,1-1,-2 1,1-1,0 0,1 0,-1 0,0 0,1 0,0 0,-2 0,1 0,0 0,0 0,1 0,0 0,1 0,1-2,2 1,-1-1,4 0,-3-1,-1 1,-1 0,1-1,0 2,0-1,0 1,0-2,-1 2,0-2,6 1,-5 0,-1-1,5 1,-5-1,0 0,2 0,-1-1,2 1,-3 0,0-1,0 1,1 0,-1-1,0 1,0-1,0 0,1-2,-1 0,1 0,-2-1,0-2,-1 3,0-1,0 1,-1-1,0 0,1 0,-1 0,1-3,-1 2,0 1,1-2,0-5,0 1,1-3,-2 8,3-15,-3 10,0 2,0 0,1 1,-1-14,-1-1,2 14,-2-3,-1-17,2 18,-1-1,0-4,1 0,-1 4,1 0,-1-3,1-1,0 5,0 2,0 0,0 2,1-9,-1 7,1-5,0 7,-1 0,1-2,0 0,-1 1,1-7,-1 9,1 0,-1-5,-1-1,1 5,-1 1,0 0,1 1,-1 0,0 1,1 0,-1 0,0 0,0 0,1 9,2 2,-3-4,0 3,-4-4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1827 1756,'13'3,"-10"-3,1-1,-1 1,1-2,-1 2,1 0,-1-1,0 0,1 0,-1 1,1 0,-1 0,6 0,-5-1,3 1,-3 0,-1-1,1 0,0 1,-1-1,0 1,0 1,0 1,-1 1,-3 0,-2-2,-1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2618 1245,'20'7,"-17"-6,3 0,0 1,-3-2,0 1,0 1,-5 2,-4 1,3-2,-1 0,1-1,-2 3,2-2,-1 1,3-1,-1 0,-2 1,0 0,0-11,2-11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1872 1792,'-5'28,"6"-25,1 1,-1-1,0 0,2 1,-1-1,1 0,1-2,-1-2,0-2,-2 0,0-1,1 1,-1-7,-2 4,-1 2,-2-2,1 2,0 0,0 1,0 0,0 0,-1 0,1 2,-1 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1851 1684,'20'-1,"-17"2,0 0,0 1,-1 2,-4-1,-2 1,1-1,-2 2,2-3,0 1,2 0,10-5,-4 0,-1 2,-1 0,1 0,-1 0,1 0,-1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1825 1642,'14'4,"-9"-3,-1-1,-1 0,1 0,-1 0,1 0,-1 0,2 0,2-1,-2 1,1-1,0 1,3 0,-3 0,-1 0,-1 1,-1 0,0 0,0-1,-8-1,-2-2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1862 1580,'-8'15,"8"-12,2 0,1-1,0-1,3 1,-3-1,0 0,0 0,-3 2,0 0,-3 6,1-5,0-1,-1-2,0-1,0-4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1857 1586,'2'0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1858 1589,'21'1,"-17"-1,-1 0,0 0,2 0,-2 0,2 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2028 1314,'-4'26,"4"-22,0 1,-1 0,1-1,0 0,0 0,0 1,0-1,1 0,-1 1,0 2,0 0,1-1,-1 1,0-1,0 0,1-1,0 8,-1-5,0 0,1 14,-1-8,1 4,-1-10,0 0,0 13,1-3,-1-10,0 11,1-12,-1 19,1-19,-1-1,1 8,-1 1,0-7,-1 0,1-2,0-2,0 1,0 0,0 0,0-1,0 2,0 1,0-1,0-1,0-1,1 3,-1-4,0 0,1 1,0 1,0 1,-1-3,1 2,-1 2,0-1,0-2,0-1,0 1,0 0,1 0,-1 0,0 2,0-2,1-1,-1 0,0 0,0 0,0 1,0 0,0-1,0 0,0 3,2-3,-1 0,2-1,0-1,0 0,1-1,0 1,0-1,2 2,-3-2,0 1,1 0,0-1,-1 0,1 0,1 1,2 0,-3 0,1-1,-1 0,1 0,-1 1,-1-1,0 0,0-1,0 1,-1-3,0 0,-1-2,1-2,0-2,-2 3,0-1,1 1,-1 1,0 0,1-1,-1 1,0-1,1-1,-1-2,0 1,0 1,0 0,-1 0,1-2,0 0,0-2,-1 2,0 1,1-1,-1 0,1-1,-1 0,0 2,-1-9,2 8,-1 0,1-2,-3-9,1-13,0 12,1 10,-1-23,1 16,1 9,0-1,-1-8,1 10,0 1,-1-10,1 8,-1 1,-2-11,2 13,0 1,-1-1,1 0,0 1,-1 0,0-2,0 3,1 1,-2 1,4 5,0 7,-2-5,0 0,-1 0,-1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2057 1758,'13'-1,"-9"1,1 0,-1 0,0-1,0 1,7-2,-3 1,-5 1,1 0,-1 0,0 0,0 0,-5 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2078 1782,'2'15,"-1"-12,-2 0,1 0,0 0,0 2,0-1,-1 0,1 1,0-2,0 1,0-1,0 0,1 0,-1 0,3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2097 1766,'2'17,"-2"-14,0 0,-1 2,1-2,0 0,0 1,1 1,-1 0,0-2,1 4,-1-4,0 1,0-1,0 1,0-1,0 1,-1-1,0 1,0-1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2720 1211,'1'16,"-1"-11,0-1,-1 0,1 0,0 0,-1-1,0 0,1 0,-1 2,-1 1,2 1,-1-1,1-2,0 2,0 1,1-3,1-1,1-3,4-1,0-1,-3 0,3 1,-3 0,-1 1,0 0,4 1,-4-1,0 1,0 1,-7-8,-1 1,1 0,0 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2061 1797,'16'1,"-13"-1,0-1,0 1,1 0,1-2,-1 2,-1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2073 1813,'42'0,"-45"2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2067 1658,'-4'16,"4"-11,-1-2,1 1,-2 0,2 0,-1 0,0-1,1 0,-1 0,2 2,-1-2,3-1,1 0,0-2,-1-1,0 1,0 0,0-1,0 1,1 0,-7-2,-2-3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2052 1658,'20'-3,"-17"2,1 0,0 0,-3 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2063 1683,'21'2,"-18"-3,-6-3,0 0,1 0,0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2022 1634,'22'3,"-16"-3,-2 0,-1 0,1 0,-1 0,3 0,1-1,-2 0,1 1,-1-1,2 0,4-1,-5 0,-1 1,-2-1,1 0,-14 7,5-4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2069 1559,'-8'0,"9"4,-1-1,1 0,1-6,-2 0,-1 0,0 0,-2 2,2 8,1-4,1 0,2-5,-1-2,-1-1,-1 1,-1 1,-2 5,3 2,1-1,2-3,-3-3,0 0,-1 7,1-1,1 0,2-4,-2-2,-1 0,0 6,0 0,3-3,0 3,-2 0,0 0,1 1,-2-1,0 0,-1 0,0 0,0 0,-2 1,1-1,1 0,-2-1,0 1,-5 0,4-2,-1-2,2 0,-3-1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2037 1528,'21'5,"-18"-5,1 0,0-1,2 0,-3 1,0 0,1 0,0 0,0-1,-1 2,2-1,0 0,-2 0,1-1,1 1,-1 0,0-1,-14 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2060 1423,'-4'21,"4"-17,-1-1,1 1,0 0,0-1,0 3,0-2,-1-1,1 0,0 1,0 1,0-1,0-1,1 0,-1 0,5 0,-2-3,0 1,0 0,0 1,0 0,0-1,2 1,-2-2,0-1,0 0,-6 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2043 1432,'18'0,"-15"0,0 0,2 0,-2-1,0 1,0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2719 1204,'22'-2,"-17"1,-1 0,-11 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2053 1463,'14'-2,"-10"1,-1-1,0 1,0 1,1-1,1 0,-2 1,0 1,1 3,-5-1,0 1,-3-1,1-1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2160 1270,'-3'31,"3"-26,1 6,0-6,0 1,-1 3,1 0,0-1,0-1,0 1,0 0,0 0,0 3,0-1,-1-1,2-1,-1 10,0-7,0-2,0-1,0 0,0 0,0 1,1 12,0 3,-1-15,-1 0,1 0,0-1,-1 0,0 0,1 0,0 11,0-11,0-1,-1 0,3 14,-2-12,0 7,-1-10,0-1,1 7,-1-7,0 1,0 1,0-1,0-1,0-1,-1 1,1-2,1 0,-2 0,2 4,-1-3,0-1,0 8,0-7,0-1,0 3,1 2,0-3,0 0,0-1,-1 0,0 2,1 4,0-6,0 1,-2 0,2-1,-1-1,1 1,0 0,-1-1,3-1,0 0,1-1,0-1,-1 1,0-1,3 0,-3 0,1 0,0 0,0 0,-1 0,1 0,-1 0,0 0,0 0,1 0,1 0,-2 0,0 0,1 0,0-1,-1 1,0-1,-1-3,-2 1,0-1,-1 1,1-5,0 5,0-2,0 0,0-6,0 6,0 2,0-1,0-1,-1 1,1-1,0-1,1-3,-1 2,0 0,0 0,0 0,0-1,-1-2,0-10,1 11,-1 0,0-2,-1-12,1 14,0-1,-5-28,4 27,-2-15,2 14,-3-10,4 10,-1-1,-2-10,3 12,-1 0,0-3,0 2,0 0,1 0,-1-2,0 2,-1-8,2 9,-2-9,2 13,0 1,-1-4,1 6,1 0,-1-5,1 5,0 1,0-1,0 1,-1-1,0 8,1 2,0-1,0 0,0-1,0 0,-1 0,0 0,0 0,0 0,0 0,-1 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2204 1795,'17'-2,"-13"1,-1 1,0-1,1-2,1 1,2-2,-2 2,-1 2,-1 0,0 1,0 0,-2 2,-6 0,0 0,2-2,0 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2226 1802,'3'38,"-3"-34,0-1,0 0,0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2237 1793,'12'50,"-12"-46,0 0,0 0,0 0,0-1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2210 1805,'37'3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2226 1839,'25'-14,"-22"12,0 0,1 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1923 1610,'1'-14,"0"11,1 0,0 0,0 0,0 0,1 0,0 0,-1 0,3-4,-2 4,2-5,-3 4,2-1,-1 1,0 0,0 2,0-3,0 1,0-2,-1 2,0-1,-1 0,2 2,0-4,2 2,-2 3,1-1,-1 1,0-1,0 1,0-1,0 0,0 0,-2 0,-3 6,-1 4,-10-4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1841 996,'-6'62,"8"-58,0 1,-1-2,2 3,-1-3,0 2,0-2,0 0,2 0,-1 0,1 1,1-1,-2-2,0-1,0 0,0-1,1 0,-1-1,2-1,-2 1,2-3,-2-1,4-17,-6 19,0-1,1-3,-1 4,0-9,0 8,-1 2,1-3,-2 1,0 1,-1 1,-3 1,2 1,0 0,-2 1,-4-1,2 0,4 0,-6 0,2 1,4-1,-1 3,1 1,1 0,0 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1449,'-31'0,"27"0,-1-1,1 1,0 0,0 0,1 0,-2 0,1 0,0 0,0 0,1 1,0-1,2 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1240,'35'2,"-32"-3,1 1,-1-1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1935 1416,'-14'30,"13"-27,8 6,-2-3,-2-3,1 1,0-2,-1-2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1862 1434,'16'-5,"-13"5,2 0,-2 1,0 0,0 1,0 1,-3 0,0 0,0 0,-3 2,1-2,0 0,0 0,0 0,-3 1,3-1,-2 1,1-3,1 2,-1 0,-1-1,2 1,-1-2,0 1,6-1,0 0,1 0,2 0,-2-1,-1 0,1 0,0 0,0 1,5-1,-5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1822 1525,'37'-9,"-34"8,0 1,0-2,1 3,-1-1,2 1,-2 0,2 1,-1-2,0 1,1-1,-2-1,1 1,-1 0,0 0,1 0,0 0,-1-1,1 1,0 0,0 0,-1 1,0 2,-4 4,-6-4,4-2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2294 1525,'25'-13,"-22"12,5-2,-5 2,5-3,-4 2,-1 1,2-1,-1 0,0 1,1 0,-2 0,2 0,4 0,-6 0,2 1,-2-1,0 0,0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2327 1539,'28'-9,"-24"6,0 2,-1 1,0-1,1 1,-1-1,4 0,-3 1,-1 0,0-1,1 0,1 0,1 0,-3 0,2 1,-2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1436,'52'22,"-48"-20,0-1,-1 1,1-1,0 0,0 0,0-1,-1 1,2 1,-1-1,1 2,-1 0,-3 0,-1 1,0 3,-1-3,-4 12,4-10,-1 0,-1-1,-5 10,4-9,-1 2,-1 0,1-2,1-2,-2 0,-3-1,5-3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2257 1375,'30'-10,"-27"10,0 1,-1 2,-2 1,0 0,-1 0,0-1,-2 4,2-4,-1 2,-2 3,3-5,-2 0,0-1,0 0,0 0,10-2,-1 0,-3 0,0 0,0 1,1-1,1 0,-2 2,-3 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2325 1394,'5'13,"-5"-9,0-1,-1 1,1-1,-2 0,0 0,0 0,-1-1,0 0,0-1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2345 1353,'6'15,"-6"-11,2 1,-2-2,0 0,0 2,1-1,-1 0,0 0,0 0,0 0,0 2,0-3,0 2,-1-2,2-7,0-6,-1 4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1331,'10'20,"-9"-17,-1 0,0 1,0-1,1 5,0-5,0 3,1 2,-2 2,1 0,0-4,-1-3,0 1,0-1,-3-2,0-2,-1-3,0 0,2 1,1 0,0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1261,'27'3,"-23"-3,-1 0,0-1,3 1,-3 0,-8-1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2330 1370,'26'-10,"-21"8,-1 1,-1 1,0 0,0 0,0 1,-2 2,-15 2,11-3,-4-1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2340 1398,'2'0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473 625,'-15'15,"13"-11,1-1,-1 1,-1-1,1 0,-5 5,5-5,-1-1,-3 3,4-2,-3 1,3-1,-2 2,1 1,1-3,15-11,-10 6,5 0,1 1,0-1,0 2,-4 0,-1-1,-1 0,-4-2,-2 1,-3-6,1 1,2 1,1 3,-1-5,-2 0,2 2,-1 1,2 1,-1 1,1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1479 625,'-46'48,"44"-44,2-1,0 0,3 6,-3-5,1 0,0 0,0 0,2 1,-2-2,1 1,2 0,-1-1,1 0,-1-1,2 0,-2-1,2 1,0-1,2-2,-2 0,2-2,-3 1,-1 1,0 0,0 0,0 0,0 0,0 1,0-1,2 0,0 0,2-1,-4 0,0 2,0-2,0-1,-2 0,2-6,-3 6,1-2,-1 0,0 1,-1 0,0 1,-1 0,0-1,-1-1,0-1,1 3,0-1,-1 0,1 0,-4-4,2 4,-5 0,3 2,1 1,-8 0,9 2,-6 4,6-2,-3 6,3-5,-4 1,5-4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1636,'2'13,"1"-8,0-1,-1 0,-1-1,1 0,0 3,0-3,-1 0,0 0,1-6,-1-1,1 0,0-2,2-9,-2 7,0 4,0 0,0-1,0 0,5-9,-1 7,3 2,-4 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2622 1609,'2'41,"1"-41,1 0,0-1,-1 1,0 1,0-1,0 0,0 0,2 0,0-1,-2 1,0 0,1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1596,'15'3,"-12"-1,-1 1,-1 0,0 0,0 1,-1 0,1 0,-2 0,1-1,-1 1,-1-1,-2 1,2-1,-1 0,0-2,0 1,0-1,-1 1,1-2,-1 0,1 0,7 0,2-1,0 0,-3 1,2-1,-1 0,0 1,0 0,-1 0,4-1,-3 0,6 0,-7 1,0 0,0 0,-6-2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1468,'1'13,"-1"-10,-1 0,0 0,0 0,1 0,0 2,0-2,0 4,1-4,0 0,-1 0,2 0,0 0,1 0,2-1,-2 1,0-2,-1 2,-3 0,0 1,0-1,-2-1,-1 0,-1 2,1-3,0 0,1-2,1-2,1-1,0-1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2622 1496,'18'-3,"-15"3,1 0,-1-1,0 1,0 0,0 0,0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1588,'-4'14,"3"-11,-1 8,2-8,-2 8,2-6,0-2,-1 0,5-1,-1-2,0 0,0 1,2-1,-2 0,1 1,-1-1,0 0,1 0,-1 0,1 0,-1 0,0 0,1 0,-10-3,2 0,-2-3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1225,'5'61,"-6"-58,1-6,0 0,0-4,2 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1580,'23'5,"-20"-4,0-1,0 0,0 1,-2 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1625,'27'1,"-24"-2,0 1,0-1,0 1,-8-5,0 2,0-1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1479,'-3'14,"5"-17,0-1,-2 1,0 0,-3 2,0 2,-1 3,1-1,2 0,4-1,1-6,-2 1,-2 0,-5 6,4 1,1-1,3-3,-2-3,2 1,-2-1,0 0,-2 6,-1 0,2 0,0-6,0 0,3 6,-2 3,-1-2,-1-1,1 1,-3 7,2-7,-3 5,0-5,0 0,1-2,-1-2,1-1,-9-10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1333,'-3'53,"3"-50,-1 5,1-5,0 0,0 2,0-1,0-1,0 0,1 0,2-1,0-1,0 0,3-1,-3 0,4 0,0 0,-4 0,2 0,0-1,-1 1,1 1,-2-1,0 1,-7-3,0-2,-1-2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1491,'17'-15,"-14"12,0 2,0-1,0-1,0 0,-1 0,0-1,2-1,-1 2,-1 0,1 0,0-1,0 2,0-1,3-2,-2 2,-1 1,1 0,3-1,-5 0,1 1,-1-1,3-3,-2-1,1 3,-1 1,1 0,-1 1,-1-1,0 0,-5 6,-1-1,0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5:1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2647 1329,'-12'15,"10"-10,1-2,0 1,-1 0,0 0,0 3,1-3,-1 3,1-4,0 0,1 0,0 6,-1-6,1 6,0-2,0-4,1 1,-1 0,0-1,2 0,-1 0,2-1,0-3,2-4,0 0,-3 2,1 0,0-2,-2 0,-2 2,1-1,-1 1,-1-1,-1 2,0 2,-1 1,0 4,1-1,1 1,-1-2,2 1,-2 1,0-5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598 1155,'-15'16,"12"-12,-1 1,2 0,-1-1,2-1,0 0,4-2,3 0,-3-1,1 0,2 0,-3 1,1-1,0 0,1 1,-1-1,-1 0,1-1,-1 1,0-1,-4-6,-1 0,-1 1,2 3,-3-6,1 6,1 0,-3-1,1 1,-1 0,1 2,1 0,-1-2,1 2,4-4,0 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575,'-11'15,"8"-10,-1-1,0 3,1-4,0 1,4-1,3-2,1-1,-2 0,1 0,0-1,1 1,-2 0,0-1,0 1,0 0,0 0,0 0,1 0,0-1,-1 1,-5-7,-4-2,3 5,-2-3,2 1,-1 0,1 3,-1-1,3 1,-2 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2828 677,'-11'14,"9"-10,-1-1,-1 2,2-2,0 1,1-1,0 0,4-2,1-1,3 0,-4-1,1 1,0-2,-1 2,0-2,1 1,0 0,-1 0,-1-2,-3-1,-1 0,1 0,0 1,0 0,-1-1,-1-1,1 1,1 1,-2 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2821 726,'2'0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1234,'-4'54,"4"-50,0-1,3-13,1 2,1 0,-3 5,2-2,0 2,-1 1,0-2,0 1,0 0,0 2,0 4,-2 4,-1 0,0-1,0-3,0 0,-1 1,1-1,0 1,0 0,0 0,0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2822 726,'14'1,"-15"2,0 0,0 0,0 0,-1 4,2-3,-1-1,0 6,0-5,0-1,0 4,1-4,-1 2,2-1,-1-1,1 0,1 0,1-1,0 0,2 1,-1 0,0 0,0 0,1-1,3 1,-2-2,-1-1,-1 0,0 0,1 0,-1-1,0 2,5 0,-4-1,6-1,-8 1,4-2,-3 0,0 0,-1 0,1 0,-1 0,0 0,0-1,1 0,-2 0,0 0,0 0,0-1,0 1,-1 0,0 0,0 0,-4 5,-4 2,3-4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1458 1142,'-15'6,"12"-4,0 0,0 0,0 1,0-1,1 1,2 1,2 2,-1-2,2 3,-2-3,2 2,0 1,0-2,-1-2,4 1,-3-2,0 0,1 0,3 2,-4-3,0 1,1 1,2-1,-1 0,1 0,-1-1,0-1,-2 0,1 0,-1 0,0 0,1 0,-1 0,1-1,0-2,0 0,3-5,-4 4,-1 0,0 1,-1 0,-1-2,-1-1,1 2,-2-5,-1 1,-1 3,-1-1,0 1,-7-4,8 8,-1 0,1-1,-4 1,4 1,-3 2,3 0,-5 3,-9 4,8-5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1151 1450,'0'14,"1"-11,-1 0,2 3,0-3,-1 1,0-1,1 1,0 1,0 0,-1-2,3-8,0-2,-2 3,0 0,4-5,6-11,-5 6,0 1,-3 6,6-17,-7 17,0 1,1 2,-2-1,1-3,-3 4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2752 556,'32'10,"-32"-7,-1 0,0 0,0 1,0-1,-1 1,1 0,-1 1,1-2,-2 4,2-3,1 1,1-2,0 0,0 2,2-2,1 0,-4 2,-2 0,-1 2,2-4,-2 3,2 0,0-3,0 1,0 2,0 1,2-2,-1-2,0 0,0 0,1 0,-1 0,1 4,0-3,0 2,1 0,-1-2,1 3,0 8,-2-11,1 7,-1-8,0 4,0-2,0-2,0 2,0 0,0 0,0-1,0-1,-1 9,0-9,1 1,-1-1,0 0,1 0,-1 0,0 0,0 1,0-1,0 3,0-2,-1 0,-1 0,1-1,-1 0,0-1,-3 2,2-2,-1 1,2-2,0 0,0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2102 850,'-22'-12,"19"9,0 1,0-1,1 0,-1-1,2 1,-1-2,0-7,2 9,-1 0,1-1,0 0,0-2,0 3,0 0,1-2,-1 2,1-1,0 0,0 1,-1 0,1-2,1 1,-1 0,0 1,1-1,0 0,0 1,1 1,0 0,2 0,-2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2082 694,'18'6,"-15"-4,-4 4,-1-2,1 0,-1 0,-1 1,1-2,1 0,-1 1,0-1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2108 950,'-17'-4,"14"2,1-1,1 0,0 0,1 0,-1-2,1 0,0 2,0-3,-1 0,1 3,1 0,1 0,-2 0,2-1,-1-1,1 1,1 2,0 0,0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2387 839,'14'3,"-10"-4,2 1,-3 0,4 0,-1-1,-3 1,0 0,0 0,1 0,-1 0,0 1,0-1,0 0,0 0,0-1,0 1,0-2,1 2,0-1,0 0,-1 1,1-1,-1 1,0 0,-8-2,-4-3,6 2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2381 722,'24'4,"-19"-4,-2-1,1 1,-1 0,2-1,-2 1,1 0,0-1,-1 1,2 0,-1 0,-1 0,1 0,-1 0,0 0,0-1,0 0,0 0,-8 0,1-1,1-2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613,'13'-1,"-10"0,0 1,0 0,1 0,-1 0,0-1,0 1,0 0,1-1,-1 1,2-1,-1 1,1 0,-2 0,2-1,0 1,-1-1,-1 1,0 0,0 0,0-1,1 1,-1-1,1 1,-1-1,0 1,-7 1,0-1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1260,'6'5,"-4"-8,-4 0,-2 2,1 2,2 3,2-1,0 0,1 0,1-2,0-2,-2-2,0-1,-1 1,0 0,-3 1,0 3,0 0,0 1,1 1,3 0,0 0,2-2,0-3,-2-1,-2 0,-2 2,-1 2,4 2,1 0,0 0,2 0,0-4,-2-4,-1 1,-2-1,-1 3,-2 3,2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937 1575,'21'10,"-18"-10,0 0,1-1,-1 1,0 1,0 1,0-1,0 4,-1-2,1 0,1 0,-1-2,1-1,-1-1,0 0,0-2,1 1,0-1,0 0,0 2,0 0,-1 0,2 2,-1 2,-1-2,0 0,1 2,-1-3,1 0,0-1,0 0,-1-1,6 1,-6 2,2 0,-2-1,1 1,1-1,-1-1,0 0,3-2,-3 1,-1 1,1 0,-1 1,1-1,1 1,-2 0,0 2,0 0,-1 1,1-4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503,'21'-5,"-17"4,1-1,2-1,-3 3,-1-2,1 0,3-1,5-3,-4 2,-3 2,1 1,6-1,-1-1,-6 2,1 0,4-1,-3 1,7 0,-8 0,13 0,-13 0,9 0,-8 1,0-1,-1 0,0 1,7-1,-6 1,7 0,-6 0,0 0,6 1,28-3,-35 2,1 0,-1 0,11-1,-5-1,15 1,-12 0,-3 1,0 0,-6 0,7 1,-1 0,1 1,-10-1,4 0,-4 1,3 0,-1-1,-1 0,-1 0,-15-5,4 0,2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418,'14'-2,"-10"3,1 0,3 2,-5-1,0 0,0-1,3 2,0 3,-3-3,0 1,-2-1,-1 0,-2 0,-1-1,-4 2,-3 0,7-2,-3 0,1 2,2-2,0 0,1 1,-1-1,3 1,3 0,10 4,-10-6,3 2,1-3,3 2,-6 0,-1-1,1 1,-4 1,-2 0,-2 1,0 0,0-1,0-1,-1 0,1 0,0 1,-4 1,4-2,0-1,0-1,0-3,1 0,-4-5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3485 453,'-28'13,"29"-10,2-2,3 1,-3-1,2 0,-2-1,0 1,0 1,-1 1,-2 0,-1 1,-3 1,1-2,0 0,-2 0,0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449,'-3'28,"2"-24,1-1,-2 4,2-4,-1 0,0 1,1-1,6-4,-2-2,4-5,-3-4,-3 9,-1 0,0 0,0 0,0 0,-1-2,0 2,-1 0,-1 6,2 0,-1 2,1 0,-1 0,0 1,0 0,1-1,-1-1,1 0,-2 0,1 1,0 0,-3 4,2-4,1 0,0 1,-1-1,1-1,-5 6,3-9,0 0,-1-3,2-3,2-1,0 0,0-1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3544 453,'-2'43,"1"-40,0 0,0 1,0-1,4-10,0 1,1-5,-1 3,-1 5,-1-1,4-2,-2 3,2 1,-3 6,-2-1,0 2,-1 0,0 0,0-1,0 1,0 0,-1-1,1-1,5-7,-2 1,5-13,-5 12,0 1,0 0,-1-1,2 1,1-1,-2 7,-1 1,-3 11,1-9,0 4,0-6,0 0,3-8,0-14,-1 12,0 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3627 400,'-5'41,"4"-37,0-1,0 1,-1 4,1-5,-1 1,1 1,1-1,-1 0,0 1,0-1,-1 4,2-5,0-6,3-10,0 3,0 4,-1 3,2-1,1 0,-1 3,-1-1,0 2,-1 3,-2 4,-1-4,-1 1,1 0,-1-1,0 0,0 0,-1 4,-1-4,1 1,0-3,5-4,-1 0,1 0,5-5,-4 5,1-3,0 3,-1 1,0 0,-2 5,-2 0,0 0,0 1,0 0,1-1,-1 2,1 1,2-3,1-2,0-2,2 0,-2-1,0 0,-2-1,1-1,-2 1,2-3,-2 2,1 0,-3 0,1-1,-1 2,-3 1,2 2,0 3,1 0,1 0,1 0,3-2,0-1,1-3,0 0,0 0,0 1,1-1,2-4,-3 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3720 396,'-24'64,"22"-59,-1 1,2 1,1 0,-2-1,0-2,2 3,-2-4,4 0,1-5,-1-2,1-3,-1 1,0-1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3743 429,'-19'30,"17"-27,2 0,-1 0,3 0,2 0,4 3,-4-4,1 1,-2-1,0 1,-1 0,-3 1,0-1,-2-1,-6 4,3-4,-2 1,1-1,-1 0,-20 1,8-4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2287 545,'7'-17,"-6"14,1-1,-1 1,3-1,-3 1,3-2,-2 2,2-1,-1 1,0 0,0-1,0 0,1 0,-1 0,2-3,-2 3,3-1,3-5,-6 7,7-6,-3-1,-3 6,3-2,0 0,-2 2,-1 1,0 1,1-1,-10 1,2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228,'-10'3,"7"-1,1 1,0 1,0-1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1271,'-1'21,"1"-16,0-1,-1-1,0 1,0 1,1-2,-2 5,1 1,1-4,0 1,0-3,0 0,0 0,1 0,3 1,3-3,-3 0,-1-2,0 0,4-1,-3-1,1 0,-1 1,-1 0,0 0,0 1,0 1,-15-8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2443 344,'17'19,"-20"-16,1 1,0 0,0-1,-2 3,-1-2,2 0,-1 0,8-3,1-1,-1-1,0 1,-1 0,1-1,-1 1,0 2,-2 2,-4 1,1-1,-1 1,0-1,-1-1,4-7,0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2540 342,'-16'7,"12"-5,1 1,-1 2,2-2,0 0,2 1,0-1,2 0,3 0,-2-3,2 2,-2 0,1-1,-3 2,-2 0,-2 1,-1 1,1-3,0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2575 325,'-16'39,"15"-35,-1 7,1-7,0-1,0 2,0-2,0 1,4-3,1-2,-1-1,-1-1,-1 0,0 0,-2-1,-1-2,1 3,0 0,-1-1,0 1,-2 0,0 0,-1 1,1 1,7 1,0 0,6 1,1-1,-5 0,-1 0,1 0,-2 0,0 0,1 0,-8 2,1-1,-3 2,3-1,2 1,1 0,-1 2,0 0,1-1,0 1,3-3,0-3,3-3,-1 0,-2-1,1-2,-2 4,-1-1,1 1,-4 7,1 2,-1 5,2-6,0-2,1 2,2-5,5-2,-5-2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2630 324,'-11'35,"11"-27,-1-4,1 3,0-4,0 0,2 0,1-5,0-1,-1-2,-1-2,-2 3,0 1,0 0,0 0,-2 0,0 1,0 1,0 0,0 1,0-2,6 3,0 0,0 0,1 0,0 0,-1 0,0-1,0 0,2 0,-1-1,0 1,0-1,0-1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2652 357,'19'-3,"-18"0,-3 0,-3 0,2 4,-1 0,-1 2,0 0,-3 5,5 0,3-5,-1 6,3-2,1-6,1-2,3-1,-2-3,-1 2,0-3,-2 3,1-2,0 3,-1-2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2707 335,'-24'22,"23"-16,1-3,1 0,1 1,2-1,1 1,-2-2,1-1,0 0,1 1,-5 1,-3-2,0 1,-1-1,0 1,0 0,0 0,0 0,-4 0,4-2,-5-4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1315 1450,'17'-1,"-14"1,0-1,2-1,-2 2,0 0,0 0,0-1,0 1,1-1,0 1,0-1,-1 2,-5-4,-1 2,0 0,0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1324 1472,'21'-8,"-16"8,-2 0,2-1,-2 1,2 0,1-2,-2 1,-1 1,-2-3,-2 0,-2-4,1 4,0 0,0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1352 1387,'50'28,"-47"-26,-2 1,-1 0,-1 0,-1 0,0 1,1-1,-1 0,0 1,0 1,-4 12,1-10,3-4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1443 1307,'4'15,"-4"-12,0 3,0-1,0 1,0 1,-1 5,1-6,0 0,0 7,0 6,0-3,-2 1,2-7,-1 0,0 7,-1-2,0 5,1-11,1-2,-2 9,0 20,2-28,-1-2,1 1,0 2,-1-1,1 0,-1-1,1 4,-1-6,1 0,0 2,-1 0,1-1,-1 13,1-15,-1 1,1 0,0 0,0 0,-1 1,1 1,0-1,0-1,0-1,-1 1,1 2,0-4,0 4,-1 1,1-5,0 1,0 0,0-1,0 8,0-8,0 1,0-1,-1 0,1 1,0 0,-1 0,4-2,0 0,0-1,0 0,0-1,1 1,1-1,-2 1,4-1,-3 1,0-1,3 2,-4-1,0-1,0 1,2 1,-2-1,0-1,0 1,2 1,-1-2,-1 2,1-2,0 0,2 0,-3 0,5 0,-4 0,-1 0,0 1,0 0,0 0,0-1,-1-3,-1-3,0 0,-1 1,1-5,-1 5,0-6,0 2,0 0,0-1,1 1,0-26,-1 22,0 1,0-2,1 0,1-11,-2 12,2-12,0-1,0-1,-1 14,0-1,0 1,-1-1,2-9,-1 11,1-14,3-21,-3 30,1 0,-2 12,0 1,0 0,0 1,-1 0,-1 6,0 0,0 1,0 2,-1-1,0 0,0-1,0 0,-3 3,1-3,0 2,1 0,0-1,1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1276,'22'-5,"-19"5,1-1,-1 0,0 0,0 1,-5 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1430 1742,'17'-5,"-10"2,-4 2,1 1,-1-1,0 1,0 0,2 0,0-1,-1 2,0-2,1 2,-2 1,0 1,-1 0,-6 0,1-1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1469 1767,'-7'30,"8"-27,0 1,3 0,-1-3,1-2,-1-2,0-1,0 1,-1-4,-1 2,-1 2,1-6,-2 3,0 2,-1 0,0 1,1 0,-2 1,0 1,-3 2,1 3,-1 0,-4 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1633 1334,'-6'22,"6"-19,0 0,0 3,0 3,1-1,-1-3,-1 19,0-11,1 4,0-8,-1 1,0 5,1-9,-2 10,0-7,-4 22,6-22,-1 1,-1 0,1-1,1-2,-2 10,1-7,1-1,-2 7,2-10,-1 1,0 10,0-2,0-2,0-2,1-4,0 1,-1-1,0 11,0 1,1-14,0 0,0 6,0-3,-1-5,1 2,-1-1,0-1,1 0,0 0,-1 0,0 0,1 0,-1 2,0-2,1 1,0-1,0 1,0-1,0 0,3 0,0-1,1 0,0-1,2 2,1-1,-3-2,2 2,-2-2,-1 0,3 0,-2 0,1 0,-1 0,9 1,-3 0,-6-1,-1 0,2-1,-1 1,0-1,-1 0,0 1,1 0,-1-1,1 0,0 2,0-2,0 1,-1-1,0 1,-1-3,-4-5,-1 1,2 1,-2-14,3 15,0 1,1-7,0-12,0 16,0 1,1-19,-1 15,-1 1,0 1,1 1,-1-13,1-8,-2 18,0-2,1 0,0 0,0 0,-1-2,1 1,0 0,0 1,0-14,1 14,0-7,-1 11,1-13,0 13,0 1,-1 0,1 0,0 0,-1-11,0-3,-1 15,-1-13,0 6,1 8,-3-4,3 6,-2 0,2 7,0 5,0 1,0-1,-1-1,1-2,-1 0,-1 14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1745,'16'5,"-12"-5,-1 0,1-1,0 1,2-2,-3 1,0 1,3-3,0 1,-3 1,2-2,-1 2,-1 0,4-2,-1 2,-3 0,1 2,0-1,-1 3,-2 0,0 1,-4 2,0-5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1631 1763,'-1'14,"1"-11,0 0,0 0,0 4,0-3,-1 0,1 0,0 2,0-2,1 0,-2-1,1 2,1 2,-1 1,1-5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1758,'4'15,"-4"-12,0 4,0-3,0-1,0 0,0 0,0 1,0 0,0 0,0 0,1-1,-1 3,0-3,0 1,0-1,0 1,0-1,0 0,0 2,0 0,1-2,-2-10,-2-7,1 8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1605 1781,'51'-7,"-47"7,0 1,-1 2,0-3,-1 3,-4 1,-2-1,-1-2,2-1,0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1609 1816,'60'-12,"-57"12,0 0,0-1,-3-2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1803 1328,'-6'19,"5"-13,0-1,1 0,-1 0,1-1,0 1,-1 0,0 14,1-10,-1-1,1 8,0-7,-1 12,0-12,1-2,0 1,-1 15,1-14,-1 0,1 11,1-9,0 0,0 18,-1-17,0-1,0-1,0-2,1 0,-1 3,0 7,-1-2,1-9,0 1,0 1,-1 9,1-11,0 6,0-7,0 1,-1 0,0-1,1-1,0 0,-1-1,0-1,1 1,-1 0,-2 2,1 2,1-4,0-1,1 1,-1-1,0 3,0-1,0-1,0 2,1 0,-1-2,0 0,1-1,4-2,0 0,-1-1,0 1,0-1,2 1,-1-1,-1 1,0-1,0 0,0 0,3 0,-3-1,2 2,-2-2,0 1,1 0,-1 0,1 0,0 0,-1 1,0 0,0-1,1 1,-1 0,1-1,3 3,-4-4,0 2,0-3,-1-1,-2 0,1-1,0-2,-1 0,0-2,0-5,0 5,0 1,0 0,0-1,0 0,0-1,1-13,-1 11,0 0,-1-3,1 1,0 0,-1 1,-1-19,2 17,-1 0,0-2,0 1,0-1,0 0,-1 0,2 1,-1-1,0 1,1 2,-1-9,1 12,1-1,-1 2,0 2,1 1,-1 1,1-1,-1 1,2-9,-1 8,0 0,-1 2,0-3,1 4,-1 0,0 0,-1-1,-1 1,-1 1,0 3,3 3,0 0,0 4,0-3,0-1,-1 12,0-6,-1-6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1796 1769,'43'-4,"-40"4,1 0,-1 0,0 0,2 0,0-1,0 1,-2 0,0 0,-6 1,-1 1,-3 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1311,'23'4,"-20"-3,0-2,0 3,0-1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1816 1793,'-2'53,"2"-49,0-1,0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1834 1772,'7'44,"-7"-39,0-1,0 0,0 0,0 1,0-1,-1 8,0-9,1 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1796 1810,'20'-2,"-16"1,-1 1,1 0,-1-1,2 1,3 0,-5 0,0 0,-15 1,7-1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1800 1831,'2'0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1169 1649,'-2'29,"1"-26,1 0,1 0,-1 3,0-3,2 3,0-2,-1 0,1 1,-1-11,-2-2,0 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1157 1655,'17'7,"-17"-4,-1 0,1 0,-1 3,0-3,1 0,1 0,2-8,-1 0,-1 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1196 1637,'-2'27,"2"-22,0-2,1 1,0 0,0-1,0 0,2 0,0-4,-2-5,0 1,0-3,-1 1,0 3,-2-3,1 4,0-1,-1 1,-1 1,0 2,0 0,4 3,3-3,-1 1,0-2,0 0,0 0,0 1,-2 3,-1 0,1 0,-1 0,2 6,-1-6,-1 2,1 0,-1-1,0 0,1 0,-1 1,2 5,-2-6,3 6,-3-4,0-1,0-2,1 4,0-3,-1-15,1 4,-2-9,0 7,-2-6,3 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1212 1643,'12'-9,"-8"7,-1 0,2 2,-2 0,0 1,0 2,-2 0,-1 2,-1-2,0 0,-1 0,-1 1,-3 3,3-3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1166 1796,'19'3,"-18"2,-3-1,1 0,-2 0,1-1,1 0,-1 0,0 0,8-4,-2 0,3 0,-1 0,-3 0,1-1,-1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1210 1772,'0'14,"0"-10,0 2,1-3,2 2,-2-2,2-1,0-1,0-1,0 1,-3 2,-2 1,0 0,-1-1,0-5,2-1,1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2149 1317,'1'8,"2"-6,-2-5,-5 2,1 2,3 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1208 1782,'26'-7,"-22"8,0 1,0-2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1262 1735,'-4'36,"4"-31,-1 0,1 1,0-1,0-1,-1-1,1 0,0 0,1 2,0 0,0-2,1 0,1-2,-1-4,0 0,1-2,-1 2,-1 0,-2 0,-1-1,-1 1,0 0,1 0,-1 0,0-3,0 2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1597 1677,'-6'20,"6"-17,-1 0,1 0,-1 2,1 0,-1 4,1-5,-1-1,0 0,-2 9,1-5,1-4,-1 2,1-1,-1 6,1-5,0 6,-3 4,3-11,-2 12,2-10,-1 1,1-1,-1-2,1 0,0 0,-1 4,0-2,1 3,-2 7,2-8,0 0,1-5,-1 1,0 11,0-10,1 0,-2 5,1-4,-1-1,1 0,0-2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1277 1654,'17'1,"-13"-2,-1 1,0-1,0 1,0-1,3-1,0 1,0-2,0 2,5 0,-4 1,1 2,-4 0,-1 0,-1 3,-4-1,-1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1244 1918,'14'44,"-14"-41,1 3,0-1,-2-1,2-1,-1-9,0 1,0 1,0-5,-1-2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1244 1905,'29'5,"-30"-2,0 0,-1 0,0 1,-2 2,1-3,3 0,6-7,0-1,-4 2,1 1,-1-1,1 2,-6 4,0 0,3 0,0 0,0 0,3 0,1-1,-1-5,1-1,-1 1,-3 0,0 0,-4-1,-1 1,2 1,0 1,-1-1,7 1,1 0,2-2,-3 2,5 0,-5 2,0 0,0 2,0 1,-2-1,1 2,0 1,-2-2,2 7,-1-5,0-1,0 1,1 4,-1-7,0 1,-1 0,1 0,-1-1,0 0,0 1,0-1,0 1,-1-1,1-7,-1-3,1 3,0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1295 1912,'27'3,"-28"0,-1 0,1 0,-2-1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1365 1889,'2'48,"-2"-43,1-1,-1 3,0-4,1 2,0-2,-1 0,3-3,0-1,0 0,0 1,1 0,-1-1,1 1,0 0,0 0,-1 0,0 0,-7-1,-1-2,-1-2,3 3,2-2,-1-1,1 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1355 1875,'13'-1,"-10"1,0 0,0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1366 1915,'42'3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2176 1326,'13'0,"-10"0,0 0,0-1,0 1,1 0,-1-1,0 2,-7 1,1-2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1430 1950,'-17'41,"17"-44,-1-1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1445 1883,'8'42,"-8"-35,0-4,1 1,-1 0,0 1,1 3,-1-1,1-2,-1-1,1 0,-1-1,3-1,0-2,1 0,1-1,-1-1,2 0,-2 1,1 1,-2-1,0 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1447,'-15'16,"12"-11,0-1,0 0,-2 2,1 0,2-1,0 6,1-2,1 4,0-10,0 2,0-2,1 2,1 2,0-2,-1-1,0-1,1 1,-1 3,1-2,0-2,1 2,-1-1,4 0,-3-1,0-1,2 1,-2 0,4 4,-4-3,0-1,2 1,-1-2,0-1,0-1,0 0,1-2,-2 0,1-1,0 0,0-1,1 1,-1-1,-1 2,5-4,-2 1,1 0,-3 0,0-2,0-4,-2 3,-1 3,0-1,-1 2,-1-7,-1 1,1 5,0 0,-1 0,-3-3,0 0,-1 2,0-1,1-1,-1-2,0 1,0 2,0 3,0 0,0 2,-3-1,1 3,5 2,2 2,0-1,0 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1641 1604,'-1'41,"0"-35,1-3,-1 3,1-2,-1 0,1 0,0 4,0-5,-1 2,1-1,0-1,-1 0,4 0,-1 0,2-1,-1-1,0-1,0 0,0 0,1 0,-1 0,0 0,1 1,2-1,-3 1,0-1,0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1751 1542,'-14'21,"12"-18,0 0,0 0,-1 0,0 0,-2 2,3-2,-2 1,2-1,-1-1,0 3,0-1,1-1,0 0,-1 1,1-1,0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1681 1596,'-11'30,"9"-27,1 0,0 0,6-2,1-3,1-1,-2 0,0 2,-2 0,0 0,0 1,0-2,-1-2,-1 1,0-4,-2 4,-1-1,1 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1745 1455,'9'63,"-9"-60,-1 0,2 0,-1 0,-1-7,1 1,0-1,-1-2,0-4,1 3,-1 4,0-2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1741 1472,'22'16,"-18"-20,-2 1,1 0,-2 0,1-1,-1 1,1 0,-2 0,3-1,-1-1,-3 12,0-4,1 2,-1-2,1 0,1 1,1-1,0 0,2-3,-1-3,0-2,1-5,-2 3,-1 0,0 1,-1 2,0 1,0 6,0 3,-1 0,1 0,0-2,-1 0,1 0,0 2,0-2,3-3,2-5,-1 0,-2 1,0-1,-1 0,2-7,-2 4,1 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1825 1434,'-8'22,"8"-19,0 0,0 0,0 1,2-1,1 0,2-1,-2 2,-5 1,-1-1,1-1,-2 1,3-7,1-2,0-3,1 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1833 1414,'11'44,"-10"-39,0 4,-1-5,0-1,-1 3,1-3,0-7,3-7,-2 8,-1 0,3-8,-1 6,-1 2,0-1,1 1,1 1,0 3,-1 5,-1 11,-1-11,-1-3,-1 3,-1-4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1314,'5'20,"-6"-16,1-1,0 1,0-1,0 1,-1 0,1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1748 1454,'24'10,"-21"-8,-5 4,-2 0,1-3,1 0,0 0,-2 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629 396,'-16'18,"13"-14,-1 0,2-1,0 0,-1 2,0-2,0 0,-1 1,7-3,2-1,-2 0,3-2,1 0,-3 1,2-1,-3 2,2 0,0-1,-1 1,0-1,-1 1,-7-4,-1-1,2 2,0 0,-2-4,2 4,0-1,0 0,0 2,1-1,2 0,-1-1,2 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407,'2'0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1653 361,'-12'33,"5"-26,4-5,-1-1,1 1,-7 3,5-2,2-1,0 0,6-2,7 2,-3-1,-2 0,-1-1,0 1,2 0,-3 0,0 0,2 0,-2 0,-1-4,-2 0,-1-2,-1 1,0-2,-1 2,1-1,0 1,-2-2,2 2,0 1,1 0,-2 2,1 5,-1-1,1 0,-1-1,0-1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2030 1510,'27'-10,"-24"10,0 0,1-1,0 1,-1 1,1-1,-1 0,4 0,-3 0,5 1,2 0,-6-1,43 0,-36-1,-1 0,-6 1,0 0,1-1,14-1,-8 0,-7 1,5-1,3 0,-1 0,0 1,-8 0,5 0,-4 0,0 0,5 1,-4 0,-2-1,1 1,-1 0,3 0,-3-1,2 2,0-2,-1 1,-2 0,2 1,-1-2,0 2,-1-1,0 0,-8 1,2 0,-2 0,-1 0,3-1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2088 1531,'20'0,"-16"0,3-1,-3 0,0 1,1-1,-1 0,6-1,-3 2,1-1,6-1,8 0,36 1,-35 3,-4-1,-14 0,1-1,0 0,0 1,0 0,4-1,-6 0,2 1,-3-1,1 0,-1 0,-6 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2318 1400,'52'21,"-47"-19,1-1,-1 0,0 0,0 0,-1 1,4 0,-1-1,-4 0,0-1,14 3,-13-1,-2 1,-3 1,-4 11,2-9,-10 7,10-10,-1 0,-3 5,4-3,-1 0,1 2,0-1,-1-1,1-1,-2 0,-3 1,1-1,1-3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2077 1361,'-3'22,"3"-18,0 0,0 0,0 2,0 0,0-1,0-1,1 0,-1 0,1-1,0 0,0 1,2 0,1-5,1-3,-2 1,-1 0,5-8,0-6,-3 8,-3 4,2-2,-3 3,0 1,1-1,-1 0,0 0,-1-1,1 0,-1 1,0 1,0 0,-1 0,-1 0,-4-1,4 4,0 1,-1 5,3 4,0-2,2 0,-1-5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2145 1415,'-7'45,"7"-60,1 11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1310,'4'33,"-4"-27,0-2,-1 0,1-1,-1 1,0 0,0 2,1-3,-1 0,0 1,0 5,1-6,-1 2,0 6,1-8,-1 0,1 1,1 0,2 1,0-3,1-1,1-2,-2 1,0-1,3 0,-3 0,0 0,0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2220 1318,'-1'25,"1"-22,-1 2,0 0,0-2,5-8,0-4,-3 6,1-2,0 1,-1 1,2-1,1 1,-1 3,0 1,-3 2,1 4,0 0,-1-4,0 0,0 1,-1 1,2-1,-1 0,0-1,1 0,1 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2205 1360,'29'0,"-26"-1,1 0,1 0,-2-1,0 3,-3 2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1319,'29'65,"-32"-61,1 1,1-1,2-7,0 0,4-8,-3 8,0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2316 1266,'13'122,"-12"-115,-1 1,0-2,0-3,-3-6,-1-4,2-1,-1 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2277 1388,'-11'-9,"8"12,-1-1,-2 3,3-2,0-2,-1 1,1-2,2 3,1 0,0 0,0 1,-2-1,-1-1,-1 0,2 1,5-6,0 0,-2 0,1 0,1-2,0 0,-1 2,2-4,-1 3,0 1,2-2,-1 2,-1 0,0 1,-6 5,0-1,0-1,-2 3,3 0,-1-1,1 0,0 1,-1 1,0-1,1-1,0 0,5-7,-1 1,0 0,0 0,0-1,2 0,-2 0,1 2,1-1,2-2,-2 2,0 0,-2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2236 1318,'48'49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1593,'-4'24,"3"-20,1 1,0-1,0-1,-1 0,0 2,1-1,0-1,-1 0,1 0,0 1,0-1,0-8,0 1,0 0,0-4,0 1,1 3,-1 0,0-9,0 10,0 0,0 0,1 0,-2 0,1 0,1 9,-1 3,-1 2,1-6,0-1,0-1,0 0,-1 3,0-3,0 5,1-5,0 2,-1-1,0-1,2-9,-1 3,0-4,1 1,-1 1,0 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1558,'-1'20,"1"-17,0 0,-1 1,0-1,0 2,1 0,-1 1,1 2,-1-1,1-4,-3 4,3-2,0-2,5-4,-2 1,7-2,-7 1,0 0,3 1,-3-1,4-1,-1 2,-2-1,0 2,-1-1,-6-2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2650 1576,'-28'3,"24"-1,0 0,-2 2,2-2,1 0,-1 2,0-2,1 0,0 3,1-2,1 0,0 0,0 2,0-1,0-1,-1 5,3-4,-1-1,2 1,-2-1,3 0,4 3,-2-2,1 2,-2-4,-2 1,4 0,1 0,-1-2,-2-1,5-1,-6 1,4 0,-4-1,3-1,-3 1,4-5,-5 3,2-1,2-2,-3 2,0 0,-1 1,-1-1,-1-1,-2-2,2 3,-3-4,1 0,-1 2,-3-5,2 6,1 0,-1 0,-1-1,-1 2,0 3,-1 6,6-2,-1 2,0-1,0-1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3368 1676,'-13'11,"9"-10,1 0,0 1,-1 2,3-1,0 2,1-2,-1 1,1 0,0-1,0 1,2 2,2 2,-2-5,6 3,-3-4,1 1,-1-1,-1-1,0 1,-1-1,2 0,3-1,-5 0,2 0,-1 0,-1 1,0-2,1 1,-1-1,0 0,15-7,-12 4,-3 0,1-3,-2 4,3-6,-2 3,-2 2,-3-1,0 2,-1 0,0 0,-1 0,2 0,-3 0,2 0,-2 1,-3 0,-2 2,-9 3,12-1,1 1,-4 0,-1 1,-3-3,-2-3,10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1482,'-13'-13,"9"13,1 3,0 1,2-1,0 0,1 0,1 0,0 0,1 0,1 0,1-4,2-3,-2 1,-2-1,1 1,-1-1,0 1,-1 6,-1 2,1-2,0 0,0 0,3 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2219 1155,'5'20,"-5"-16,0 0,-1 1,0 4,1-6,-1 0,0 0,0 3,-1-1,6-3,-1-2,2 0,-2-1,0 0,0 0,1 0,-1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2618 1460,'-16'17,"13"-14,0 0,3 1,4-1,-1-2,1 0,0 0,1-2,-1 0,0 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2647 1466,'-13'8,"10"-6,1 2,0-1,1 0,3 0,1-1,0 0,0-2,0 1,4-3,-4 1,5-5,-7 3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1480,'16'-1,"-14"-2,0 0,-2-1,0 1,-2 0,-3 4,1 1,0 2,1-2,-1 0,1 0,0 1,0-1,3 1,2 1,1-2,1 2,-1-1,3-1,-2-2,-1-1,0 0,0-1,4-4,-4 3,1-3,-1 2,-2 1,1 0,-2 7,-3 5,1-5,0 1,1 0,0-1,0 4,0 1,0-3,1 0,0-12,1-8,-1 10,0-3,1 3,-1 1,0-1,1-1,0 1,0-1,1 2,0 0,1 3,0 0,0 1,0 1,-1 1,-1 0,-2 0,-3 1,0-2,0 0,8-5,0-1,-1 0,0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38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1432,'-7'34,"6"-31,1 2,1-1,0-1,0 0,2 0,0-3,0-1,0 0,-2-2,-5-2,0 1,1 0,-2 1,1 1,1 0,0 1,7 0,-1 0,3-1,1-1,-2 0,1 1,-1-1,0 1,-5-1,-3 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342,'2'0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1158,'29'-3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2216 1189,'2'0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3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2660 952,'9'62,"-9"-50,0-5,0-2,-1 4,1-5,-1 1,1-1,-1 5,1-4,-1-1,1 0,0-1,-1 1,0-1,0 0,0-9,1 2,1-14,0 10,0 4,1 0,-1 1,3-1,-1 1,2 1,-2 3,0 0,-1 2,-1 0,-2 2,-1 0,1-2,0 0,-1 6,1-5,-1 2,-1 0,6-8,-1-4,1 1,-1 1,2-3,2 2,-2 1,1 1,2 0,-4 1,-2 5,-1 3,-1 3,1-3,0-1,0 2,1-4,0 0,0-6,-1-3,0 0,0 1,0 0,0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21,'-3'19,"2"-9,1 0,-1-3,1-2,0-1,0-1,-2-6,-1-3,0 2,2 1,-2 0,-3-3,2 3,0 4,2 2,-3 4,4-3,0 0,0 0,2-1,4 0,2-2,-4-1,0 0,1 0,-1-2,0 0,0 0,3-2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2256 1187,'34'-4,"-40"0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2267 1162,'9'51,"-9"-48,0 0,0-7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1183,'17'-5,"-13"5,-1-1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2220 1140,'25'15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2316 1196,'-8'6,"11"-4,-2-7,-1 2,-1 0,-1 6,3 1,2-2,-1-6,-4 1,-1 3,1 3,1 0,1 0,3-1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2342 1181,'1'19,"-1"-14,0-1,0 0,0 0,0 0,0-1,0 0,0 2,1-8,0 0,-1 0,4-6,-2 4,-1 2,1-1,-1 1,1-1,-1-1,1 2,-1 0,0 0,0 0,2 0,1 0,-1 3,0 6,-2 2,0 0,-1-2,0-3,1 2,-1 0,-1 0,1 0,1-2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583 239,'-3'1,"3"2,-1 0,0 0,0 0,1 0,0 0,1 0,1 1,1-1,1 0,-1-2,1 1,-1 0,0-1,0 0,0-1,0-1,0 0,1-2,-1 1,-1-1,1 0,-2 0,1 0,-2 0,0 0,-1-1,0 0,0 1,-2-1,2 1,-2 0,0 0,-1 1,0 2,-1-1,1 2,0 0,0 0,1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600 242,'-2'3,"2"1,-1 0,2-1,0 0,2-3,0-3,-1 0,0 0,-1 0,-2 0,-1 0,-2 2,1 1,0 0,-1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551 235,'3'2,"1"-1,0-1,-1 0,0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560 229,'3'0,"0"1,1 0,0 0,-1 0,-2 2,-2 0,-1 1,0-1,0 1,0-1,2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634 249,'2'-3,"1"3,0 0,0 1,0-1,0 0,1 0,-1 1,1-1,-1 1,0-1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796 714,'-1'16,"0"-12,1-1,0 6,-1-5,1 1,-1 4,0-3,-1 1,1-1,0-1,0 0,0-2,1 0,3-1,0 0,9-1,-8-1,-1 0,2 1,-2 0,0-1,0 0,-1-3,-2-3,0 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660 241,'3'-1,"0"2,0 0,1 0,-1 0,0 0,-3 2,-4 0,1-1,0 0,0 0,0-2,0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651 228,'1'-3,"-3"0,-1 1,0 3,0 2,1 0,2 0,1 0,2-3,0-1,0-1,0 0,0 0,-1 5,-2 0,0 0,0 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698 241,'-2'3,"1"1,0 0,1-1,0 0,1 0,1 0,0 0,1-1,0-1,1 1,-1-2,0 0,0-1,0 1,1-1,-1-1,0 1,-1-2,0 0,-1 0,0 0,-1 0,-1-1,1 1,-1-1,0 1,0 0,0 0,-2 0,0 2,0 1,-1 0,0 0,0 1,1 1,0 0,0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716 236,'4'-1,"-3"4,-3 0,-1-2,4 2,2-3,0 0,0 2,-4 1,-2-1,0-1,0-1,-1-1,0-1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818 216,'0'3,"0"0,-1 0,1 0,-1 0,0 2,1-2,-1 0,1 0,-1 0,1 0,-1 0,1 0,-1 0,1 0,0 0,-1 0,1 0,-1 1,1-1,-1 1,1 0,0-1,-1 0,1 0,0 0,0 1,0-1,-1 0,1 0,0 0,0 0,0 0,0 0,3-3,0-1,0 1,0 0,0 0,0 0,0 0,0 0,0-1,0 1,0-1,0 1,0 0,0-1,0 1,0 0,0 0,0 1,0-1,0 0,0 0,0 0,-1-3,-3 0,2 0,-1 0,0 0,1-1,0 0,0-1,0 1,-1-1,1 0,0 0,0 0,-1 2,1-1,-1 1,1-1,-1 1,1-2,-1 1,1-1,-1 1,1 0,-1 1,1 0,-1 0,0 0,0 0,0 0,1 0,-1 0,0 0,0 0,0 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832 299,'2'3,"-3"0,1 1,-1-1,1 0,0 0,1 0,-1-6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847 293,'2'3,"-2"1,0-1,-1 0,1 1,-1-1,0 0,0 0,-1 0,-1-4,1-2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826 300,'3'1,"1"-1,-1 1,0-1,0 0,1-1,-1 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824 310,'5'-1,"-1"1,-1-1,2 1,-1 0,-1-1,0 1,0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813 280,'3'0,"0"0,0 0,0 0,0 1,0-1,0 1,0 0,0-1,0 0,0 1,0-1,0 1,0 0,1-1,-1 0,0-1,0 1,0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837 733,'20'5,"-17"-2,-2 1,-1 5,0-6,-1 0,-1 5,0-4,-1-1,-2 3,2-3,0-1,0 0,0-3,1-3,1 0,0 1,0 0,1-1,-1-1,-1 0,2-1,-1 1,1 0,0 1,3 4,-2 4,0 2,0 0,-1-1,0 0,0 0,0-1,0 0,-1 0,1 0,0 0,0 5,0-3,-1-3,1 2,-2 0,2-15,2 3,-2 1,1 1,3 2,-1 3,1 4,-1 2,0 0,-1-1,-1-1,1-1,0-6,-2 0,1-2,0 1,0 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844 255,'-1'3,"1"0,-1 0,0 0,0 0,3-6,1 1,0 2,0 0,-1 3,-3 0,-2-2,0 0,0 0,0-1,0-1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823 246,'3'1,"0"0,1-1,0 1,0-1,0 0,0 1,0 0,-1-1,0 1,0 0,0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850 234,'2'3,"-4"0,-1-2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823 223,'3'1,"0"-1,1 1,-1-1,1 0,1 0,-1 0,-1 0,1 0,-1 0,1 0,-1 1,0 0,0-1,-6-1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848 204,'2'-3,"-4"0,-1 2,0 1,0 3,2 0,0 0,3 0,1-3,0-2,0 0,-1-1,-3 6,1 0,3 0,0-2,-2 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822 196,'0'4,"-1"0,1 0,-1 0,-1 0,1-1,1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924 205,'1'3,"-2"0,1 0,-1 0,0 2,0 0,0-2,0 0,0 0,0 1,1-1,-1 1,0-1,0 0,1 0,-1 0,0 0,1 0,-1 0,1 0,-1 1,0-1,1 0,-1 0,1 0,-1 0,0 2,0 0,0-1,0 0,0 0,1-1,-1 0,0 0,1 0,0 0,3-3,0-1,0 1,1 0,-1 0,1 0,-1 0,2 0,-1 0,-1-1,1 0,-1 1,0 0,0-1,0 1,0-1,0-1,-2-2,0 0,0 0,-1 1,1 0,-1 0,0 0,1-1,-1 1,1-1,-1 0,0 0,1 0,-1-1,1 1,0-1,-1 1,1-1,0 0,0 1,0-1,0 1,0 1,0-1,0 1,0-1,-1 1,0 0,-3 6,-1 1,1-1,0 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911 298,'3'0,"0"0,1 0,0 1,-1-2,1 1,-1 0,1-1,0 1,-1 0,1-1,-1 1,0 0,0 0,0 1,-6-1,-1-1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939 277,'1'-3,"-4"2,0 0,0 2,1 2,2 0,0 0,3-1,0-3,0-1,0 0,-2 5,0 0,1 0,1-2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875 208,'3'1,"-1"2,1-1,-1 1,1-1,-1 1,1 0,-1 0,0 0,0 0,1-1,0 1,0-1,-1 1,0 0,1-1,-1 1,1-1,0 1,0-2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878 756,'2'0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927 245,'2'3,"-2"0,1 0,1 0,-2 0,-3-1,0-2,0 1,0-1,-1 1,0-1,1-1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881 346,'1'3,"-1"1,0-1,0 0,1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896 345,'0'3,"0"2,-1-2,0 1,-2-1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876 355,'1'3,"0"0,0 0,0 1,0 0,0-1,2-2,0-3,1-1,-1 1,0-1,0 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791 359,'-1'3,"1"0,0 1,0 1,0-1,0 0,0 0,0 1,-1 0,1-1,0 1,0 0,0-1,0 0,-1 0,1 0,0 0,-1-1,1 1,0-1,-1 2,1-1,0-1,-1 0,4-4,0 0,0 1,0-1,0 1,1 0,0 0,1 0,0 1,0-1,0 0,0 0,-1 0,0-1,-1 1,0-1,-2-2,-2-1,1-1,0 2,0 0,0-1,0 0,-1-1,1 0,0 1,0-1,0 0,0 0,-1 1,1 0,0 0,0 1,0 0,0 0,0 0,0 6,0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811 434,'3'-4,"-2"1,-4 1,0 2,0 1,1 2,1 0,1 0,1 0,2-1,0-4,0-2,-1 1,1 1,-2 5,0 0,1 1,2-2,0-1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921 369,'1'4,"-1"0,0 1,-1 0,0-2,1 0,-1 1,0-1,1 0,-1 1,0-1,1 0,-1 0,1 0,-1 0,1 0,-1 1,1-1,-1 1,1-1,-1 0,1 0,0 0,1 0,-1 0,-1 0,3 0,1-2,0-1,0 0,0 0,0 0,0 0,0 0,0 0,1 0,-1 0,0 0,0 1,0-2,0 1,1 0,-1 0,0 0,0 0,1 0,-1-1,0-1,-1-1,0 0,-1 0,0-2,-1 0,0 2,1 0,-1-1,0 0,0 0,0 0,0-1,0 0,1 1,-1-1,0 1,0 1,0 0,-1 0,1 0,-2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920 427,'3'0,"0"0,0 1,1 0,0 0,-1-1,0 0,0 0,0 0,0 0,1 0,-1 0,1-1,0 1,-1 0,1 0,-1 1,2-1,-2 1,-2 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945 433,'0'4,"0"-1,0 0,-1 0,1 1,-1 0,0 0,1-1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958 435,'1'3,"-1"0,0 0,-1 0,1 0,-1 0,-1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879 756,'4'9,"-4"-6,-1 0,0 0,-2 2,3-2,-2 1,1-1,0 2,1-1,-1-1,1 1,0-1,-1 2,2-2,0 0,2-2,0-4,-1-1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941 439,'3'-1,"0"1,2 0,-1 0,0 0,0 0,-1-1,0 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940 445,'6'-2,"-1"2,-1-1,-1 0,2 0,-1 0,0 0,-1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953 403,'1'3,"-1"0,0 0,-1 0,0 0,0 0,1-6,2 0,1 1,0 0,0 2,0 2,-4 1,-2-1,0 0,0-1,0 0,0-3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965 368,'1'3,"-1"0,-2 0,-1 0,0-3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989 352,'0'3,"0"0,0 1,0 0,0-1,-1 0,1 2,0-1,0 0,1-1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924 307,'0'3,"-1"0,0 0,1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935 302,'1'3,"-1"0,-1 0,1 0,-1 0,1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917 311,'8'-4,"-5"4,1 0,-1 1,0-1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918 315,'6'0,"-1"0,-2-1,0 1,2 0,-1 0,-1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818 457,'-2'3,"1"0,1 0,0 0,0 0,0 0,1-6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59,'4'2,"-4"-5,0-1,0-1,1 1,-1 1,0 0,0 0,1-1,-1 1,2 8,-1 1,0-3,1 1,3 0,-2-2,-1 1,1-1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897 780,'1'30,"0"-27,-1 0,5-4,-2-1,-1-1,1-2,-1 1,-1 0,0 1,-1 0,0 0,-1 0,-2 1,-2 1,2 1,0 0,0 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827 455,'0'3,"0"0,-1 0,0 0,0 1,-1-1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815 463,'2'-3,"2"2,-1 1,0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812 466,'3'0,"0"-1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785 448,'2'8,"-3"-5,1 1,0 0,0 0,0-1,1 0,2-1,0-2,0 1,0-1,0 1,0-1,0 0,1-1,0 1,1 0,-1-1,-1 1,1 0,-1-1,0 1,1-1,-1-1,0 0,-3-1,0 0,0 0,0-1,-1 1,-1-1,1 1,0 0,-2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711 362,'0'3,"0"0,0 1,0 1,0-2,-1 0,1 0,0 0,0 0,0 1,0-1,0 1,-1 0,1 0,0-1,0 1,-1 0,1-1,0 1,-1-1,1 1,0-1,-1 0,1 2,0-1,0 0,0-1,0 0,1 0,-1 0,0 0,0 0,0 0,0 0,1 0,2-2,0-2,0 1,0-1,1 1,-1 0,0 0,1 0,-1 0,0 1,0-1,0 1,0-1,1 0,-1 0,0-1,-3-3,1 0,-1 0,0-1,0 0,0 2,1-3,-1 3,1 0,-1-1,1 0,-1 0,1-1,-1 1,1 0,-1-1,1 1,-1-1,1 1,0 0,-1 1,0 0,1 0,-1 0,1 0,-1-2,1 0,-1 1,0-1,0 1,1 0,-1 1,-3 3,3 3,-1 0,0 0,0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727 463,'-1'3,"1"0,2 0,-1 0,1 0,1-4,-3-2,1-1,-1 1,0 0,-2 0,-1 3,0 1,0-1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709 447,'1'3,"2"-1,0-2,0 0,0 1,1-1,-1 1,0-1,0 0,1 0,-1 0,1-1,0 1,0 0,-7-1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732 418,'3'0,"0"0,-2 3,-3 0,0 0,-1-1,6-1,0 0,0 1,-3 1,-3-1,0-1,-1-1,0 0,2-3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712 408,'3'1,"0"0,0-1,1 0,1 0,-2-1,2 1,-2 0,0-1,1 1,-1 0,0 1,0-1,-1 3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793 412,'3'2,"0"-2,0 0,1 0,-1-1,2 1,0-1,0 1,-1 0,0 0,-1 1,0 0,-6-2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935 742,'12'19,"-10"-15,-1-1,0 0,1 0,-2 1,-1-1,0 1,0 0,0 0,-1 3,1-2,0-1,0 0,-1-1,1 1,-1 0,-1 1,2-1,-1-1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815 513,'-1'4,"-1"-1,1 1,-1 0,1-1,-1 2,0-1,0 0,1-1,0 0,3-6,-1-1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825 511,'2'3,"-3"0,-1 2,1-1,-1 1,0-1,1-1,-1 0,-1-3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792 525,'1'3,"-1"0,0 0,0 0,0 1,-1 1,1-1,-1-1,1 0,2 0,2-4,0-1,0 0,1-1,-1 1,0 1,0-1,0 1,-1 0,0-1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852 516,'2'3,"-2"1,1 0,-1-1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864 513,'2'-3,"0"6,-2 0,0 1,-1 0,0 0,-1 0,0 0,1 0,-1-1,2-6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879 518,'3'-2,"0"2,-1 3,-1 0,-2 0,1 1,-1-1,0 0,0 1,1-1,-3-3,0-1,0 0,1-2,3 0,2 1,0 1,0-1,0 0,1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912 509,'-2'3,"-1"0,1 0,1 0,0 0,1 0,3-2,-2 2,-4 0,0 0,1 0,5-2,0 0,-1 2,-5-1,0 0,2-5,3-1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928 510,'1'3,"-4"0,2 0,-2 1,1-1,1 0,4-2,0-1,0 0,0 2,-1 1,-1 0,-2 0,-2 0,1 0,-1-1,0 0,0-1,0-2,2-2,2 0,0 0,0 0,2 1,0 1,0 2,-2 2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683 566,'-1'3,"0"0,1 0,0 2,0-1,0-1,0 2,-1-2,1 0,0 0,0 0,0 0,-1 1,1-1,0 0,-1 0,1 0,0 2,0-1,-1-1,1 0,0 0,-1 0,1 0,0 0,0 0,0 0,0 0,3-2,0 0,0-1,0 0,0 0,0 0,0 0,1 0,0 0,0 0,-1 0,0 1,0-1,0 1,0-1,-2-3,-1-1,0 1,0-1,0-1,0 1,0 1,0-2,0 1,1-1,-1 0,0-1,1 1,-1-1,1 1,-1 0,0 0,1 1,-1 1,0 0,0-1,0 1,-3 4,2 2,0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682 626,'3'-1,"0"3,0-2,0 1,1-1,0 0,-1-1,0 1,0 0,-3 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1043 750,'1'37,"-1"-31,1-3,-1 8,0-8,0 0,0 0,0 0,-2-14,2 6,0 2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693 640,'-1'5,"1"-2,0 0,3 0,0-3,0-2,0-2,-1 0,-3 1,0 0,-2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759 568,'-1'5,"0"-2,0 1,1 0,-1 0,1 1,-1-1,0-1,0 2,1-2,-1 0,0 0,1 0,-1 0,0 0,1 0,-1 0,0 2,1-2,-1 0,1 2,-1-1,1-1,-1 0,1 1,-1-1,1 0,0 0,0 0,0 0,0 0,3-1,0-3,0 0,0 1,0 0,0-1,0 1,1 0,1 0,-1 0,-1-1,1 1,-1 0,1-1,0 1,0-1,-1 1,0-1,0 0,-1-2,-1 0,-1 0,0 0,0 0,0 0,0 0,0-1,1 0,-1 0,0-1,0 1,0-1,0-1,0 1,0 0,0 1,0-1,0 1,0 1,0 0,0 0,0 0,-1 0,-2 4,2 2,-1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753 635,'0'3,"3"-3,0 0,0 0,0-1,1 1,-1 0,1-1,0 1,-1 0,1 0,0 0,0 0,0-1,-1 1,0 0,-6 1,-1 1,0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767 645,'1'3,"-1"0,0 1,0-1,-1 0,1 0,0 0,0 0,1-6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777 647,'3'-1,"-2"5,-1-1,0 0,0 0,0 0,-1 1,-1-1,-1-1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761 653,'3'0,"3"-1,-3 1,0 0,0-1,0 1,-4 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761 662,'3'-1,"2"-2,-2 3,1-1,-1 1,1-1,-1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779 593,'1'3,"-1"0,-1 1,0-1,0 2,0 0,0-1,0-1,4-1,0-3,0 0,1 0,-1 1,0-1,0 0,-3-2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779 595,'3'-1,"2"1,-2 0,1 1,-1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779 608,'6'-1,"-3"1,1-1,1 1,-1 0,-1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1036 741,'2'0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853 579,'0'-3,"0"7,0-1,-1 1,0 1,1-2,-1 0,1 0,-1 1,1-1,-1 1,0-1,1 1,-1-1,1 0,-1 1,1-1,-1 0,1 0,-1 2,0-2,0 2,0 0,1-1,-1-1,1 0,0 0,1 0,0 0,0 0,2-1,0-1,0-2,0 0,1 1,-1 0,1 0,0 0,1 0,-1 0,-1 0,2 0,0 0,-2 0,2 0,-2 0,2 0,-1-1,0 0,-1 0,0 0,0-1,-1-1,-2 0,0-2,1 2,-1 0,-1 0,1-1,0 0,0 0,0-1,0 0,-1 0,1 0,0 0,0 0,-1 0,1 0,0 1,-1 0,1 1,0-1,-1-1,1 2,-1 0,-2 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845 652,'3'-1,"0"-1,0 1,0 1,0-1,1 1,-1 0,2-1,0 1,0 0,-2-1,0 1,0 0,1 0,-1 0,0-1,1 1,-1 0,2 0,-2 0,0 1,-7 0,0-1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872 649,'2'5,"-2"-1,0-1,0 1,-1-1,1 1,-1-1,1 0,2-6,-1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886 648,'3'3,"-2"1,-1-1,-1 0,1 0,-1 0,-1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871 661,'4'0,"-1"1,0-1,1-1,-1 0,0 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868 668,'4'0,"-1"0,1-1,0 0,-1 0,0 0,0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881 623,'-1'3,"1"0,0 0,-1 0,1 0,-1 0,0 0,1-6,1 0,0 0,1 0,1 1,0 1,0 4,-2 0,-3 0,-1 0,0-3,0 0,1-3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890 589,'-1'3,"4"-4,-2-2,-4 4,2 2,4-2,-3 2,-2 0,-1-1,0-1,0-1,-1-1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886 582,'0'3,"3"-1,-1-5,-5 1,0 4,4 1,2-1,-2-5,-4 1,2 5,3 0,0-6,-4 0,2 6,3-2,-2-4,1 6,-3 0,-1 0,0 0,-1-1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690 589,'3'-2,"0"2,0 1,0 0,0 1,-5 1,-1-1,0 0,0-1,6-2,0 1,0 0,0 0,-3 3,-2 0,-1-1,0 0,0-2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741,'28'3,"-23"2,-2 1,-1-1,-1 1,0-3,-1 1,-1 2,0-1,-1-1,2-1,-3 2,-1 4,1-3,1-3,-1 2,0-1,0-1,0-1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1056 705,'-8'28,"7"-25,1 1,-1 2,0 0,0 1,0 0,1 0,-1-2,0 1,-1 8,1-6,0 0,-1 0,-1 7,0-5,3-4,1-18,1 3,-1 1,1-5,0 2,-2 6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1052 717,'9'62,"-8"-57,0 0,0 0,-1 0,1 0,0 0,-1 8,0-8,-1-2,1 1,0 0,0 0,2-7,0 0,-1-2,1-1,1-6,-1 0,-1 2,0 5,1 0,-1 1,0-1,0 0,0-1,1 0,-1 0,0 1,0 0,1 2,-1 0,1 0,-1-1,2-1,-1 0,-1 0,1 0,-1 2,0-1,-5 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1129 722,'7'46,"-8"-42,1 0,-1 0,0 0,1 0,-2 10,1-8,1 0,-1-1,1 2,0 0,0-3,0-1,0-6,0-2,0-1,0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1116 729,'27'-4,"-22"4,-2-1,2 1,-2 0,0 0,1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1130 789,'35'-8,"-31"7,-1 0,1 0,0-1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2544 60,'31'5,"-28"-5,2 0,0 0,-2 0,3 0,-2-1,-1 1,-9 2,3-2,0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1222 706,'-28'94,"27"-88,-1 3,-1-2,2-3,0-8,5-11,-2 9,0 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1221 698,'11'53,"-10"-47,0 1,0-1,0-1,0 0,0 0,2 3,-3-4,2 4,-2-5,-3-4,0-1,-1-1,-1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1204 782,'33'-3,"-28"2,-1 1,0 0,-1 3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579 214,'-3'-1,"2"4,1 0,0 0,0 1,0 1,0-2,0 0,0 1,-1-1,1 1,-1-1,1 1,-1-1,1 1,-1-1,1 1,-1-1,1 1,-1-1,1 1,0-1,-1 1,1-1,-1 0,1 0,-1 1,1-1,-1 2,1-2,-1 2,0-1,1-1,0 1,-1 0,1 0,0-1,0 0,-1 0,1 0,0 0,0 0,0 0,3-4,0 0,0 0,0 1,0-1,1 1,0-1,-1 0,0 1,0-1,0 1,1-1,-1 1,1 0,-1 0,1 0,0 0,0-1,-1 0,1 0,0 0,-1 0,0 0,-1-2,-2 0,1-1,-1 0,0 1,0-2,0 2,1-1,-1 1,0-1,0 0,0-1,0 0,0 0,0 0,0 0,0 0,-1 0,1 0,0-1,0 1,0-1,0 0,0 1,0-1,0 1,0 1,0-4,0 5,0-1,-1 1,-1 7,1 0,0 1,0-1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569 327,'3'-1,"0"0,0 1,0 0,1-1,0 0,-1 1,0-1,0 0,0 1,1 0,0-1,0 1,-1 0,0 0,0 0,0 0,0 1,0-1,-6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595 331,'-3'3,"2"1,1 0,3-2,0-2,0-2,0-2,-1 0,-1 1,-2 0,-2 1,0 2,0 0,0 1,0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679 217,'-2'3,"2"0,0 0,0 0,0 0,-1 1,1 0,-1 0,1-1,-1 0,1 0,-1 0,1 1,-1-1,1 1,-1 0,0 0,0 3,0-2,1-1,-1-1,1 1,0-1,0 1,-1 0,1-1,0 0,0 0,0 0,0 0,0 0,0 0,0 0,-1 0,1 0,0 0,2 0,1-3,0-2,0 1,0 0,0 1,0 0,0 0,1 0,0 0,0 0,0 0,0 0,0-1,-1 0,1 0,-1 0,0-1,0 0,-2-1,-1 0,0 0,0 0,0-1,0-1,0 2,0-1,1 1,-1-1,0 0,0 0,0-1,0 1,0-1,1 0,-1 1,0-1,0 1,0 0,1 0,-1 0,0 1,0 0,0 0,1-2,-1 1,-1 1,1 0,-1 0,1 0,0 0,-2 6,1 1,-1-1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668 307,'1'3,"2"-1,0-3,0 1,0 0,0-1,0 1,0-2,0 1,0 0,1 0,-1 1,0-1,0 1,0 0,0 0,0 1,0 0,-6-2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687 316,'0'3,"0"0,0 0,0 0,0 0,0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701 314,'1'3,"-2"0,1 0,-1 0,0 0,0 0,-2-1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678 322,'8'-1,"-4"0,-1 1,1-1,-1 1,0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682 328,'4'0,"3"-1,-3-1,-1 1,0 1,0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781 217,'0'4,"0"-1,-1 0,1 0,0 0,0 0,-1 1,1-1,-1 2,1-2,-1 0,1 0,0 0,-1 0,1 0,-1 0,0 2,1-1,0-1,-1 1,1-1,-1 2,1-1,-1 0,0 0,0-1,1 0,0 0,0 0,0 0,0 0,1 0,-1 0,1 0,0 0,2-3,0 0,0 0,0 0,0 0,0 1,0-1,0 0,1 0,0 0,0 0,0 1,0 0,0-1,0-1,-1 0,0-1,-3-1,0-1,0 1,-1-1,1 1,0 0,1 0,-1-1,0 0,0 0,0 0,1 0,-1 0,0 1,1-1,-1 0,1 0,-1 0,1 0,-1 0,1 0,0 0,-1 0,1 0,-1 1,1-1,-1 1,1 0,-1 0,1-3,-1 3,-2 6,1 0,0 0,0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849 934,'-16'9,"11"-6,2-1,0 0,1 1,5 0,7 1,-6-3,0 0,-1 1,1 1,-1 0,-2 0,2 1,-3-1,0 1,-2 0,-1-2,-2 2,1-2,1-1,5-6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774 308,'3'-1,"0"2,1-1,0 0,1-1,-2 1,2-1,2 0,-3 1,-1 1,0 0,-3 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792 311,'0'4,"0"-1,0 0,-1 1,1-1,0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802 309,'3'3,"-3"1,0-1,-1 0,1 0,-1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786 315,'7'1,"-3"-1,-1 0,0 0,0 0,0 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784 327,'9'-3,"2"2,-8 0,0 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571 376,'3'0,"-1"3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573 386,'3'-2,"0"0,-1-1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583 371,'-1'3,"0"0,1 0,0 1,0-1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584 374,'3'-1,"0"0,0 1,0 0,0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593 365,'-2'5,"1"-2,1 0,-1 0,1 0,0 0,-1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884 951,'3'35,"-1"-38,1-6,0-1,-2 3,1 3,0-1,-1 1,-1 8,0-1,0 2,0-1,0 0,0 0,0 2,0 1,0-3,1-1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592 381,'3'-3,"0"4,-1 2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601 361,'3'1,"-1"2,1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675 356,'1'-3,"-3"6,1 0,-1 0,0 0,0 0,1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674 361,'7'-2,"-6"5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671 369,'4'-1,"0"0,-1 1,0 1,-2 2,-2 0,-1 0,0 0,-1-2,2-4,1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677 366,'-1'4,"-1"0,1-1,-1 0,1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693 361,'3'0,"0"0,0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699 354,'0'6,"1"-3,-1 0,0 1,0 0,0 0,-1-1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699 363,'-3'5,"2"-2,0 0,-1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696 367,'4'0,"-1"1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937 905,'4'65,"-4"-62,-1 0,1 0,-1 0,0 0,1-6,1-7,-1 5,1 1,0-1,1-1,0 3,-1 0,2 1,0 1,0 3,-2 1,-1 2,0 4,0-6,0 1,0 0,-1 2,-3-3,-1-3,1-2,3-1,0-4,1 4,0-1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715 357,'0'-3,"-3"5,1 1,0 0,2 0,0 0,1 0,1 0,-3 0,-1 0,1-6,3 0,1 0,0 1,0 0,0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717 365,'0'3,"0"5,0-5,-1 0,1 1,-2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622 366,'3'-2,"0"3,0-1,-1-3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629 357,'-3'4,"3"0,-1-1,-1 1,1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625 369,'5'-2,"-2"4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628 374,'2'3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619 382,'-2'3,"1"0,1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623 381,'2'5,"0"-2,1-2,0-2,-3-2,-1 0,-2 2,6-1,0 1,0 1,0 1,0-1,-2 3,-1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793 350,'-1'6,"0"1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793 339,'1'3,"0"0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978 949,'21'3,"-18"-4,0 1,0 3,-4 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803 348,'0'3,"0"0,-2 0,2 0,1-6,1 0,0 0,1 1,-2 5,-1 0,-1 0,1 0,3-6,-2 0,0 0,1 0,-1 6,0 0,-1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818 347,'0'3,"0"1,0-1,-1 0,1 1,-1 0,1 0,0-1,-1 0,1 0,1-6,-1 0,0 0,0-1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817 351,'3'-3,"0"4,0 0,-1 2,-3 0,-2 0,5-6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829 352,'2'3,"-2"0,3-2,-1-4,-1 0,1-1,-1 7,-1 0,0 0,0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850 340,'1'3,"-1"0,1 0,-1 0,0 1,0-1,1 0,2-1,-1-5,-1 0,-1 0,-1 0,-2 0,-1 1,1 1,0 1,0 0,6 1,0-1,1 0,0 0,0-1,0 1,0-1,-1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818 223,'-1'-3,"-2"0,0 2,0 2,0 2,2 0,1 0,0 0,3-2,0-2,0-2,-1 0,-1 6,-1 0,1 0,-1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809 247,'2'3,"-3"0,-1 0,-1-2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800 269,'1'3,"0"0,-1 0,0 0,-1 1,1-1,0 0,-1-6,2 0,-1 0,3 0,0 2,0 3,-2 1,-3 0,-1 0,-1-1,1-2,-1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741 403,'1'3,"-1"0,1 1,-1 0,1 0,-1 0,1-1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755 402,'-1'9,"1"-5,-1 0,0 0,1-1,-1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1026 912,'-5'74,"4"-71,-1-8,4-2,-1-6,-1 8,1-3,-1 5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732 419,'0'3,"3"3,-2-3,0 1,0 1,-1-2,1 0,0 0,2-2,0-1,0-2,1 0,0-2,0 1,0-1,0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786 407,'3'-1,"0"0,0 1,0-1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785 420,'4'-1,"-1"0,0-1,0 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798 411,'-3'5,"2"-2,1 0,1 0,-1 0,0 0,-1 0,1 0,-3-3,0-2,0 1,0 0,5-2,1 2,1-1,-1 0,0 0,0-1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815 401,'-3'1,"0"3,1-1,5-2,0-3,0 1,-1 4,-4 0,-1 0,0 0,0 0,1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806 415,'3'0,"0"1,0-1,0 0,-3 3,-3 0,0-1,1 1,5-4,0 0,0 1,-1 3,-5-1,0 1,0 0,0-1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812 427,'3'0,"0"2,-1 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838 410,'4'-1,"-1"1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833 419,'3'0,"0"-1,0 1,0-1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840 401,'1'4,"0"0,-1-1,0 1,0-1,-1 0,1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1017 904,'5'29,"-4"-24,2 0,-1 0,-1-2,2 3,0 1,-2-3,0 0,2 0,-2 0,1-9,-2 1,1-1,-1 0,1-5,-1 4,1 1,0-1,1-3,-1 4,0 2,-1-2,0-1,1 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849 402,'1'7,"-2"-4,0 3,-1-3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830 415,'0'9,"0"-5,0 0,0-1,3-1,0-2,1 0,0-2,-1 1,0 0,0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597 461,'0'5,"-1"1,0-3,1 1,0 0,-1-1,1 1,0-1,0 1,0 0,0 0,0 1,0 0,0-1,-1-1,1 0,0 2,0-2,-1 2,1-2,0 2,0-2,-1 2,1-1,0 1,0-1,-1-1,1 0,0 0,0 0,-1 0,1 1,0-1,-1 0,1 0,0 0,0 0,0 0,0 0,0 0,0 0,0 0,1 0,2-4,0 0,0 1,0 0,1-1,-1 1,0 0,1 1,0-1,0 0,1 1,-1-1,0 0,-1 0,1 0,-1-1,0 1,0 0,0-1,-4-2,1 0,-1-1,1 0,0-1,0 2,0 0,0 0,0 0,1 0,-1-1,0 0,0-1,1 1,-1-1,1 0,-1 0,1-1,0 0,0 1,-1-1,1 0,0 0,0 0,-1 1,1 0,-1 0,0 0,0 1,0 0,0 1,0 0,0-1,-1 1,0 0,-2 4,3 2,0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596 583,'3'1,"0"0,0-1,0 0,0 0,1-1,1 0,0 0,-1 1,0 0,-1 0,0 0,0 1,0-1,-6 2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615 599,'-1'3,"1"0,0 0,2 0,1-1,0 0,-1-5,-1 0,0 0,-1-1,-1 1,0 0,-1 0,-1 2,0 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617 547,'4'0,"-1"0,0 2,-3 1,-2 0,0 0,-1-1,0-1,0 0,6-2,0 1,0 0,0 1,-1 2,-2 0,-1 0,-2-2,0 0,0 0,-1-1,1-1,0-1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567 557,'4'1,"-1"-1,0 0,0 0,0 0,0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581 552,'3'0,"0"0,0 1,0 0,0-1,0 1,-2 2,-3 0,-2-2,0 1,1-2,0 0,0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520 534,'-3'-2,"0"5,1 0,1 0,0 0,1 1,0-1,0 0,1 0,2-2,0-3,-1-1,1 0,-2 0,-1 6,0 0,1 0,-1 0,0-6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518 543,'-1'-3,"4"4,0 0,0 0,0-1,0 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1082 888,'-2'26,"2"-21,0 3,0-5,-1 1,1 0,0-1,0 3,0 1,2 6,-2-9,0 0,0 0,1 0,0-1,0-7,0-7,0 5,-1 1,0 2,-1 0,1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536 543,'-3'2,"1"1,3 0,2-1,0-3,-1-2,-1 0,-2 0,-2 1,0 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543 537,'3'0,"0"0,0 0,0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552 538,'-1'6,"1"-3,0 0,0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562 543,'-1'3,"2"0,1 0,1-4,0-1,0-1,-3 0,-2 0,-3 1,2 1,0 2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533 499,'-3'-3,"1"6,2 0,-1 0,1 0,0 2,1-1,0 0,2-1,1-3,-1-1,1-1,-1-1,0-1,0 1,-2-1,0 1,-1 0,-1 0,-3 0,1 2,0 0,0 2,0 0,0 0,1 2,0 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540 498,'1'3,"-2"4,1-3,0 0,0-1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707 469,'-1'3,"0"0,1 1,0-1,-1 3,0-3,1 0,-1 1,1 0,-1 0,1 0,-1-1,0 1,1 0,-1-1,1 1,-1-1,1 1,0-1,-1 0,1 1,-1-1,1 0,0 0,-1 0,0 2,1 0,-1-1,0 0,1 0,0 0,-1-1,1 1,0-1,0 1,0-1,0 0,0 0,0 0,0 0,-1 0,1 0,1 0,2-1,0-2,0-1,1 1,0 0,-1 0,0 1,1-1,0 0,0 0,-1 0,1-1,0 1,0 0,0 0,-1 0,0 0,0 0,0-1,0-2,-2 0,-1-1,0-1,0 0,0 2,0 0,0 0,0 0,0-1,0 0,0-1,1 1,-1-1,1-1,0 1,-1-1,1 0,1-5,-1 5,-1 0,1 1,0 0,-1 0,1 1,-1 0,1 0,-1 0,1 1,-1 0,1-1,-1 1,1 0,-3 6,0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699 587,'3'2,"0"-2,0 0,0 0,1 0,0 0,-1 0,2 0,-1 0,0 0,0 0,0 0,0 0,-1 0,1 0,-1 1,0 0,-4-4,-3 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721 597,'-1'6,"0"-2,0-1,1 0,-1 0,1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730 596,'2'6,"-2"-3,0 0,0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2567 28,'-8'32,"7"-28,0 0,0 1,0-1,1 0,-1 0,0-1,0 1,1 0,-1 0,2 1,-2-1,1 4,1-4,1-1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899,'30'-13,"-26"12,-1 1,0 1,-3 2,-2 1,0 2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714 602,'4'0,"0"1,-1 0,0-1,0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711 609,'3'0,"1"1,-1-1,1 0,-1-1,0-1,-1-1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729 563,'-2'-3,"0"0,-1 3,0 3,2 0,0 0,1 0,0 0,2 0,1-3,0-2,0-1,-1 0,0 0,-2 6,0 0,1 0,2 0,0-2,0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836 480,'0'3,"0"1,-1-1,0 1,1-1,-2 2,2-2,-1 0,1 0,-1 1,0-1,1 0,-1 1,1-1,-1 0,1 0,-1 1,1-1,0 1,-1 0,1-1,0 0,-1 1,1-1,0 0,0 0,-1 0,1 0,0 0,0 0,0 0,0 2,-1-1,1-1,0 1,0-1,-1 1,1-1,-1 0,0 0,1 0,-1 0,1 0,0 0,0 0,3-2,0-1,0 0,0 0,0 0,0 0,0-1,0 1,0 0,1 0,-1 0,0 0,0 0,0 0,0 1,0-1,0 0,1 0,-1 0,0 0,0 0,0 0,0 0,0-1,0 1,0-1,0-1,0 1,-2-2,-1 0,0 0,1-2,-1 0,0 2,1-1,-1 1,0-1,0-1,1 1,-1-6,0 5,1 0,-1-1,0 1,1-1,-1 1,0 0,0 0,1 0,-1 1,0 0,0 0,-1 1,1 0,0 0,0-2,0 2,1 0,-1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825 601,'4'-2,"-1"1,0 1,0 0,0 0,0 0,1 0,0-1,-1 1,2-1,-2 1,0 0,0 0,0 0,0 0,0 0,0 0,0 0,0 0,2 0,0 0,-2 0,0 1,-6-2,0 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852 606,'1'3,"-1"0,0 0,-1 0,1 0,0 0,-1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864 605,'4'-3,"-3"6,-1 0,0 0,0 1,-1 0,1-1,-1 0,0 0,-2-3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845 613,'3'-1,"0"1,0 0,1 0,-1 1,0-1,0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846 622,'5'0,"-1"-1,0 0,0-1,-1 1,0-1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870 512,'-3'1,"3"2,3-2,-2-4,-1 0,-1 6,2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1087 944,'32'-14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866 536,'-1'4,"1"0,-1-1,0 0,1 1,-1 0,-1 0,1 1,0-1,0 0,0 0,1-1,3-6,-2 0,0 0,-1 0,1 0,-2 0,4 4,0 1,0 0,-2 1,0 0,-2 1,0-1,-2-1,0-1,0-1,0 0,0-1,0-3,1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871 514,'-1'3,"4"-4,-4-2,0 6,3 0,-3 0,-2-1,0 0,-1 0,0-1,1 0,-1-1,1-1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861 487,'3'0,"-6"-1,-1 1,0 1,1 0,-1 0,0 0,0 1,1-2,-1 2,1-1,-2 0,1 1,1-1,0 0,-2 1,0 0,1 0,0 0,0 0,0 1,1-1,0 0,0 0,0 0,0 0,0 1,0-1,0 0,0 0,0 0,0 1,0-1,2 1,-2 0,3-6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749 530,'0'3,"-2"0,1 0,-1 0,1 0,-1 0,2 0,1 0,2-3,0 0,1-1,0 0,-1 0,0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687 515,'-3'2,"2"2,1-1,0 1,1-1,1 0,2-1,0-1,-1-1,0 0,0-1,0 0,0 0,0-1,0-1,-2 0,0-1,-1 1,-1 0,0 0,-2 0,1 0,-1 1,0 1,-1 0,1 2,0 0,0 0,0 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691 512,'4'-1,"-1"1,-2 3,-2 0,-1 0,-1 0,2 0,4-4,0 1,0-1,0 1,0-1,0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738 487,'2'3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730 499,'4'-1,"-1"0,0 0,0 0,0 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738 498,'0'4,"-1"-1,0 0,0 0,0 0,4-6,-1 0,0 0,0 0,1 2,-1 4,-3 0,-1 0,1 0,2-6,1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756 490,'3'-4,"-5"7,0 0,0 1,1-1,4-1,0-3,0 1,-3 3,-2 0,-1 0,0 0,0-3,2-3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875,'-15'63,"14"-59,-1-1,1 1,0-1,0 5,0-4,0 0,1 0,0-1,-1 0,1 1,3-13,-2 4,-1 0,1 1,0-3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750 506,'2'-3,"1"4,0 0,1 1,-1 0,0 0,0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867 457,'0'-4,"0"7,-1 0,1 0,-1 1,0 0,0-1,3-6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868 457,'2'-3,"1"2,0 0,-2 4,-2 0,1 0,-1 1,0 0,0-1,0 0,-2-4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860 466,'-3'-2,"6"0,0 2,1 0,-1-1,1 1,-1 0,1-1,-1 1,0 0,0 1,0-1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885 452,'0'3,"0"0,-1 0,0 0,-1 1,1-1,4-6,-3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886 456,'3'-3,"-1"6,-2 0,-1 0,0 1,1-1,-1 0,4-6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897 459,'1'3,"-1"0,0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906 455,'3'-3,"-1"6,-2 0,-1 2,0 0,0-1,0 0,1-1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934 468,'3'-3,"-5"0,-1 2,0 2,0 0,0 2,1 1,2 0,3-3,0-1,0-1,0-2,0 1,-2 6,-1-1,1 0,-1 0,-1 0,-2-2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789 492,'0'-3,"-3"1,0 3,0 2,1 0,2 0,3-1,0-3,0-2,0 0,0 5,-2 1,1 0,1-2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1149 875,'11'43,"-11"-38,1 0,0-1,0 0,0 0,-1-1,1 1,1 8,-2-8,1 7,0-8,-2 0,-1-6,0 0,0-3,1 3,-1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1141 942,'2'0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931 1075,'20'-1,"-16"1,-1 0,0 0,1 0,0 0,-1 1,0 1,-1 1,-2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963 1042,'-9'38,"8"-27,0-6,1-1,0 0,-1 0,0 10,0-7,0-1,1-2,-2 5,2-4,-2-1,2-1,1-6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1137 942,'13'0,"-10"0,0-1,0 1,0 0,-3 3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1088,'-8'18,"8"-15,-1 1,4-1,0-5,0 0,-1-1,0 0,-1 0,-3 0,4 0,2 0,0 0,-1 2,1 1,0 0,-1 1,0 1,0 0,-1 2,-1-1,-2 0,-1 2,0-1,-1 0,-2-4,2-3,3-4,1 3,1 0,0 1,2-1,0 1,1-1,-2 3,1-1,-1 3,0 0,0 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1106 1100,'24'3,"-20"-4,-1-1,0-1,-1 0,-4-1,-1 0,0 2,-4-1,3 3,1 1,0 0,0 1,-2 3,3-2,0 0,0 0,1 1,2 1,0-1,3 1,-1-3,0-1,1-1,0-2,0 1,0-1,2 0,-3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24,'-9'19,"6"-10,1 0,0-2,1-1,0-1,0-1,0 3,0-4,0 5,2-4,-1-1,1 0,-1 0,-2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1175 1083,'-14'6,"11"-3,1 0,-1-1,2 1,-1 0,2 0,0 2,0-2,2 1,1-3,1-3,-2-1,1 0,-1-1,0 1,-1 0,0 0,1-1,-2 1,0 6,0 0,0 1,1 1,2-2,2-4,-2-1,1-1,0 1,-1 0,0 0,1-1,-1 1,-1-1,-3 6,-1 0,-1 1,1 0,0-1,-1 0,1 2,1-1,2-1,3 0,3-2,-4-2,0-1,1-3,0 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1222 1059,'2'29,"-2"-26,0 2,-1 0,0-1,0 0,1 0,0 0,0 0,-1 3,3-11,-1 1,0 0,0 0,1-1,0 1,1 0,0 1,0 1,1 0,0 2,0 1,-2 1,-1 0,1 1,-1 0,0 1,0-1,0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591 237,'0'-3,"0"0,-3 3,3 3,0 0,0 1,-1 1,1 0,-1-2,1 2,-1-2,1 0,-1 1,1-1,-1 0,1 0,-1 1,1-1,0 0,-1 0,1 0,-1 0,1 0,0 0,-1 0,1 0,0 0,0 1,0-1,0 0,0 1,0-1,1 1,-1-1,1 0,-1 0,0 0,3-3,0 0,0 0,0 0,1 0,0 0,0 0,0 0,1 0,0-1,-1 1,-1-1,1 0,0-1,-1 1,0-1,0 0,0 0,0 0,0-3,-3 2,1-1,-1-1,0 2,1-1,-1 0,0 0,0-1,1 0,-1 1,0-2,1 1,-1 0,1-1,0 1,-1 0,1 1,-1-1,1 2,-1 0,1 0,-1-1,-1 1,-2 6,1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583 311,'4'-2,"-1"2,0 0,1 0,0 0,0-1,0 2,-1-1,1 0,1 0,-1 0,0-1,0 0,-1-1,-6 4,0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604 321,'-2'3,"2"0,1 0,2-1,0-2,0-2,-1-1,-1 0,-1 0,-3 1,0 0,0 1,0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608 276,'4'0,"-1"1,-2 2,-4-1,0 0,0-1,6-1,0 1,0 0,-1 2,-3 0,-3-1,0 0,1-1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682 229,'0'3,"0"1,0 0,0 1,0-2,0 0,0 0,-1 0,1 1,0-1,0 0,-1 0,1 0,0 0,-1 0,1 2,-1-1,1-1,-1 1,1-1,-1 1,1-1,-1 1,1-1,0 1,-1-1,1 0,0 0,0 0,3-4,-2 4,2-3,0 0,0 0,0 0,1 0,-1 0,1 0,0 0,0 0,1 0,-1 0,-1 0,1 0,0-1,0 0,-1 1,0-1,0-1,-1-1,-2 0,-1-1,1-1,-1-1,1 3,0-1,0 0,1-1,-1 1,0-1,0 0,1 0,-1 0,0 0,1-1,-1 1,1-1,0 1,0-9,0 8,-1 2,-2 1,0 6,1 0,-1 1,1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684 299,'5'-3,"-2"3,1 0,-1 0,1 0,-1 0,1 0,0 0,-1 0,0 0,0 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696 303,'1'4,"-1"-1,-1 0,1 0,0 0,0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707 302,'2'3,"-2"1,-1-1,1 0,-1 0,0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691 308,'3'0,"1"-1,-1 1,0 0,0-1,0 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688 316,'3'0,"5"-1,-4 1,0-1,-1 0,0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1331 1046,'12'2,"-8"-1,0 0,-1 0,0 1,0 1,-2 0,-1 0,0 0,-4 5,3-4,-1-1,0 0,0 0,-2 0,0 0,0-1,0 0,1-3,2-3,0 0,0 0,0-1,0 1,0 1,0-4,0 3,1 1,2 9,0 15,-2-15,0 10,0-12,0 0,0 0,0 4,0-5,1 1,-2-1,1 0,-2-9,2 2,0 0,0 1,0-4,2 0,-2 4,3 0,0 3,0 1,2-1,-1 2,1 0,-2 1,0 1,0 0,-2-1,1 1,-1-1,1 0,-3-7,0-1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705 275,'1'-3,"-2"0,-2 2,0 2,0 2,2 0,1 0,3-1,0-4,0 0,0 0,-1 5,-1 0,0 0,1 0,1-4,0-2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805 214,'-3'2,"2"1,1 1,-1 1,0-2,1 0,-1 1,1-1,-1 1,1 0,-1-1,1 1,-1 0,1-1,-1 1,0-1,1 1,-1-1,0 0,1 0,-1 1,1-1,-1 0,1 0,-1 0,1 0,-1 0,1 2,-1-1,0-1,1 0,-1 0,1 0,-1 0,0 0,0 0,1 0,0 0,0 0,3-1,0-3,1 0,-1 0,0 0,1 1,0 0,-1 1,2-1,-1 1,-1-1,2-1,0 1,-2 0,2-1,-1 0,-1 0,1 0,0-1,0 0,-1-1,-1 0,0-1,-1 1,0-2,-1 2,0-1,0 0,0 0,0-1,0 1,0-1,0 0,1 0,-1-1,0-4,0 5,0 1,0-1,0 2,0 0,0 0,0 0,0 0,-1 0,-2 5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790 310,'9'-4,"-5"3,-1 1,2 0,0 0,0 0,0 0,-2 0,0 0,2-1,-2 1,1-1,0 0,-1 1,-6 2,0-1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814 311,'1'5,"-1"-2,0 0,-1 1,1-1,0 0,0 0,0 0,2-6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824 312,'3'-2,"-1"5,-2 0,0 0,-1 1,1-1,-1 0,0 0,0 0,-2-1,0-3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802 321,'3'1,"4"0,-3 0,0-1,-1-1,1 1,-1-1,0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811 328,'3'2,"0"-3,1-1,0 1,0-1,-1 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827 235,'1'3,"1"-6,-3 0,-2 5,6 0,-1-5,-3 6,2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824 258,'2'3,"-2"0,-1 1,1-1,-1 0,0 0,0 0,-2-4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823 271,'7'-2,"-4"3,-1 2,-2 0,0 0,-2 0,-1-3,0 0,0-2,0 1,0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1105,'9'19,"-8"-16,2-4,-2-2,0-2,0 1,0 1,0 0,-1-1,0 7,0 1,1-1,0 2,0 0,0-1,1-1,1-3,-2-3,1-3,-1 2,0 1,0 0,0 0,1-1,-1 1,1 0,-1-1,1-6,-1 4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830 232,'0'3,"1"-6,-2 6,2 0,-3 0,-1-1,0 1,0-2,0 1,0-2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711 359,'-1'3,"1"0,0 1,0-1,0 1,1-1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717 359,'1'3,"-2"1,1-1,0 0,-1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702 370,'1'3,"-1"0,1 1,-1-1,0 1,0-1,3 0,0-5,-1-1,1 1,-1-1,0 0,1 0,0 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747 363,'1'3,"-1"2,0-2,0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757 361,'3'3,"-3"0,-1 0,0 0,0 1,-1-1,0 0,-1-1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769 365,'3'-1,"0"2,0 1,-1 1,-2 0,0 0,-1 0,0 1,-1-1,-1-2,0-3,0 0,1-1,2 0,4 1,-1 2,0 0,0-1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792 357,'-2'3,"0"0,1 0,0 0,1 0,3-2,0-1,0-1,-6 3,0 1,3 0,3-2,0 0,-2 2,-4 0,0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808 360,'-3'2,"1"1,1 0,2 0,2-2,0-2,0 1,0-1,0 3,-3 1,-1 0,-1 0,-1 1,0-2,0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804 380,'3'-3,"1"2,-2 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1046,'-1'36,"1"-32,0-1,1 1,0 2,-1-3,0 0,1 0,0 0,0 1,-1 0,1 2,1 4,-1-6,-1 1,1-2,1 1,-2-1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582 408,'-1'3,"0"1,1 0,-1-1,1 2,0-2,-1 1,1-1,0 1,0-1,-1 1,1-1,0 1,0-1,-1 1,1 0,0-1,0 0,0 1,-1-1,1 0,0 2,0-2,1 0,-1 0,0 0,0 0,0 0,0 0,0 0,0 0,0 0,0 0,2 0,0 0,1-1,0-1,0-1,0 0,0 0,0-1,0 1,0 0,0 0,0 0,1 0,0 0,0 0,0 0,0 0,0-1,-1 1,0-1,0 0,0-1,-3-1,0 0,0-1,0 1,0 0,-1 0,1 0,0-1,0 0,0-1,1 1,-1-1,0 0,0 0,0 1,0-1,0 1,0-1,0 1,0-1,1 1,-1-1,0 1,1 1,-1 0,0-2,0 1,0 1,-3 3,2 3,0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586 495,'4'-3,"-1"3,0 0,0 0,0 0,0 0,1 0,0 0,0 0,0 1,-1-1,0 0,0 1,-6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605 505,'-1'3,"1"0,0 0,1 0,2-1,0-3,0-2,-2 0,-1 0,-1 0,-2 0,0 1,0-1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606 459,'5'-2,"-2"2,0 0,-1 3,-4 0,-1-1,0 0,0-1,4 2,2-3,1 0,-1 1,-1 2,-4 0,0 0,-1 0,0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681 413,'1'3,"-2"1,1-1,-1 1,1-1,-1 2,1-2,-1 0,1 0,0 0,-1 0,1 0,-1 0,1 0,-1 0,0 3,1-3,-1 0,1 0,-1 0,1 0,0 0,-1 0,1 0,0 0,-1 2,1 0,0-1,0 0,0-1,0 0,0 0,-1 0,1 0,1 0,1 0,1-1,0-1,0-1,0 0,1 0,-1-1,0 0,1 0,-1 0,1 0,-1 1,1-1,-1 0,1 0,-1 1,1-1,-1-1,0 0,-1-1,-1 0,0 0,0-1,-1 0,-1 1,1-2,0 2,0 0,0 0,0-1,0 0,0-1,0 1,0-1,1 0,-1 1,0-1,0 0,0 1,0 0,0 0,0 1,0-1,0-1,0 1,-1 1,-1 6,2 0,-1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675 496,'4'1,"0"0,-1-1,1 0,-1-1,1-1,-1 2,1-2,0 0,-1 2,0-1,0 2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690 497,'2'4,"-2"-1,0 1,-1-1,1 1,0-1,0 0,0 0,-1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701 501,'3'1,"-2"2,-1 0,0 0,-1 0,0 0,-1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685 511,'3'-2,"0"1,0 1,0-1,0 1,0 0,0-1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684 519,'4'-1,"1"0,-1-1,-1 0,1-1,0 0,-3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1441 1112,'33'-7,"-32"4,-2 0,0 0,0 0,-2 0,-1 2,-3 2,1 2,-3 4,6-3,0 1,2 2,1 0,5 7,-3-10,1 1,2-2,-1-1,1 0,1 0,-1-1,4-1,-5 0,0-1,0-3,-1-3,-2 2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699 445,'-1'4,"0"0,0 0,0 1,0 2,1-1,4-5,-1-2,0-1,0 0,0 1,0 0,-5-2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697 449,'4'-2,"2"1,-3 1,0 1,-2 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700 460,'3'0,"1"-2,0 1,0 1,-1-1,2 1,-2-1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778 414,'0'3,"-1"0,1 0,-1 1,0-1,1 1,-1 0,0-1,1 2,-2 2,2-4,0 2,-1-1,1 0,0 0,0-1,-1 0,1 1,0-1,-1 1,1-1,0 0,-1 0,1 0,-1 0,0 0,1 0,-1 0,1 0,0 0,0 0,1 0,2-2,0-1,0 0,1 0,-1 0,1 0,-1 0,1 0,-1 0,2 0,0 0,-2 0,1 0,-1 0,1 0,-1-1,0-1,0-1,-2 0,-1 0,-1-1,1 0,0 0,0 1,0 0,0-1,0 1,0-1,0-1,1 0,-1 0,1 0,0 0,-1 0,1-1,0 1,0 0,-1 1,1 0,-1 0,1 1,-1 0,0-1,0 1,-3 4,0 3,1-1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796 427,'-1'3,"4"-2,0-3,-6 0,4 5,-1 0,-2 0,-1-1,0-1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792 456,'0'3,"0"0,-1 0,1 0,-1-6,3 0,1 2,0 1,0 1,-3 2,-2 0,-1-2,0 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770 488,'3'2,"1"-2,0 0,0-1,1 1,-1-1,0 0,0 1,-1 0,-4 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783 496,'2'3,"-2"1,0-1,0 0,0 0,0 0,0 0,1-6,0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794 496,'4'-3,"-4"6,0 0,0 0,-1 0,1 0,-2 0,1 0,-2-2,0-3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780 500,'4'1,"-1"-1,0-1,0 0,0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826 198,'35'18,"-29"-17,-1 2,3-1,-4 0,3 0,0 0,-3-2,2 2,-3-2,2 1,-2-1,2 1,0 0,1 0,-2 0,-1-1,0 1,2 1,-2-2,2 0,-2 1,2-1,-2 0,2 0,5-1,-2 0,-3 0,-2 1,5-1,-2 1,4-1,-7 0,5-1,-2 0,1-2,-4 3,4-3,-2 1,0 0,0 1,-2 1,1 0,0-1,0 2,-1 1,0-2,0 0,0 1,9 2,-3 0,-4-2,0 2,-2-2,5-1,-5-1,3 0,4-1,-7 0,0 3,0-1,0 1,0-1,0 1,2 1,-1-3,0 2,0-1,-1 0,0 0,0-3,0-1,-2 2,0-1,1-5,-2 6,0 0,0-8,0 8,-1 0,0 0,1 0,-2-3,0 2,1 1,0 0,-3-5,2 4,1 1,-1-1,0-1,0 0,-4-2,4 4,-2-2,1 2,1 0,-1 1,1-1,-2 0,-1-1,-2 0,1 2,3 1,0 0,-1 0,0 0,1 1,0-2,0 1,0 1,0-1,0 0,-5-2,5 2,-4-1,3 1,-8-2,8 2,0-1,1 1,-4 0,4 0,0 1,-4 0,4 0,-1 0,-5 0,5 1,-1 0,-6 1,7-1,1-1,-3 1,3-1,0 1,-1-1,1 0,-1 1,1-1,-1 1,1-1,0 1,-1 0,1-1,-4 2,3 0,1-1,1 2,-1-1,-4 3,1 1,1-2,1-2,-7 5,8-4,-1 0,-3 2,-2 6,5-5,-1 2,-2 1,4-6,0 0,-1 0,1 1,1 0,0-1,1 2,-1 3,1-3,0 0,0 0,0 0,1-1,0-1,-1 3,2-3,-1 3,0-2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780 508,'14'-5,"-10"4,1-1,-1 0,-1 1,0-1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275 294,'-1'3,"4"-2,0 0,0-1,0-1,0 1,0 0,1-1,-1 0,0 0,0 1,0-1,0 2,0-2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339 297,'2'3,"1"-2,1-1,0 0,0 1,-1-1,0 0,1 1,-1-1,0-1,1 1,-1-1,0 1,0-1,-7 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634 579,'3'2,"0"-1,0 0,0 0,0-1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648 572,'3'1,"0"1,0 0,-2 1,-1 0,-2 0,-1 1,0-2,0 2,1-1,-1-1,7-5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669 581,'-3'1,"1"2,1 0,0 1,1 0,-1-1,1 1,1 0,0-1,2-1,1-1,-1-3,0 0,1 0,-1 0,0-1,-1 0,0 0,0 0,-2-1,0 0,-1 1,-1-1,0 1,-1 0,0 1,-1 1,1 1,0 1,0 0,0 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676 584,'-3'3,"2"0,1 0,0 0,1 0,2-3,1-2,-1-1,-1 0,-1 0,0 0,-2 0,-1 0,-1 2,2 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700 588,'4'0,"-1"0,0 0,1 0,-1 0,0 1,0-1,0 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724 581,'1'-3,"2"4,0 0,0 1,0-1,0 1,-1 1,-3 0,-1 0,-1-2,-1 1,0-1,0-2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720 564,'1'-3,"-4"1,0 2,0 1,1 2,3 0,0 0,3-3,-1-1,0 0,0-1,-4 5,1 1,0-1,1 0,1 0,0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737 117,'24'-9,"-20"10,-1-1,0 1,2 0,-3 2,-1 1,-5 5,0-5,0 1,0-1,1-1,0 0,-2 1,1-1,0 1,1-2,0-2,0-1,0-1,2-2,1 0,0-1,1 1,0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764 576,'-3'3,"0"1,1-1,0 1,1 0,0 0,1 0,0 0,2 0,1-1,1-1,0-1,-1-1,1 1,0-2,1 1,-1-1,0 1,0-2,-1 1,0-1,0-1,-1 0,-1-1,0 0,-1 1,0-2,-1 1,-1 0,-2 1,0 1,1 1,-2 0,0 1,1 0,1 0,0 2,1 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775 580,'4'-2,"-1"2,0 1,-1 2,-3 0,-2 0,0-1,0-1,6 0,1-1,-1 1,-1 2,-5 0,0-1,0-1,-1 0,1 0,0-2,0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680 609,'0'3,"0"0,0 0,2 0,1 0,-2 0,1 0,0 0,0 0,1-1,0-1,0 0,0 1,0-1,0 0,0 1,-4-5,-1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708 631,'3'0,"0"0,0 3,-1 0,0 0,-1 0,-2 0,-1 0,-1-1,0 0,-1 0,0-2,1 0,-1-1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667 631,'-3'0,"2"3,1 0,-1 0,0 2,1-1,0-1,0 0,3-2,0-2,0 0,0 1,0-1,0-1,-3-1,-2-1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664 631,'3'-1,"0"1,-1 3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665 640,'4'1,"-1"0,0-1,1 0,1 0,-1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745 647,'-3'-2,"0"4,1 1,1 1,0-1,0 0,0 1,1 0,1 0,1 0,0-1,1-1,0 0,0-1,1-1,-1-1,1 0,-1-1,0 0,-1-1,0 0,-1 0,0-1,-1 0,-1-1,0 1,-2 1,1 0,-2 2,1-1,-1 2,1 0,0 1,0 0,0 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739 654,'8'-2,"-5"3,0 0,-3 2,-3 0,2 0,3 0,1-3,0 0,0-1,1 0,-1 1,0-1,-6 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736 202,'2'-14,"-2"11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786 153,'2'0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76,'-3'24,"3"-19,-1-2,1 1,0-1,3-2,0-4,-1-1,-1 1,0-2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787 153,'14'32,"-13"-28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735 122,'2'0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735 207,'-12'-15,"13"12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738 120,'2'0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741 193,'-11'5,"10"-8,-1-2,2 2,0 0,0-1,0 1,0 0,3 1,0 1,-1-2,-2-3,0 3,0 0,0-1,0 1,0-4,3 8,0 2,-1 0,4 4,-3-4,3 1,-1-2,-1-1,-1 0,0 0,0 1,1-1,-1 2,-3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1033 1369,'11'8,"-7"-7,1 1,1 1,0 0,2 1,-3-2,0 0,-1 1,0-1,0 1,0 0,-1-2,-3-5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582 408,'-1'3,"0"1,1 0,-1-1,1 2,0-2,-1 1,1-1,0 1,0-1,-1 1,1-1,0 1,0-1,-1 1,1 0,0-1,0 0,0 1,-1-1,1 0,0 2,0-2,1 0,-1 0,0 0,0 0,0 0,0 0,0 0,0 0,0 0,0 0,2 0,0 0,1-1,0-1,0-1,0 0,0 0,0-1,0 1,0 0,0 0,0 0,1 0,0 0,0 0,0 0,0 0,0-1,-1 1,0-1,0 0,0-1,-3-1,0 0,0-1,0 1,0 0,-1 0,1 0,0-1,0 0,0-1,1 1,-1-1,0 0,0 0,0 1,0-1,0 1,0-1,0 1,0-1,1 1,-1-1,0 1,1 1,-1 0,0-2,0 1,0 1,-3 3,2 3,0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1362,'31'25,"-33"-22,-1-2,-2 4,1 0,3-2,-5 2,3-1,-1-1,2 0,-1-1,1 1,6-4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586 495,'4'-3,"-1"3,0 0,0 0,0 0,0 0,1 0,0 0,0 0,0 1,-1-1,0 0,0 1,-6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605 505,'-1'3,"1"0,0 0,1 0,2-1,0-3,0-2,-2 0,-1 0,-1 0,-2 0,0 1,0-1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606 459,'5'-2,"-2"2,0 0,-1 3,-4 0,-1-1,0 0,0-1,4 2,2-3,1 0,-1 1,-1 2,-4 0,0 0,-1 0,0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681 413,'1'3,"-2"1,1-1,-1 1,1-1,-1 2,1-2,-1 0,1 0,0 0,-1 0,1 0,-1 0,1 0,-1 0,0 3,1-3,-1 0,1 0,-1 0,1 0,0 0,-1 0,1 0,0 0,-1 2,1 0,0-1,0 0,0-1,0 0,0 0,-1 0,1 0,1 0,1 0,1-1,0-1,0-1,0 0,1 0,-1-1,0 0,1 0,-1 0,1 0,-1 1,1-1,-1 0,1 0,-1 1,1-1,-1-1,0 0,-1-1,-1 0,0 0,0-1,-1 0,-1 1,1-2,0 2,0 0,0 0,0-1,0 0,0-1,0 1,0-1,1 0,-1 1,0-1,0 0,0 1,0 0,0 0,0 1,0-1,0-1,0 1,-1 1,-1 6,2 0,-1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675 496,'4'1,"0"0,-1-1,1 0,-1-1,1-1,-1 2,1-2,0 0,-1 2,0-1,0 2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690 497,'2'4,"-2"-1,0 1,-1-1,1 1,0-1,0 0,0 0,-1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701 501,'3'1,"-2"2,-1 0,0 0,-1 0,0 0,-1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685 511,'3'-2,"0"1,0 1,0-1,0 1,0 0,0-1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684 519,'4'-1,"1"0,-1-1,-1 0,1-1,0 0,-3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699 445,'-1'4,"0"0,0 0,0 1,0 2,1-1,4-5,-1-2,0-1,0 0,0 1,0 0,-5-2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1379,'-14'16,"11"-12,1 1,-2 4,1-4,2-2,1 2,2 0,0-2,0 0,5 5,-5-4,0-1,1 5,1-2,0-1,1 0,-3-2,2 0,-1-1,1 2,4 2,-4-4,4 3,-5-2,1 0,-1 0,1 0,-1 0,12 5,-12-7,6 2,-4-1,5-1,1 1,-7-2,1 1,0 0,1 0,0 0,9 0,-9 0,5 0,-5-1,0 0,6 0,-4-1,14-2,-12 0,-5 1,7 0,0-1,-6 1,-2 1,1-1,-1 0,0 0,0-1,0 1,0-1,1-1,0 2,5-3,-6 3,0 0,-1 0,3-1,-3 1,0 0,1-1,0 0,-2 0,2-3,-2 3,-1 0,-1 0,1 0,0-1,-1 0,0 1,0-1,0 1,-2-3,0-1,1 4,0 0,-2-4,2 3,1 0,-1 0,-1-3,1 2,-1 0,0 2,0 0,-1 0,0 1,-7-6,3 5,-1 0,4 1,-4-2,4 2,-5-3,-5-1,-3 3,11 2,1 0,-10-1,10 1,-22 0,14 2,0-1,-2 2,7-1,-6 1,7 0,-7 2,-2 1,2 0,3 0,-3 0,0-2,1 0,3-1,1 0,6-1,-4 0,5 2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697 449,'4'-2,"2"1,-3 1,0 1,-2 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700 460,'3'0,"1"-2,0 1,0 1,-1-1,2 1,-2-1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778 414,'0'3,"-1"0,1 0,-1 1,0-1,1 1,-1 0,0-1,1 2,-2 2,2-4,0 2,-1-1,1 0,0 0,0-1,-1 0,1 1,0-1,-1 1,1-1,0 0,-1 0,1 0,-1 0,0 0,1 0,-1 0,1 0,0 0,0 0,1 0,2-2,0-1,0 0,1 0,-1 0,1 0,-1 0,1 0,-1 0,2 0,0 0,-2 0,1 0,-1 0,1 0,-1-1,0-1,0-1,-2 0,-1 0,-1-1,1 0,0 0,0 1,0 0,0-1,0 1,0-1,0-1,1 0,-1 0,1 0,0 0,-1 0,1-1,0 1,0 0,-1 1,1 0,-1 0,1 1,-1 0,0-1,0 1,-3 4,0 3,1-1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796 427,'-1'3,"4"-2,0-3,-6 0,4 5,-1 0,-2 0,-1-1,0-1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792 456,'0'3,"0"0,-1 0,1 0,-1-6,3 0,1 2,0 1,0 1,-3 2,-2 0,-1-2,0 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770 488,'3'2,"1"-2,0 0,0-1,1 1,-1-1,0 0,0 1,-1 0,-4 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783 496,'2'3,"-2"1,0-1,0 0,0 0,0 0,0 0,1-6,0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794 496,'4'-3,"-4"6,0 0,0 0,-1 0,1 0,-2 0,1 0,-2-2,0-3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780 500,'4'1,"-1"-1,0-1,0 0,0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780 508,'14'-5,"-10"4,1-1,-1 0,-1 1,0-1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1182 1383,'1'32,"-3"-28,-1 2,-1-1,2-1,0 1,0-2,2 1,-1 0,1 0,1-1,-1 0,2 0,2-3,3-1,-4 0,4 0,-1 0,0-1,0 2,-2-1,0 2,-1-1,0 0,1-2,-7-3,1 2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275 294,'-1'3,"4"-2,0 0,0-1,0-1,0 1,0 0,1-1,-1 0,0 0,0 1,0-1,0 2,0-2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339 297,'2'3,"1"-2,1-1,0 0,0 1,-1-1,0 0,1 1,-1-1,0-1,1 1,-1-1,0 1,0-1,-7 2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634 579,'3'2,"0"-1,0 0,0 0,0-1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648 572,'3'1,"0"1,0 0,-2 1,-1 0,-2 0,-1 1,0-2,0 2,1-1,-1-1,7-5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669 581,'-3'1,"1"2,1 0,0 1,1 0,-1-1,1 1,1 0,0-1,2-1,1-1,-1-3,0 0,1 0,-1 0,0-1,-1 0,0 0,0 0,-2-1,0 0,-1 1,-1-1,0 1,-1 0,0 1,-1 1,1 1,0 1,0 0,0 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676 584,'-3'3,"2"0,1 0,0 0,1 0,2-3,1-2,-1-1,-1 0,-1 0,0 0,-2 0,-1 0,-1 2,2 4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700 588,'4'0,"-1"0,0 0,1 0,-1 0,0 1,0-1,0 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724 581,'1'-3,"2"4,0 0,0 1,0-1,0 1,-1 1,-3 0,-1 0,-1-2,-1 1,0-1,0-2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720 564,'1'-3,"-4"1,0 2,0 1,1 2,3 0,0 0,3-3,-1-1,0 0,0-1,-4 5,1 1,0-1,1 0,1 0,0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764 576,'-3'3,"0"1,1-1,0 1,1 0,0 0,1 0,0 0,2 0,1-1,1-1,0-1,-1-1,1 1,0-2,1 1,-1-1,0 1,0-2,-1 1,0-1,0-1,-1 0,-1-1,0 0,-1 1,0-2,-1 1,-1 0,-2 1,0 1,1 1,-2 0,0 1,1 0,1 0,0 2,1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1392,'52'-4,"-52"7,0 0,-2 2,1-2,-7 3,4-5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775 580,'4'-2,"-1"2,0 1,-1 2,-3 0,-2 0,0-1,0-1,6 0,1-1,-1 1,-1 2,-5 0,0-1,0-1,-1 0,1 0,0-2,0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680 609,'0'3,"0"0,0 0,2 0,1 0,-2 0,1 0,0 0,0 0,1-1,0-1,0 0,0 1,0-1,0 0,0 1,-4-5,-1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708 631,'3'0,"0"0,0 3,-1 0,0 0,-1 0,-2 0,-1 0,-1-1,0 0,-1 0,0-2,1 0,-1-1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667 631,'-3'0,"2"3,1 0,-1 0,0 2,1-1,0-1,0 0,3-2,0-2,0 0,0 1,0-1,0-1,-3-1,-2-1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664 631,'3'-1,"0"1,-1 3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665 640,'4'1,"-1"0,0-1,1 0,1 0,-1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745 647,'-3'-2,"0"4,1 1,1 1,0-1,0 0,0 1,1 0,1 0,1 0,0-1,1-1,0 0,0-1,1-1,-1-1,1 0,-1-1,0 0,-1-1,0 0,-1 0,0-1,-1 0,-1-1,0 1,-2 1,1 0,-2 2,1-1,-1 2,1 0,0 1,0 0,0 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739 654,'8'-2,"-5"3,0 0,-3 2,-3 0,2 0,3 0,1-3,0 0,0-1,1 0,-1 1,0-1,-6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610 487,'-1'4,"1"0,1 1,-1-2,0 1,-1-1,1 2,0-1,-1 0,1 0,-1 0,1-1,-1 1,1-1,-1 1,1-1,-1 2,0-1,0 0,1-1,-1 0,1 0,0 0,0 0,3-1,0-4,0 1,0 0,0 1,0 0,1 0,0 0,3 1,-3-1,0 0,0 1,-1-1,0-1,0 0,-1-2,-2 0,0 0,-1-1,1-1,-1 2,1 0,0-1,0 0,0 0,0-1,-1 1,1-1,0 1,0-1,1 0,-1 1,0-1,0 1,1 0,-1 0,2-3,-2 4,1 0,-1-1,-2 8,2-1,-1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606 550,'3'-2,"1"1,0 0,0 1,3 0,-3-1,-1 1,0 0,0 1,-6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2593 73,'13'6,"-10"-8,0 2,0-2,1-1,-5-1,-4 0,2 3,0 2,-1 1,1 0,1 1,2 1,0 0,3-1,0-1,1 0,-1-2,0-1,0 0,2-4,-2 1,-1 1,-1 6,1 1,-1-1,-1 0,0 0,0 0,2-7,0 0,0 0,0 1,2 2,0 0,0 0,1 0,-2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1172 1427,'42'2,"-39"0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619 557,'-1'3,"0"0,1 0,3 0,0-4,0 0,-1-2,-1 0,0 0,-1 0,-2-1,0 0,-1 0,2 1,-3-2,3 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636 293,'-6'-3,"3"3,0 2,0 0,0 1,-1 1,0 0,2-1,-2 2,2-2,-3 2,3-2,0 0,0 0,-2 2,1 0,0-1,1 0,-1 0,1-1,0 1,1 0,0-1,-1 1,0 0,1 0,0-1,0 1,-1 1,2-1,-1 0,0 0,1-1,0 1,-1 0,1-1,0 0,-1 1,1-1,0 0,0 2,0-2,0 0,1 0,-1 2,1-1,0-1,0 0,1 0,-1 0,0 0,0 0,0 0,1 0,0 0,0 1,0-1,0 1,-1-1,2 0,-1 0,1-1,0 0,0 0,0-1,0 0,-4-4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590 494,'3'1,"0"1,0 0,0 0,-2 1,-4-1,0 0,-1-1,-1 0,1-1,1-2,0-2,1 1,1-2,0 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568 387,'1'3,"-1"0,-1 1,1 0,-1 0,1-1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571 391,'3'-2,"0"0,-1 5,-3 1,0 1,0-1,0 0,0-1,-2-5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562 399,'5'-3,"-1"2,0 1,0-1,-1 1,1 0,-1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582 386,'2'3,"-2"0,0 0,-1 1,1-1,-1 1,1 0,-1-1,3-6,-1 0,0-1,0 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585 394,'0'-3,"0"0,3 2,-1 4,-1 0,-1 0,0 0,0 0,0 0,-1 0,2-6,0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595 393,'3'-2,"-3"5,-1 0,1 0,0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605 385,'2'6,"-2"0,-1-2,1 0,-1-1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1238 1425,'20'-2,"-17"2,1 1,-1 0,0-1,0 2,0-1,0 1,-7-2,1-2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615 390,'6'-1,"-3"3,-3 1,-2 0,0 0,5-1,0-1,-1 2,-3 0,-2-1,0-1,0 1,-1-2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623 552,'-3'2,"2"1,0 0,1 0,0 0,1 0,0 0,2-3,0 0,0-1,0-1,0-1,-2 0,0 0,-1 0,-1 0,0 0,-2 1,-1 1,1 1,0 2,0 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636 554,'0'3,"0"0,-2 0,1 0,-1 0,-1-2,0-1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683 479,'-1'3,"1"1,-1-1,1 0,-1 0,1 0,-1 0,0 1,1 0,-1 0,0 0,0 0,1 0,-1 0,1 0,-1 0,1-1,-1 1,1 0,-1-1,1 0,0 0,-1 0,1 0,0 0,0 2,0-1,0 0,0 0,0-1,1 0,2-5,0 2,0 0,0 1,0-1,0 0,0 0,1 0,-1 0,2 0,0-1,0 1,-1-1,0 1,0-1,0 0,-1 0,0 0,-1-2,-1-1,-1 0,0 0,0 1,0-2,0 2,-1-1,1 1,0-1,0 0,-1 0,1 0,0 0,-1 0,1 1,0-1,0 1,-1-1,1-1,-1 1,0 1,1-1,0 0,0 1,-1 6,0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676 558,'3'0,"0"0,0 0,1-1,0 1,0-1,0 1,-1 0,1 0,0 0,-1-1,0 1,0 1,-6 1,0-1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693 561,'1'3,"-1"0,0 0,0 1,0-1,0 0,-1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704 560,'2'3,"-2"0,-1 0,1 1,-1-1,1 0,-2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690 569,'4'0,"3"-2,-3 1,-1 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690 575,'3'1,"1"-3,-1 1,0 0,0 1,0-2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700 518,'-2'3,"1"0,1 0,-1 0,1 0,0 0,1 1,2-2,0-2,1-2,-1 1,0 0,-2-2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1258 1395,'41'18,"-38"-17,0 1,-2 1,1 0,-2 1,1 0,-3 3,1-3,0-1,0 1,-1 0,0-1,-2 5,-7 2,8-7,0-2,0 0,-1-7,3-3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699 521,'7'-1,"-2"1,-2 1,-3 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702 530,'10'-1,"-7"0,0 1,0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768 518,'-1'-4,"1"1,1 7,-1 0,-1 1,1-2,0 0,0 1,-1 0,1-1,-1 1,1 0,-1 0,1 0,-1-1,1 1,-1-1,1 0,-1 0,1 0,0 0,-1 0,1 1,-1 0,1 0,0-1,1 0,2-3,0 0,1 0,0 0,0 0,-1-1,0 1,0 0,0 0,0 0,1 0,0 0,-1 0,1 0,0 0,-1 0,1 0,0 0,0 0,-1-1,1 1,-1 0,0-1,0 1,0-1,2 0,-1 0,-1 0,0 0,-1-2,-1 0,0 0,-2-3,1 3,-1-1,0 1,0-1,0 0,0 0,0-1,0 1,0-1,-1 1,1-1,1 1,-1 0,0 1,0-1,1 1,0 0,-1 0,1-1,0 1,-3 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768 567,'3'1,"0"-1,1 0,1 0,0-1,-2 1,0-1,0 1,1 0,-1 0,0 0,1-1,-1 1,0 0,0 0,0 0,0 1,1-1,-1 0,-2 3,-4-3,0 0,0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792 574,'0'3,"-1"0,1 0,0 0,0 0,0 0,3-3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804 574,'4'2,"-4"1,0 0,0 0,-1 0,0 0,-1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790 581,'4'-2,"0"2,0 0,-1 0,0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789 586,'4'-2,"0"2,-1-1,0 1,0-2,-1-1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797 515,'0'3,"3"-2,-6-2,6 2,-4 2,-1 0,-1-2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787 540,'1'3,"-1"0,0 0,0 0,0 0,0 0,-1-6,3-1,1 2,0 2,0 1,-1 2,-4 0,-1-1,0-2,0-2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1249 1353,'-3'44,"2"-41,1 0,0-6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648 615,'3'1,"-3"2,0 1,0 0,0-1,0 1,-1 1,1-1,0-1,-1 0,1 2,0-2,0 0,0 0,0 0,-1 0,1 0,0 0,0 0,-1 0,1 0,0 1,0-1,0 0,3-3,0 1,0 0,0-1,0 0,0 0,0 1,0-1,0 0,1 1,-1-1,0 0,-1-3,-2-1,1 0,-1-1,1 1,-1 1,0-1,0 1,0-1,0 0,0 0,-1 1,1-1,0 1,-1 0,1 0,-1 0,1-2,-1 2,1 0,0 0,0 0,1 0,0 6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899 563,'-3'0,"1"3,0 0,2 0,-1 1,0 0,2-1,2-3,0-1,-1-2,0 0,-2 0,0 0,-1 0,-1 0,-1 2,2 4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905 582,'2'3,"0"0,0 0,0 0,-1 0,1 0,-2-6,0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917 586,'2'3,"0"0,0 0,-1 0,-2 0,-2-2,0 0,0 0,0 0,0 0,0-1,2-3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916 558,'-2'3,"0"1,1-1,0 0,0 0,1 0,2 0,1-4,0 0,1 0,-3-2,-1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917 555,'3'-3,"0"4,0 0,-1 2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920 563,'5'3,"-2"-2,0 2,0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933 593,'3'-2,"0"2,-1 3,0 0,-5 0,0-1,0 0,1 1,1 0,3 0,1-2,0-1,0 0,-6-2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652 662,'6'1,"-2"0,-1 0,1 0,-1-1,0 0,0 1,0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662 678,'-2'3,"2"0,3-1,1 0,-1-1,-2-4,0 0,0-1,-1 0,-2 1,-1 2,0 1,0 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1345 1424,'-12'16,"14"-12,1-2,1-2,1-5,-3 1,-1 1,-1-1,-3 2,0 2,0 0,-1 3,2 0,2 0,3 0,0-5,-1-1,0 0,-2 0,-1 0,-2 3,0 3,3 1,1-1,1 0,2-1,-2-5,0-4,-1 4,-2 0,-3 4,0 3,2 0,1-1,1 1,1 1,1-2,0 0,1 3,0-2,1-3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662 630,'3'0,"0"2,0 0,-2 1,-1 0,-2 0,-1-1,0-1,0 2,6-1,1-2,-1 0,0 0,0 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713 613,'1'3,"-2"0,1 0,-1 0,1 1,-1 0,1-1,-1 2,0 0,1-2,-1 2,0 0,1-1,-1-1,1 1,0-1,-1 1,1-1,0 0,0 0,0 0,0 0,0 0,3-2,0 0,0-1,1 0,-1 0,0-1,1 1,-1-1,1 1,-1-1,0 1,0-1,-2-2,-1 0,-1 0,1 0,1-2,-1 0,0 2,1-1,-1 0,1 1,-1-1,0-1,1 1,-1 0,0 1,1-1,-1 1,0 0,0-2,0 2,0 0,-2 6,1 0,0 1,0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714 667,'3'-1,"1"1,-1 0,1 0,0-1,0 1,-1 0,0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722 670,'0'3,"0"1,-1-1,0 0,0 0,1 0,-1 0,4-5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730 670,'3'-2,"-2"5,-1 0,-1 0,0 0,1 0,-1 0,0 0,-2-3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717 675,'3'-1,"0"1,0 0,0 0,0-1,0 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716 680,'3'0,"0"0,0 0,0 0,0-1,0-2,-2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721 630,'2'3,"-2"1,0 0,0-1,-1 1,1-1,-1 0,1 0,3-3,1-2,0 1,-1-1,0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724 635,'6'0,"-3"0,0 1,0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727 646,'5'1,"-2"-1,0 0,1-1,-1 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1377 1412,'1'27,"-1"-23,-1 0,1 0,-1 0,1 0,-1-1,1 1,0-1,0 1,-1 1,1 0,0 1,0-3,4-2,3-2,-4 0,4-2,-2 2,-2 0,4-1,-1 0,-2 2,-1-1,0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772 622,'1'4,"-2"-1,1 0,0 0,0 0,-1 1,1-1,0 0,-1 1,1 0,0 0,-1-1,0 1,1 0,-1-1,1 1,-1 0,1-1,0 0,0 0,1 0,2-2,0-1,0 0,0 0,0 0,1 0,0 0,0 0,-1 0,14 0,-13-1,-1 0,1 0,-1-1,0-1,0 0,-2 0,0 0,-1-1,0 0,0 0,0 1,1-3,-1 3,0-1,-1 1,1 0,0-1,-1 1,1 0,-1-2,0 2,-2 2,0 4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803 630,'-1'3,"3"-6,-2 6,-1 0,-1 0,-1-1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799 651,'0'3,"0"0,-1 0,3-6,-1 0,2 2,0 3,-2 1,-3 0,-1-2,0 1,0-1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771 671,'4'0,"-1"-1,1 1,-1 0,1-1,-1 1,1 0,1 0,-1 0,0-1,-1 1,0-1,0 1,0 0,-6 2,0-1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793 673,'1'3,"-1"0,-1 0,1 0,0 0,0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802 672,'3'-1,"-2"4,-1 0,-1 0,1 0,-1 0,1 0,-1 0,-2-3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788 676,'5'0,"-2"1,0-1,0 0,0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790 681,'3'2,"0"-2,1 0,0-1,0 0,-1 1,0-1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1373 1385,'36'23,"-40"-22,1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1441,'33'7,"-29"-7,2 2,-3-1,0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1431,'20'-2,"-17"1,0 0,2 1,-2 0,0-1,0 2,0-1,0-1,0 1,0 0,0 0,2-1,-2 1,0 0,0 0,2 0,-2 0,0 0,1 0,0 0,4-1,-4 0,1 1,-1 0,-1-1,0 0,1 1,2 0,-3-1,0 1,1 0,4-1,-2 2,7-2,-5 1,-4-1,-1 1,1 0,4 0,0 0,1-1,-2 1,0-1,-2 2,-2-1,-4 3,-5-2,0-5,4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1720 1381,'27'7,"-24"-5,0-1,0 1,0 1,0 1,-2-1,0 1,0-1,-2 2,1-1,-1-1,-3 3,1-2,-1 0,1-2,-1 2,1-2,0 0,0 1,0 0,0 0,-5 2,4-4,1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74,'-3'18,"5"-15,1-2,1-1,-1-1,0 0,0-2,0 1,-2-1,-1 0,0 6,2 1,1-3,0-4,0 0,0 0,0-1,0 4,-1 3,0 0,-1 1,1-1,4-4,-2-1,0 0,-1-1,-1-1,3 0,-1 0,-8 4,1 3,1 1,1 0,0-1,2 0,2-2,0-2,4-2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1313,'-2'16,"2"-11,0-2,0 1,0 0,0 1,0 7,0-9,-1 1,1-1,0 0,0 5,0-5,0 0,-1 0,2 0,-1 2,0-2,1 0,0 0,2-2,0-1,2 0,4 0,-2-1,-1 1,-1-1,-1 1,1-1,-1 1,-1 1,-10-14,4 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1315,'41'2,"-40"1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1361,'27'-5,"-23"4,0 1,-1 0,0 0,0 0,1 1,0 1,-1-1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887 1242,'22'4,"-19"-2,-1 1,-1 0,-2 1,0 0,-2 3,0 0,0-2,1 0,1-2,-2 2,1 1,-2-2,1-9,2 1,0-1,1 1,-1 1,0-3,0 1,0 1,-1-3,2 3,2-4,-1 2,-1 17,0-7,-1 0,1 0,-1-1,1 2,-1-1,1 1,0 0,-1 1,0 0,1 0,0-2,0 0,-1-1,1 0,0 0,0 3,3-10,0-3,-1 4,0 0,0 0,0-1,0 1,2-1,0 7,2 5,-3-4,0-1,1 0,3-3,-4-2,0-4,-1 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1276,'1'25,"-1"-22,0 0,1 1,-1 0,1 0,-1-1,0 1,1-1,-1 0,0 1,0-1,-1 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1380,'-17'3,"15"1,0-1,0 4,1-3,1 0,-1 0,0 0,0 1,0-2,0 2,0-1,1 0,-1-1,1 0,2 6,0-4,-1-2,0 0,2 2,-1-1,1 0,0-1,2 3,1-3,-1 0,-2-1,0-1,0 1,1-1,0 1,1 1,-1-1,0 0,8 7,-8-6,0 0,1 0,0-1,18 6,-14-6,-4-1,0 0,0 0,11 0,0-1,-6 0,6-1,-10 1,0-1,6 1,-3-1,0 0,-2 0,-3 0,0 0,1 0,3-2,-3 1,2-2,-1-2,-4 3,6-5,-4 4,-2 1,3-3,1-2,-3 5,-1 0,0-1,-1-2,-1 1,0 1,-1-2,0 1,-1 2,-2-4,3 4,-2-1,0 0,0-2,2 3,-1 0,1-1,0 0,0 0,-1-1,1 2,0 0,-1 0,-3-6,1 5,0 0,1 2,-1-2,1 2,-1 0,1 0,-3-3,0 0,1 1,1 1,1 2,0-1,-1 1,-1 0,0-1,-1 2,0-1,-1 0,1 1,1 0,-1 0,0 0,-1 0,0 1,-1-1,1 0,0 1,1 0,-5 0,5 0,0 0,0-1,-1 1,1 1,1-1,0 1,0 0,1 1,0 0,0 1,-9 5,8-6,0 1,1-1,0-2,1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1413,'-6'17,"5"-13,0 0,0 0,0 3,1-3,-1 4,1-5,-1 3,1-3,0 1,0-1,0 1,2-1,1-2,2 0,1 0,-2-1,1-1,1-1,0 1,1-1,-2 1,0 1,-1-1,-1 1,0-1,-6-4,-3 0,2 2,1 0,0-1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1410,'15'-9,"-12"7,0 0,0 2,0 0,0 1,0-1,-3 3,-3 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1437,'14'-2,"-11"1,0 0,0 0,0 0,1 1,1-2,-2 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1896 1374,'-1'18,"1"-15,0 0,0 0,-1 2,2-1,-2 0,1-1,0 0,2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2762 70,'22'5,"-21"-8,0-1,-1-1,0 1,0 1,-5 3,-1 4,0 3,3-4,1 1,1 0,2-1,2 0,4-2,-3 0,-1-1,2 0,1-1,-3 0,0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1906 1445,'36'-6,"-32"6,-1 2,0-3,-3-2,-4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1418,'39'6,"-36"-6,0 1,0 2,-3 0,-1 1,-1 1,1-2,-1 6,1-6,0 1,0 1,0 0,1-2,0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1413,'-1'38,"1"-34,0 4,0-3,0-2,0 1,0-1,1 0,2-1,3 0,-1-2,1 1,-1-2,-2 1,3-1,-3-1,0 2,-1-3,-4-1,-1-1,0-3,1 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1984 1402,'20'-8,"-16"7,-1-1,1 1,0 0,-1-1,-2 5,-3 2,-4 5,4-7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1439,'2'0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2046 1437,'-2'14,"5"-13,0-1,0 0,0-3,-1 0,-1 0,-2-1,-1 1,-1 1,-1 0,1 2,2 3,1 0,1 0,2-1,1-1,0-2,-3-2,-3 0,-1 0,0 2,0 1,0 3,2 0,1 0,2 2,2-3,-1-4,-1-1,-1 0,-2-1,-3 1,1 2,0 2,1 2,1 2,2-2,-1 0,2 0,1-2,1-4,-1 1,-1-1,-1 0,-2 0,-2 2,0 1,0 1,2 2,1 0,3 0,1 0,-6-6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1979 1432,'34'-6,"-31"6,0 1,0-1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874 1542,'18'-9,"-15"8,0 1,0 2,-2 4,-2 0,-2 5,2-6,0 0,0 0,0 2,0-4,0 1,0-1,-1 2,2-1,0-1,0 0,1-10,-1 3,0 0,0-4,0 1,0-6,0 10,-1-1,0 0,0 1,0 0,0 10,1-2,0 2,0 0,0-1,0-1,0 0,0 0,0 0,0 0,0 1,0 0,0 0,0 5,-1-2,1-6,0 0,2-7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895 1584,'2'0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939 1606,'26'6,"-24"-3,-3 0,-4 5,2-3,-1-1,1 0,1-1,0 0,5 0,1-1,4-1,1-1,-6 0,2 1,0-1,-1 2,-1-1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72,'15'-6,"-18"3,0 1,0-1,-1 11,3-2,1 1,0-3,0-1,1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874 1569,'8'19,"-6"-15,1-1,0 0,0-1,0 1,2 3,-1-2,-1 0,-1-1,3 3,0 1,-4-4,-4-3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946 1736,'15'4,"-12"-3,0 0,0-1,0 1,0-1,0 1,0-1,5 2,-3-2,-1 1,-1 0,0-1,2 1,-2-1,1 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995 1701,'34'20,"-31"-18,0 0,0 0,-1 1,0 1,-3 1,-2 2,-1-4,1 0,-1 0,0 1,0-2,0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1063 1709,'-6'55,"6"-51,-1 0,0 1,1-1,0 0,-1 0,0 0,1-1,-1 2,1-1,1 0,-1-1,1 1,1 0,2 2,-1-1,3 3,-1-3,0-2,1 2,-3-4,6 5,-2-1,-4-4,1 2,1 0,1 0,1 1,-4-3,1 1,1 0,-2 0,1-1,6 5,-6-5,0 0,-1 2,2-2,-1 0,13 3,-8-2,1-1,-2 0,2 1,-5-2,7 1,-6-1,-2 1,1-1,0 1,1-1,-1 0,1 0,14 1,-14-1,5 1,-6-1,1-1,1 2,0-2,-2 1,1-1,0 1,-1-1,0 0,5 1,-5-2,1 1,7 0,-7-1,-1 1,0-1,4-1,0 0,7-4,-11 5,0 0,3-3,0 1,-5 2,3-3,0 1,0-1,0 0,-4 2,0 0,-1-1,0 0,2-8,-3 9,-1-7,-2 4,1 2,-2 0,-6-11,3 3,5 9,-1 0,1 0,-1 0,-3-2,-1 1,-3-2,4 4,1-1,-3-4,4 3,-10-6,9 7,-1 0,-1 0,1 0,0 1,0 0,0 0,1 0,-6-2,4 3,1-1,-2 1,1 0,1 0,1-1,-1 1,0 2,-8-3,7 2,-14 0,9 1,6 0,-1-1,-8 2,9-2,0 1,1-1,-6 2,6-1,-9 1,8-2,1 1,-5 0,5 0,1 0,1-1,-1 2,-4 0,4 0,1-1,0 2,0-1,0 1,0 0,0 0,-1 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1747,'-5'17,"6"-12,-1-2,0 1,0-1,0 1,0-1,0 1,0-1,-1 0,1 0,0 0,0 0,-1 2,0-2,1 0,0 2,0-2,0 1,-1 0,4-3,0-1,2 0,-1-1,0 0,-1 1,5-3,-5 2,0 0,2 0,-1-1,0 2,0-2,-1 2,2-1,-2-2,-4-1,-1 1,-1-1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1155 1734,'16'13,"-13"-13,0 1,0-1,1 0,-1 0,1 0,0 0,-8 3,-5-3,5 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1775,'17'-4,"-14"4,0 0,0-1,1 1,-1-1,4 0,-3 0,0 0,0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1807,'31'-2,"-27"2,-1 1,1-1,-1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1224 1765,'25'20,"-21"-19,-1 0,0 1,0 0,0 1,-1 0,-2 0,-1 0,-1 1,-1-1,0 1,0-1,0-2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1292 1792,'8'16,"-6"-20,-1 1,-1 0,-1-1,-3-1,1 3,0 1,-1 1,1 1,1 3,1-1,0 1,1 0,2-1,4-3,-2-1,-1-1,0-1,-2 0,-2 0,0 0,-3 0,1 2,0 1,2 3,-1 0,1 1,1-1,0 0,2 0,1-1,0-2,-2-4,-2 1,0 0,-2 2,4 4,0 2,2 1,1-3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3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1005,'5'14,"-2"-10,1 0,0 0,0-2,0 0,-1 0,0-1,0 0,0 0,0 0,0 0,-6-1,0 1,-2 1,2-1,0 1,0 0,0 1,3 0,2 0,1 0,4 0,-2 0,2-1,-2 0,-2 0,0 0,-3 2,-4 2,2-3,-1-1,-1 1,0-1,0 0,1 0,0-1,0 1,0-1,5-7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2829 65,'20'1,"-13"-1,1 1,-1-1,0-1,-1 1,-1-1,0 1,0 0,2 0,-4 1,3 0,-1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1760,'-3'38,"3"-33,-1 0,1 1,-1 0,1-2,0 1,0 0,0 5,0 2,0-9,-1 1,1-1,3-2,0-2,2-1,-2 1,0 0,0 0,2 0,-2 0,3-1,-2 1,-1 1,0 0,0-1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1760,'2'0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1332 1798,'21'5,"-18"-5,0 0,0-1,0-1,0 1,0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1754,'23'2,"-20"-3,0 1,1 0,-1 0,0 0,0 0,0 0,0 0,0 0,0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1823,'16'-5,"-12"4,-1 0,0 1,1-2,-1 2,0-1,0 1,-2 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1800,'9'29,"-8"-25,0 3,-1-4,1 0,-1 1,1-1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1797,'5'38,"-5"-35,0 0,1-8,0 0,0 1,0 0,-1-3,2 2,-2 1,2 1,-1-2,2-1,-1 1,0 1,1 1,1 4,-3 4,0-1,1-1,-2 0,1 0,0 0,2 4,0-2,-2-2,1 0,-1 1,-1 0,1-1,-1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1793,'22'-3,"-18"1,2 1,-3 0,1 0,-1 0,1 0,-1-1,0 1,0 0,0-1,1 1,-1-1,1 1,0-1,1 1,0 0,0 0,2-1,7-2,-10 2,1 1,-2 1,2-1,-1-1,11-1,-9 2,-1 0,-1 0,4 0,-4 0,3 0,-3 0,0 1,5-1,3 1,-9 0,0 0,2 0,-1 0,-1 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1719 1706,'53'18,"-53"-15,1 0,-2 2,1-2,-1 2,0-2,0 0,-1 2,0 0,0 0,-1-1,-1 2,1-1,1-2,-2 1,0-1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1607 1632,'-1'17,"1"-14,-1 2,1-1,0 0,-1 0,1 2,0 2,-1 4,2-7,-1-2,1 3,-1-1,1-1,0-1,1 0,1-2,2 0,-2-1,0 0,3-1,0 0,-1 0,-1 0,4-2,-5 1,1 0,-1 0,-1-1,-6 0,-1-1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2979 29,'-5'13,"3"-5,0 0,0-2,0-1,0-1,1-1,1 1,-1-1,2-6,0-1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1637,'20'0,"-16"-1,0 0,-1 0,0 1,0-1,1 0,0 0,0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1614 1677,'33'-3,"-29"2,0 0,0-1,1 2,0-1,-2 1,3 0,-2-1,-3-2,-3-1,-1 2,-1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1691,'-14'30,"14"-25,-1 0,1-1,-1 0,0 0,0-1,1 0,0 0,-1 0,1 0,0 1,0-1,-1 0,1 1,1 0,-1 1,0-2,0 1,0 0,1 1,2 2,-1-3,0-1,2 1,-1-1,-1 0,1 1,1 1,-2-2,3 2,-1-2,-1-1,0 0,4 2,-4-3,2 2,-2-1,2-1,0 2,-2-2,3 2,-3-1,1-1,1 0,0 0,4 1,-5 0,0-1,4 0,-4 0,0 0,1 0,5 0,-4 0,5 0,-1 1,-5-2,-1-1,1 2,7-1,7-1,-14 0,5-2,1 0,0 0,-6 0,5 0,-1-2,-6 3,1-1,-1 1,0-1,1 1,15-18,-16 16,1 0,0 1,1-3,0 1,0-3,-2 3,-2-1,0 1,-1 2,0-4,0 2,-1 2,1-1,-3 0,1-1,-2 1,-2-7,4 8,0-1,-1 1,-2-3,-1 1,2 2,-2-1,1 0,0 0,2 2,0 1,0-1,1-1,-1 1,-5-3,4 2,-1-1,0 0,0 1,1 0,1 0,-2 0,0 0,2 1,-1 0,-1 0,-1 0,1 0,-2 1,1 0,1-1,0 1,0 0,0 0,0 0,0 0,-1 0,-1 1,1-1,0 0,-4 0,5 1,1-1,-1 2,-1-1,0 1,0-1,0 1,-1 0,-4 2,6-1,-6 4,5-3,-7 6,8-3,-9 13,10-15,0-1,1 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1830 1709,'-12'93,"15"-93,3 0,-2 0,0-1,0 1,2 0,-1 0,-1-1,0 0,3 0,-4 1,0-1,0 1,-5-9,0 5,0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1710,'30'-2,"-27"2,1 0,-1 0,0 1,0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1755,'39'2,"-35"-2,-1 0,0 1,0 2,-2 0,-2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1911 1746,'-1'24,"4"-27,-2-1,-1 0,0 1,-2-2,-1 3,0 5,2 0,1 0,1 0,1 1,2-4,-1-4,-2 1,-2-1,0 1,-1 0,-1 3,0 2,2 1,0 1,4-3,0 1,0-3,-1-3,-3 1,0 0,-3 5,3 1,0 2,3-1,0-1,1-3,-1-3,-1 0,-1 0,0 0,-2 0,0 6,3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1938 1758,'14'0,"-10"0,0 0,0-1,-1 1,0 0,0-1,1 1,-1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1722,'5'55,"-5"-50,0-1,1 0,-1-1,1 0,2-3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1739,'1'23,"-1"-20,0 4,0-4,-1 0,1 1,0 1,-1 1,1-3,2-10,0 3,0-1,-1 0,0 1,2-1,-2 2,0 0,2 0,-2 0,1-1,0 1,-1 0,2 1,0 4,-1 3,0 1,-1-2,1 2,-1-1,2 2,-2 1,0-5,1 0,1-1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2979 31,'9'15,"-8"-10,-1-2,1 1,0-1,-1 1,2-1,-1 0,0 0,1 0,1-4,0-2,-1-1,-1 1,0-3,0 0,0 3,0 0,-1 0,2-2,-1 1,1 0,1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1740,'25'-1,"-21"-1,-1 2,1-2,1 0,-2 0,3 1,-3 0,1-1,0 1,3-1,-3 1,-1 0,2 0,-1 0,1 0,-2 0,0 1,0 0,0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1692,'51'12,"-48"-9,-2 1,-1-1,-2 7,0 0,1-5,-3 3,2-5,-1 0,0 0,0-1,-1-3,-1-5,4 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1652,'27'2,"-23"-2,0-2,0 2,0-1,-1 1,1-1,0 0,0 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2193 1630,'4'67,"-6"-73,1 0,0-1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2344 1671,'-30'26,"28"-21,0-1,1-1,1 1,-1 0,1-1,0 3,0-2,0 0,0-1,1 2,-1-2,3 1,-3-1,2 0,0 0,1 0,0-1,0 0,0 1,0 1,1-2,-1 2,0-1,0 1,4 1,-1-1,-2-2,0 0,1-1,7 2,-6-2,4 1,-1 1,2-1,4 0,-2-1,-6 0,-1-1,5 1,3-1,-3 0,-5-1,8 0,-4-1,-4 1,0 0,6-1,-7 1,0-1,-1 1,5-3,0 1,-4 0,0 1,4-6,-6 4,2-3,-1 1,0-2,-1 2,-3 3,1 0,-2 0,1-4,-2-8,1 12,0 0,0 0,-3-4,1 3,-1-2,-1 1,2 2,-1-5,-1-2,2 6,-1-3,-1 1,1 1,1 2,-1-3,-4-5,4 6,0 0,-4-3,0 1,2 2,3 3,-4-2,1 1,3 2,-5-2,-3 1,1 1,4 1,-31 2,30-1,-8 4,2 1,6-3,0 0,0 3,1-1,-4 8,6-7,1-2,-1 0,-3 2,5-3,-1-2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1651,'-4'46,"4"-42,0 5,0-6,-1 2,1 4,0-6,-2 2,2-2,2 0,1-3,1 0,0 0,-1-1,1 0,-1 1,6-3,3-2,-7 3,-2 0,2 1,-2-1,-2-1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2359 1653,'22'4,"-19"-4,0-1,1 0,-1 0,0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1699,'17'-4,"-14"4,5-2,-5 2,1-1,-1 1,1 0,-1-1,1 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1702,'23'-2,"-20"2,0-1,1 0,0 1,-1-1,0 1,0 0,0 1,0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1656,'7'83,"-7"-80,1 0,2-13,-2 3,-1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21,'-5'21,"4"-14,1 1,-1-2,1 0,-1-2,1 0,-1 3,0-4,1-6,0-1,0 0,0 0,0 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1657,'1'14,"-1"-5,-1-6,1 0,0 2,0-2,0 3,-1-2,0 0,1-1,0 0,0 0,0 0,0 0,1 1,-1-1,0 0,2 1,-1-1,-1-6,1-3,-1 0,1 0,1 3,-1 0,-1 0,2-2,0 2,0-2,1 0,-2 2,2-1,-1-1,0 0,1 3,0 1,0 3,1 0,0 0,-2 1,1 1,-1 1,0 1,-2-3,2 1,-2-1,1 0,-1 1,0 0,1 1,-1 0,0-1,0 4,0-4,0 0,-3-4,-2-6,1 0,-1-1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1690,'13'13,"-13"-16,0 0,-1 0,-2 2,2 5,1-1,0 0,2 0,1-1,0-2,0-2,-2-1,0 0,-1 0,-1 0,-2 3,0 1,0 2,2 0,1 0,2 0,1-1,0-3,0-1,-2-1,-1 0,-1 0,-2 1,0 1,0 2,2 2,1 0,3-2,0-3,-2-1,-4 0,0 7,3-1,-1 0,1-6,0-2,0 2,0 0,0 0,0 0,-2 6,2 0,-1 0,2 2,0-2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1696,'19'0,"-16"0,1 0,0-1,-1 1,0 0,0 0,2-2,-2 2,5 0,-4-1,1 2,1-1,-1 0,0 0,0 0,-1 0,0 0,0 0,-1 1,1-1,0-1,-1 1,0 2,0-2,1 0,1 1,-1-1,-1 0,0 1,-8-5,0 0,1-1,1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1657,'48'1,"-45"1,0 4,-1-3,0 2,-1-2,0 0,-1 0,-1 2,-1-1,1-1,-3 1,1 0,-1-1,1 1,-3 0,3-2,-2-1,-3-1,5-1,-3-3,1-1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1587,'-1'22,"1"-11,-1-7,1-1,0 0,-1 4,1-3,-1-1,5-8,-2 0,1-7,-2 6,1 1,-1 1,1 0,1-3,1-1,-1 5,0 1,1 7,-2 0,-1 0,0 0,-1 1,1 1,0 0,-1-1,1-2,0 4,0-4,-1-1,1 1,-1-7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1645,'-6'14,"4"-11,2 1,-1 0,0 0,0 0,1 2,0 0,-1-3,1 1,-1 2,2 0,-2 2,1-5,1 3,-1-2,0 0,1 4,0-5,0 2,2 0,-2-2,0 1,2 1,0 2,-2-4,1 0,-1 0,3 1,0 0,0-1,-1-1,0-1,2 1,-1 1,3 1,-4-3,4 2,-4-2,3 2,-2-2,0 0,0 0,1-1,-1 1,4 1,-3-1,-1 0,6-1,10 0,-13 0,4 0,-1-2,-5 2,0 0,1-1,-1 0,1 1,-1-1,1 0,-1 0,4-1,-4 1,3-2,2 0,1-1,-7 3,1-2,-1 1,0-1,0 0,-1-1,3-2,-3 3,2-3,-1 2,4-1,-6 2,0 0,-1 0,-2-1,-2 0,1 0,-2-6,-5-8,5 12,-2-3,0-2,4 7,-1-5,1 5,1-1,-4-2,3 4,-7-4,5 4,-2-2,0 0,-2-7,-2-1,7 10,-5-3,-8 1,10 4,-4-3,-1 3,5 0,-10 0,1 2,-5 1,5 1,0 1,2 1,2 0,6-1,-11 7,11-8,2 0,0 0,0-1,0 2,0-2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1644,'1'18,"0"-14,-1 0,-1-1,1 1,-1 0,1 0,0 0,-1-1,1 0,0 2,-1-1,1-1,0 0,1 2,-1 0,1 0,-1-2,0 0,0 0,2 0,0 2,1-3,0-2,1 0,-1 0,3-1,-3 0,0 0,0 1,1-1,0-1,-1 1,0-1,0 1,-2-4,-4 0,-1-3,2 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1649,'35'-1,"-36"4,-2-1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1692,'22'0,"-18"0,0 0,1-1,-2 1,0 1,1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1697,'15'1,"-12"-1,0 0,1 1,-1-1,0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18,'16'3,"-13"-2,0-1,1 0,-1 0,0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2938 1677,'1'44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1682,'1'16,"-1"-12,-1 2,1-3,-1 2,1 0,0 1,0-3,0-7,2 0,0 0,3-7,-3 8,1-2,1-1,0 4,-2-1,1 0,1 0,-1 1,0 1,-3 4,1 2,-1-2,1 1,-1 0,2-1,-1 0,1 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1692,'0'18,"0"-15,3-2,-1-4,-1 0,0 0,-1 0,-3 1,1 5,0 0,5-2,0-4,-3 0,-1 0,-2 6,0 0,2 0,1 0,3-3,0-3,0-1,-4 1,-1 0,-1 4,0 1,2 1,0 0,1 0,3-2,0-4,-2 0,-1 0,-3 3,7-1,0-2,-1-1,-3 1,1-1,-1-1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1367,'22'-2,"-18"2,-1 0,0 0,4-1,-3 1,0 0,-2 3,1 3,-4-1,-1 3,2-4,-1 0,-2 4,2-3,0-2,0 0,-1 0,-1 0,0-5,2-3,0-1,0-5,-1 4,1 1,-1 3,0-1,0 1,-1 1,2 6,1 0,-1-1,1 1,0 1,-1 1,-2 12,0-8,0-1,1 0,1-3,-1 2,1-4,1-1,-1 0,3-18,1 0,-2 11,0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2981 1407,'29'39,"-28"-34,0-2,-1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3028 1423,'26'12,"-27"-9,-2 1,0 0,-1 0,-1 0,1-1,0 0,1-2,7 1,5 1,-3-1,-1 0,0 0,-2-1,0 1,-3 1,0 1,-1-1,-1 1,-2-1,2 0,0 0,-5 3,1-6,1-5,1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3175 1440,'-13'13,"11"-8,1 0,-1 0,1-2,0 1,0-1,1 2,0 4,0-6,0 0,1 1,0 0,0 0,-1 0,2 1,-1-2,0 0,0 0,1 0,0 0,1 1,0-2,1 1,1 1,-2-3,1 1,3 0,-4-1,0 0,0-1,2 1,3-2,-3 0,-2 0,2-2,0 2,3-2,-2-1,-3 2,0 0,-1-1,-1 0,0 0,-1 0,1 0,-1-1,0-5,0 5,0-6,-1 7,-1-5,2 5,-2-2,0 0,1 2,0 0,-3-5,3 5,-3-2,-5-2,3 2,-2 3,4 0,-1 1,1 1,-1 0,0-1,0 2,-7 0,8 0,1 0,-1 0,1-1,-1 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3162 1465,'-1'27,"0"-23,1-1,-1 4,1-2,0-2,0 0,3-2,0-1,1-2,-1 1,0 0,0-1,0 1,-5-3,0 1,-1-4,2 4,-2-1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1464,'17'1,"-17"2,-1 1,-2-1,0-1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3152 1495,'2'0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50,'26'0,"-22"0,-1 0,0-1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1488,'2'0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3190 1479,'16'35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1493,'4'6,"-2"-9,-2 0,-4 4,2 3,0-1,2 0,3-3,0-3,-1 0,0 0,-2 0,-3 4,0 2,2 0,0 1,1-1,0 0,1 0,1-6,1-2,-2 2,-1 0,-1 0,-2 4,2 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1481,'4'17,"-5"-13,0 1,-1-2,-1 3,2-2,-1-1,5-7,-1 0,1-5,-1 4,-1 2,1-1,1 2,-2 9,0-3,-1 0,0 0,1 0,-1 2,1-3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3265 1486,'21'-2,"-18"2,0-1,1 1,0 0,-1-1,1 1,-1-1,0 1,0 0,0-1,7 0,-6 0,1 1,1 0,0 0,3 1,-1-1,-4 0,0 0,-1 1,10 0,-6-1,0 0,-4 0,3 1,-3-1,0 0,0 0,0 0,0 1,-8 1,-3-1,0-3,2 0,3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3393 1447,'26'51,"-29"-52,0 0,0-1,-1 0,1 0,0-1,0 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1381,'43'15,"-42"-12,1 2,-1 0,-1 0,1-1,0 0,-1 0,0-1,0 0,0 3,0-3,-1 0,0 0,0 0,-2 1,1 0,-1-1,-6 0,5-3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1477,'15'14,"-14"-9,-2-1,-1-1,-1 2,2-1,0 1,0-1,0-1,4-10,-2 2,0-3,0 5,1-1,0 1,1 1,0-1,3 0,-3 0,2 2,-2 0,1 0,-1 1,-1 6,-2 2,0-4,0 0,0 0,0 0,0 2,0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3172 1493,'15'0,"-12"-1,1 1,0 0,-1 0,0 0,-7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3182 1476,'23'5,"-20"-3,0 0,0 0,-2 1,-2 0,-1 1,-1 0,0 1,2-1,-1 0,-1 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12,'-16'23,"14"-16,-1 2,1-1,-2-1,-2 3,4-7,0 1,2-1,3-8,0 0,-1 1,-1 0,0-1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3450 1435,'-10'22,"9"-19,-1 2,1-2,-2 2,1-1,-1 2,2 0,1 1,0-3,0-1,0 1,1 1,0 3,-1-5,1 0,0 0,2 2,0 0,0 2,1-2,0-1,-2 0,5 4,-3-4,0-2,-1 1,1-1,-1 0,0 0,0-1,2 3,-1-3,2 2,-2-2,10 4,-9-4,0 1,3 1,6 1,-9-1,8 0,-7-1,19 3,-16-5,-5 0,7-3,-5 2,-1 1,-1-2,1 0,2-2,-3 3,3-4,5 0,-9 4,1-1,6-1,-7 1,1-2,1 1,-3 0,3-5,-3 3,1-4,-1 5,1-3,-2 3,2-3,-3 4,1 0,1-3,-2 2,1-6,-2 3,1 4,0 0,-3-1,1 0,-1 0,1 0,-1 0,1-1,-4-2,0-7,4 11,-3-4,1 4,0 1,-6-5,6 5,1-1,-10-6,4 1,4 5,-5-2,0 1,2 1,3 2,-3 0,4 0,-1 1,0 0,0 0,-1 0,0 1,1 0,-4 0,4 1,0 0,1-1,-2 1,1 2,-2-1,2 0,-1 0,-4 2,2 0,4-3,0 1,0-2,0 2,-2-1,0 0,2 1,-1-1,0 0,2 1,0 0,-5 8,5-7,0 0,2 1,-1-2,0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3263 1372,'26'25,"-25"-22,-1 0,1 3,0-3,-1 1,0-1,1 1,-1 0,0 0,0 0,0 1,-1 0,0-2,1 0,0 0,-1 0,0 0,1-7,0-1,0 2,1-4,0 4,0-1,-1 1,2-2,0-3,-1 1,0 4,0-1,2-6,-1 5,0 1,0 0,1 0,0 1,0 1,1 0,-1 1,6 2,-6 0,1 1,-1 0,-1 1,1-1,-2 1,1 0,-2 0,1 1,-1 6,0-5,0-1,-1-1,1 1,-1 0,1-1,-1 0,1 0,0 0,-1 0,1 0,-1 0,1 0,-1 0,1 0,0 0,1 1,-1-1,2 0,1-2,0-1,0-1,0-1,0-1,0-1,-1 1,1 0,-1 0,1 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3505 1458,'6'42,"-6"-38,-1 0,1 1,-1 1,0-1,1-2,-1 0,3-9,-1 2,2-8,-1 2,0 3,-1 4,2-5,0 4,-1 0,0 1,0 0,1 1,0 3,0 0,1 0,0 0,0 1,-2 1,-1 1,-2 2,1 2,0-4,-1 5,0 3,1-8,0 0,-1 2,2-3,-1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3603 1478,'-2'13,"5"-11,0-3,3-4,-4 1,0 0,-4 1,-2 3,1 1,-1 2,2 2,1-2,4-3,0 1,0-2,-3-2,-3 0,0 0,0 3,0 0,1 4,2 0,1 0,1 0,1-2,0-3,0-2,-2 0,0 0,-1 0,0 0,-3 2,2 4,0 0,2 0,1 0,1-2,0-2,0-1,0-1,-3 0,-2-1,-2 1,1 2,0 2,0 1,-1 3,2 6,2-8,0 0,5-6,-2 0,-2 0,2-1,0 0,-2 1,-4 6,1 0,1 0,-2 1,2-1,-2-1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1519,'-19'50,"18"-44,1-1,-1-1,1 0,-1 0,1 1,-1-1,1 2,0 0,0 1,-1-1,1-2,0 0,-1 0,1-1,0 1,1-1,2-2,-2-4,0-5,-2 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1607,'12'36,"-12"-33,1 0,-1 1,1 0,1 4,-2-4,1 0,-1-1,1 0,-1 0,1 0,0-6,1-2,0 0,0-4,0 5,4-6,1 4,1 1,-5 4,1-3,-4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1466,'27'28,"-24"-26,0 1,1-1,-1 1,1 0,0 0,-1 0,0 0,0 0,9 4,-5-4,-3-2,1 0,0 1,5 0,4 1,-6 0,2-1,1 0,-4-1,-1 0,3 2,-3-3,3 2,-3-1,1 1,-1 0,0 0,0-1,0 0,-1 1,0 0,0 0,0 0,1 0,0-1,7 2,-3-1,-6-1,5 1,-4-2,4 1,8-1,-11 1,-1-1,0-1,5 2,-4-1,6 1,1 0,-7-1,4 2,1-1,-5-1,7 2,-1-1,-6-1,4 1,1-2,1 1,-6 0,0 0,-1-1,0 1,0-1,-1 1,6 0,1-1,-5 1,10-2,-7 0,-4 1,-1 0,1 0,0 0,7-1,-7 0,0 1,4-3,-2 1,0 0,1 0,8-1,-12 3,1 0,-1 0,13-2,-12 2,1 1,0-1,6 0,3-2,-10 2,-1 0,2 0,1 0,6 0,-7-1,9-1,-10 1,12-1,-11 1,6-1,-3-1,-5 1,1 0,-1 0,1 0,7-2,10-3,-14 7,0-1,-4 2,5-1,-4 1,1 0,-2 0,1-1,-1 1,0 0,0 0,0 0,0 0,1 1,2-1,-1 0,0 0,10 1,-12 0,11 2,-10-2,2 0,0 0,-1 0,-1-1,5 2,-5-2,1 0,9 0,-8-1,0 1,-2-1,1 0,0 0,0 0,-1 1,2-1,-1 0,1 1,-1 0,-1 0,0 0,-1 0,1 0,-1 0,2 0,-1 0,1 0,1 1,-1-1,-2 0,6 1,-5-1,-1 0,7 1,-6 0,1-1,-1 0,5 1,-5-1,-1 0,0 0,1 0,-1 0,2 0,-1 0,1 0,-1 0,0-1,0 1,-1 0,0 0,0 0,1-1,-1 1,1 1,0-1,1-1,-1 1,-1 0,1 0,-1 0,-1 0,1 0,-1-1,1 1,-1 0,0 0,1-1,0 0,1 1,-1 0,1-1,-1 0,0 1,-1-1,0 1,4-1,-4 1,0 0,3-1,-3 0,1 1,-1 0,4-1,-3 1,3 0,0-1,-4 1,2 0,-2 0,0 0,2 0,1 0,-3-1,1 1,-1 0,2 0,-2 0,1 1,-1-2,0 1,2 0,0 0,-2 0,4-1,-4 1,4-1,-4 1,3 0,-3 0,0 0,1-1,-1 1,2-1,0 1,-1 0,-1 0,0-1,0 1,1-1,-1 1,2 0,-2-1,0 1,0 0,2 0,5-1,-5 1,-1-1,-1 1,0 0,0 0,0 0,-4-4,-1 1,0 0,0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1438,'13'9,"-10"-6,0-1,0 1,0 0,0-1,0 0,-5 2,-4 2,3-3,-1 0,-3 3,5-3,-1-2,-4 5,-2 0,4-3,-1 0,1-2,0-1,-7-7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2678 1423,'-13'2,"10"0,0-2,1 3,-1 0,1 1,1-1,1 2,1-1,-1-1,1 0,-1 0,3 0,0 0,1-2,-1-1,2-1,-2 0,-1-2,-5 2,-5 2,5-1,-1 2,0 1,-1 2,2 0,3-2,1 0,2-2,2-1,1 0,-3 0,2-3,-1 2,3-3,-4 1,1-5,-4 4,-2-4,-4 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1912,'-14'9,"10"-5,2-1,0 2,0 1,1 0,-1-1,2-1,0-1,-1 0,2 0,2-3,2 0,2-3,-3 2,-1-2,0 2,1-1,-2-1,-2 0,0 0,0 0,-1 0,-2 5,1 1,-1 2,1 1,2-3,-2 1,2-1,-1 0,0 1,4 2,1-3,-1-3,1-1,0 0,3-3,-3 2,1 0,-2 1,0 1,0-1,0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8,'4'18,"-4"-12,0 0,1 1,-1 1,0-2,1 3,-1-6,0 0,-3-1,0-3,-1 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1351 1963,'-26'-44,"28"40,0 1,0 0,2 1,0 0,2 2,2 1,3 1,-7-1,4 3,-4-2,10 6,-8-5,-1 0,1 2,1 3,-4-4,1 3,-3-4,-5-1,-4-3,4 0,-5 0,2-3,-4-5,2 0,3 4,3 3,0 0,-3-1,0-1,2 3,7 1,1 1,2 2,-1 0,-1 0,4 4,-4-3,0 0,0 0,17 14,-15-15,-2 0,-12-5,-7-7,9 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1107 1544,'-33'28,"30"-21,2-2,0 0,1 0,1-2,0 1,2 0,0-2,1 0,-1-2,0 0,1-2,0-2,-2 1,-1 0,-8 4,3 5,1-3,0 4,1-2,0-1,1 0,0-1,1 0,-2 0,1 0,1 1,0 1,2-2,0 1,2 0,3 0,-2-3,-1-1,3-3,-2 2,-1-1,-1-1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1228 1909,'-31'47,"27"-46,0 1,1-2,0 0,0 1,0 0,-1 0,-1 0,1-1,1 1,0-1,0-1,-1 1,1 0,-1-1,1 0,-5-1,4 0,-1 1,2-2,-2 0,2 0,3 0,-2-5,1 4,1 0,-1 0,1 1,0 0,0-1,1-1,-1 2,0 0,-1-1,0-2,0 3,1 0,-3 4,2 2,0 0,-2 5,1-3,1 0,-1-1,0 4,2-5,-1 3,1-2,1-1,0-6,1-5,-1 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1102 1869,'26'26,"-21"-20,-2-3,2 2,-2-2,-1 0,0 0,1 0,-1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1859,'-5'61,"5"-57,-1-1,4-2,1-3,1 0,-2 1,2 1,-1-1,0 1,-1-1,0 1,1 0,-2-3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1854,'36'-6,"-33"7,-2 2,0 1,-1-1,-1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1876,'18'-2,"-15"3,0-1,1 1,0 0,0-1,2-3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1906,'15'-1,"-12"1,2-1,0 0,-2 2,1-2,-1 1,0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1869,'1'22,"-1"-18,1 5,-1-6,1 1,0 1,1 3,-1-4,-1-1,0-7,-1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1678 1856,'-2'25,"2"-20,0 0,0-1,0 0,0 0,1-1,-1 0,-1 0,1 2,-1-2,1 0,3-2,0-2,2 1,-2-1,0 1,0-1,2 0,-1 0,-1-1,0 0,-2-1,-1 0,-1-2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3087 42,'36'3,"-32"-2,-8-2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1674 1839,'18'2,"-15"-1,-1 3,-2-1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1682 1866,'21'1,"-15"0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1729 1876,'13'0,"-10"-1,0 1,2 0,-1 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1738 1857,'2'0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1853,'4'52,"-4"-49,0 0,1 2,-2-2,3-6,-1-2,1-7,-1 3,0 5,0 0,1-1,-2 2,2 0,1 0,0 1,0 1,1 2,-1 2,2 2,-4 0,1-1,-1 0,0 1,1 1,-1 2,0-5,-1 1,-2-1,-2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1838,'-1'18,"1"-15,1 1,0 0,-1-1,1 0,-1 3,1 0,-1-2,1 4,-1-1,0-4,0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1870,'0'17,"3"-16,-1-5,-1 1,-2-1,-2-1,1 2,-2 2,1 0,2 4,-1 0,1 1,1-1,1 0,1 0,1-3,0 1,-3-4,-1 0,-2 1,0 1,0 1,2 3,1 2,1-1,2 1,0-4,3 1,-3-2,0 1,0-1,3 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1654 1876,'4'22,"-3"-25,-1-1,0 1,-1 0,1 0,-1 0,0 0,-1 10,3 1,-1-18,-1 6,1 1,0 8,3 0,-2 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2123 1020,'-1'34,"2"-29,-1 1,0 1,1 2,-1-2,0-1,2 13,-1-12,0 1,-1 1,1-3,-1 0,1-1,-1 0,1-1,-1 0,1 4,-1-3,0 2,0-2,0-2,-2-9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2156 1046,'2'49,"-3"-43,1 1,0-1,0 2,0 2,0-3,-1 0,1-1,-1-1,0 0,1 0,0-1,-1 2,1-1,-2 3,1-2,0-3,0 0,-2-4,0-2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130,'-3'36,"4"-33,0 0,1 1,1-1,0-2,0 0,0 0,1-1,0-1,0 1,-1 0,1-1,1-1,0-2,-1 1,-2-2,-1 2,0-5,0 5,-1-1,0-2,-1 2,0 1,-1-2,-1 3,-1-1,1 1,-2 1,0 1,1 2,1 0,-1 2,0 0,1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2085 1151,'30'67,"-28"-63,0 1,0-2,-1 1,3 4,-1-6,0-3,0-3,-1 0,0-1,0 1,1 0,0-1,3-4,-3 3,1-1,-1-1,0 1,0 2,2-4,0 2,-3 4,2-3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2284 1064,'-4'74,"3"-66,0-1,1-1,-2 0,1 1,-2 5,0-2,-1-8,2-8,0-4,1 5,0 1,1 0,-1 1,1 0,-1-3,-1 1,0 1,1 0,-1 1,1-1,-2 1,1 0,-1 3,0 0,1 3,-3 5,2-2,0 0,2-3,0 5,1 5,0-9,2 7,-1-7,0 1,0-2,2 0,0 0,3-3,-2-1,0 0,1-2,-1 0,0 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1161,'27'-10,"-30"7,0 2,-1-1,0 3,1-1,-1 3,0 0,2 0,-1 2,0 0,2-2,0 3,0 5,1-2,0-1,2-2,1-1,1-3,-1-2,0-1,0 1,4-3,3-1,-7 2,1-1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1101,'-4'25,"3"-19,-1 1,1-1,1-2,-1 2,-1 4,1-5,0 2,1 2,-1-2,1-1,-2 3,2-5,0 3,0-4,3-4,-1-2,1-2,-2 2,1-1,-2-3,0 4,0 0,-1-4,0 1,0 3,-1 0,0-1,-2 0,1 1,-6-2,5 4,0 0,7 2,0-1,0 0,2 1,-2 0,3 1,-2-1,-1 0,1-1,0 0,1 0,-1 0,5 0,-5-1,-1 0,1-1,-5-1,-6 1,3 0,1 2,0-1,-3 0,3 1,0 0,2 3,0 0,0 0,1 2,0 0,0 0,0 2,1 0,-1-3,1-1,2 4,1-6,-1-2,0 0,0-2,-1 0,1 0,-1-1,0 0,-1 1,1 0,1-4,1 1,-2 3,0 0,-1 0,1 7,-3-1,1 2,-1-2,1 0,-1 0,1 0,0 0,0 5,0-4,0-1,0 0,-1 2,1-2,-1 1,1-1,0-7,-1-5,1 5,0 1,1 0,-1 0,1 0,0 0,0-1,0 1,0 0,1 0,0 0,1-2,1 1,0 0,3-2,-2 5,-2 0,0 2,-3 2,-4 0,0-1,0-1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2450 1172,'-8'45,"7"-41,-1-1,7-10,-1 1,-1 0,-1 3,2-8,-2 7,2-6,-1 6,-1 1,1 2,-3 6,0 0,0 0,0 0,0 0,-1-2,0 4,0-3,1-1,-1 0,4-5,0-1,1-5,-2 5,0 0,1-3,-1 0,1 1,1 2,-1 0,0 1,0 5,-3 3,1 1,-2-2,1 0,-1 5,0-5,1-2,-1 1,4-7,0-4,3-3,-4 7,0-1,-1 1,1 0,-1 0,0 0,2 1,0 1,0 2,-3 2,2 8,-2-8,0 2,0 0,-1 0,0-10,0-1,0-11,0 14,1-1,-1 1,0-2,1 1,-1 0,1-1,-1 2,1 0,3 4,1 2,3 2,-2-4,0 0,2-3,-3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1169,'0'22,"1"-26,0 0,1 1,0-2,1 1,0 2,0 3,-1 3,0 5,0-2,-1-1,1-3,0 0,4-1,-1-5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2647 1165,'-22'15,"22"-11,-1-1,1 0,0 0,0 1,0-1,1 0,2-3,1-3,0-1,0-4,-2 3,1-1,-2 10,-1 2,0-1,0-2,0 0,0 0,0 0,1 0,1 0,1-4,7-11,-9 6,2-1,3-10,-4 12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1107,'-19'58,"19"-54,0 0,0 1,-1 0,1 1,1-2,-1-1,0 0,1 2,0-1,3-1,-1-3,0-1,0 0,-2-2,0 0,-2-4,-2-4,2 6,-5-7,4 9,0 0,0 0,0 0,-8-6,5 5,0 1,2 3,-1 0,4 3,6-1,-2-1,1 0,1 1,-3-1,0 1,1 0,-3 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2733 1185,'17'-9,"-17"6,-1-2,-1 2,-1 1,-3 4,3 0,-2 4,2-1,1 3,1-5,0 5,1-1,1-3,2-1,1-3,-1 0,2-2,3-3,-2-2,-2 3,-1-1,0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1116,'-7'38,"6"-34,0 0,-1 0,0 8,0-5,1-1,-1 0,1-1,0 0,-1-2,1 0,0 0,0-6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3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2780 1054,'14'11,"-16"-15,0 1,-1 1,0 1,7 0,0 0,0 0,-1 1,0 1,0-1,2 2,-2 3,-3-2,0 0,-1 3,0-3,-1 3,1-1,0-2,0 0,6-10,-2 3,1-6,0 3,1 0,0 1,-2 4,0 2,0 1,-3 2,1 1,-1 2,0-3,0 9,0-9,1 3,-1-3,1 1,1-7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130,'-10'36,"9"-32,1-1,-1 1,0 1,-1-2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1120,'18'86,"-18"-82,2 0,-1-7,0-3,1 0,-1-1,0 0,0 1,1-2,-2 4,2-3,-1 4,1-3,1 1,-2 1,0-1,-1 2,1-1,0 1,0 0,2-1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2899 1114,'0'44,"0"-41,-1 4,1-3,0 0,-1 1,0 7,1-8,0-1,-1 1,1 0,-2-1,2 0,0-7,-1-1,1-1,0 0,0-1,-1 2,1 1,0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2893 1127,'23'-2,"-23"7,-3 0,1-2,-2 2,0-2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1161,'25'5,"-22"-5,2-3,-1 1,1-2,-2 0,0-3,-2 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1118,'-23'60,"20"-46,2-10,-1 1,0-2,3-9,0-2,-1 0,1 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1109,'16'19,"-15"-14,0 0,0-1,-1 0,1-1,-1 5,0-4,1-1,-2 0,1 2,1-1,-2 1,1 5,0-6,-2 2,1 0,-2-5,0-2,0-2,0 0,1-1,0 1,1-1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2944 1168,'26'-2,"-23"2,0 1,0-1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3038 1156,'15'3,"-12"-3,5 0,-4 0,0 0,-1 0,1-1,-1 2,0-1,2 0,0 0,-1 1,1 0,-2-1,1 0,-1 0,1 0,0 0,1 1,0 0,-1 0,-1-1,0 0,0 0,0 1,0-1,0 2,0 0,0-1,0 2,-2 1,-1-1,-1 0,0 1,0 5,0-6,0 0,-2 8,2-8,0 5,0-4,0 6,0-5,-1 5,-3 3,3-9,-2 5,3-5,-1 1,-1 5,1-2,0-2,0-1,1-1,0-1,-2-7,0-1,2 1,0 1,1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1266,'-2'15,"1"-11,0 2,1-3,0 1,-1 1,0-2,0 2,-2 2,0 0,1-1,0-3,1 0,0 0,2 0,3-1,4-1,-5-1,1-2,-1 1,3-1,2-2,-3 3,3-3,-5 3,0 0,0-1,2-2,-2 1,1-1,-1 1,-1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3186 1259,'6'54,"-6"-50,0-1,0 0,-1 0,2 1,-1-1,-1 1,1 0,0-1,1 0,-1-9,0 0,0 2,-1 0,1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292,'-5'51,"5"-48,1 1,2 1,2-1,-2-3,1 0,4-1,-1-2,-3 2,1-2,-2 1,0-1,0-1,0-1,-2 1,0 0,0 0,0-4,0 3,0 0,0-6,0 1,-1 5,-2 1,-1 0,-1 2,-3-2,4 3,0-1,0 1,0 0,-1 1,1 0,3 2,3-1,2 0,-2-1,0-1,0 0,0 1,1 0,-3 3,-3-1,-1-1,-1 1,-1 2,1-2,1 0,1 0,5-3,0 1,1 1,-1-1,0 0,0 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3191 1265,'21'2,"-19"1,1 1,0 3,-2-1,-1-3,0 0,0 5,-3-2,1 0,-1-1,-2 1,2-2,-2 0,2-1,0-1,-1 1,3-6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3239 1264,'-1'14,"0"-9,1 0,-1 1,1 0,0-1,0-1,-1 5,1-5,1-1,0 1,0-1,0 6,-1-4,1 7,0-3,-1-5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1273,'21'-5,"-18"5,0-1,0 2,0-1,0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1315,'37'-4,"-34"3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1274,'-15'4,"10"-3,0 0,1 0,1 1,-2 1,2 1,0 2,2-3,0 0,-2 8,2-8,1 0,0 1,2 4,-1-3,-1 0,1 1,4 8,-1-10,2 0,7-2,-9-2,2-1,-1-2,-3 0,0-1,-1-2,-2-5,0 6,0 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1535 1492,'3'19,"0"-14,0 0,-1 0,1 0,3 2,1 3,-3-5,2 5,-4-6,3 2,-3-9,-1-2,0 0,0 0,0-1,1 1,-1 1,1-2,1-2,-1-2,0 1,1 0,1 1,4-10,3-5,-6 14,-1-1,0 0,1-2,-1 3,-1 1,5-12,-5 5,-3 6,0 2,0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2650 1603,'0'-29,"-4"96,7-65,-3-8,3 14,1-7,1 0,0 0,-1-2,-1 0,0-2,1-1,-1-3,0-1,-1 0,-1 0,-1 2,-1 3,-1 0,-1 1,-2 1,1 1,0 1,0 1,0 1,0-1,-2 2,2-2,1-1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2740 1603,'24'1,"-20"-2,-1 0,3 0,-1 0,0 2,-1-1,-1 0,0-1,0 1,2 1,3-2,4 1,-6 0,-3 0,0 1,-2 2,-4-5,-1-2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2829 1582,'15'56,"-18"-54,0-1,0-1,1-3,1-2,0 0,0-1,1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2784 1545,'-25'8,"23"-3,1-1,1 0,0 0,1-1,-1 0,1 1,0-1,2-2,0 0,0-1,1-1,0-2,0 0,-1-1,0-1,-1 2,-1 0,1-1,0-1,0 1,0 1,-1-1,-1 10,0 4,1-6,-1 0,1 2,-1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2289 191,'-25'18,"22"-14,-1 4,2-4,1-1,0 0,0 0,1 1,-1-1,1 0,0 0,0 1,1 0,-1-1,1 3,2 0,-1-2,10 0,-9-4,2 0,3-2,11-7,-15 5,0 0,2 2,-2 0,1 0,0-1,-1 1,0 0,2-2,-2 2,1-1,-1 0,-1 1,1-1,-2-1,-3 1,0-6,-1 3,0 3,0 0,-4-4,0 3,0 1,-3-1,4 3,-1 0,0 1,-4 0,4 1,-5 2,-1 1,0 0,8-2,0 0,1-1,-1 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2895 1559,'18'-5,"-15"5,1 1,-1-1,2 2,-1 1,-2 0,2 0,-2 0,-1 0,0 0,-1 1,-2 0,0 0,-2 0,0 0,-1-1,1 1,1-2,7-1,0-1,-1-1,0 1,2 0,-1 0,-1 2,0-1,0 0,-1 2,0 3,-2 2,-2-1,-3 1,-1 0,0-4,-5 0,-2-5,6-2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2663 1583,'-16'-2,"13"4,-2 2,3-1,-1 2,3-2,-1 1,-3-6,8 10,-4-5,0 0,0 1,0 1,-1 0,1-1,1-1,-2 1,3-1,1-2,0 0,2 0,1-1,-3 1,1-1,-1 0,1 1,-1-2,0-3,0 0,-1 0,-1 0,1-2,-1 1,-1 0,1 2,-1 0,0-1,-1 1,1 0,-1 0,-2 0,2 0,0-1,0 1,-2 1,0 3,0 0,-1 0,2 2,-2 2,3-1,0-1,1 0,-1 0,1 2,0-1,-1 1,1-2,-1 0,1 0,1-7,-1-2,0 1,0 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2668 1584,'-16'1,"13"-1,0 2,1 1,-1 0,1 1,1 3,0-3,1 0,-1 0,1 0,-1 0,-3-4,8 5,-5 5,1-6,0-1,0 0,3 0,3-2,-1 0,0-1,-2 0,1-1,0-1,1-1,-2 2,0-2,0 1,-1-1,-1-1,0 0,-1-3,0-6,0 10,-1-2,1 2,-2-1,1 1,-2-1,0 3,-4 1,4 1,0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2676 1578,'6'-19,"-4"15,-1 1,3-4,-2 4,2-1,-1 1,0 1,0-1,2-2,-2 2,0 1,-1-2,0 1,0 0,1 0,-1 0,0 0,3-1,-1 0,-1 3,0 0,0-1,7-1,-3 1,-4 1,0 0,0 0,1 0,-1 1,0 0,0 0,0 0,-1-6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2785 1455,'39'-4,"-36"4,0 0,0 2,-4 1,0 3,0-3,-1 2,-1-2,1 0,-1 0,2 0,-2 0,0-1,-1 2,-2 1,3-2,0-5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2732 1382,'0'43,"0"-40,-2 2,2 0,-1 1,1-2,-1 2,0-3,1 2,-1 0,0-2,1 1,0-1,-1 0,2-15,-1 9,0-3,2 0,-2 3,2-2,1 0,2 0,-1 2,1-1,-1 3,-1 1,1 2,-2 1,0 0,-1 1,-1-1,0 0,0 1,0-1,-1 1,0 0,0-1,-3 2,0 0,-1-1,0 0,1-1,1-1,0-3,0-5,4 2,1-1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2934 1420,'-16'12,"13"-11,0 1,0 0,0 1,-2 1,3-1,0 0,0 0,0 0,0 0,-1 1,2-1,-1 0,1 0,4-4,2-1,3-2,-4 2,-1 1,0 0,1-1,8-2,-9 3,0 0,2-1,0 1,-2 1,0-1,0 1,0-1,-1-4,-2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2942 1408,'-6'54,"5"-49,0 1,0-1,0-1,0 1,-3 4,3-5,-2 4,1-4,-2-9,2 0,0-1,-1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2647 1575,'-8'-108,"8"101,0 0,1 2,-1 1,0-1,1-1,0 1,-1 2,2-2,-1 2,0 0,0-1,2-6,-1 6,-1 0,1 0,0-1,0 1,0 1,0-1,3-4,-3 3,0-1,1-1,0 2,0 1,0 0,3-4,1 1,2 1,-1-1,0-3,-4 5,3-2,2 2,-4 2,0 1,0 0,4-2,-1 1,-5 2,2-2,-2 2,0 0,2-1,0 1,1-1,-3 1,0 0,1 0,0-1,-1 0,0 1,4-5,-1 1,-2 3,-1 0,0 0,2 1,-2-1,0 1,-2-2,-2-1,1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2848 1179,'36'-5,"-32"4,-1 1,0-1,1 1,2-1,-2 0,0 1,1 0,-7 12,-1-2,1-5,0-1,0 0,0 0,-2 3,-2 7,4-8,1-1,-3 9,1-7,0-7,3-3,-1-7,1 1,-1 1,-1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275,'-1'18,"0"-13,1-1,0-1,-1 0,1 1,0 1,0 0,-1 0,0 0,1-2,-1 3,1-2,0-1,3-1,0-1,2-1,-2 0,5-1,-5 0,0 1,1-1,-1 1,0 0,0 0,1 0,-2-3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2740 1127,'5'67,"-5"-64,-1 0,1 0,0 3,0-3,5-4,6-4,-4 2,-1 0,-1 0,-1 1,2-2,-2 2,0 0,0 0,-1 0,-3-1,-4 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2997 1105,'0'26,"0"-19,-1 5,1-7,0 0,0 6,-1-5,1 0,0 0,-1 5,1-8,0 0,0 0,-1 0,1 0,0 1,-2-7,1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199,'13'0,"-10"1,0 0,3-1,-1-1,-2 0,0 1,1 0,-1 0,0 0,0 0,0 0,0-1,1 0,0 1,-1 0,1-1,1 1,-2 0,1 1,-8 0,-4-2,1 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3412 1086,'-14'15,"13"-11,0-1,0 0,0 2,-1 0,1 0,-1 2,1 0,0-1,1-2,-2 1,1-1,0 1,0 0,-1 1,1 1,0-1,-1-1,2-1,-1-1,0 1,1-1,2-10,-1 0,0 1,1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3367 1211,'2'0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3397 1100,'6'17,"-5"-12,1 2,-2-1,1 0,-1-1,0 1,1-1,0 3,0-4,-1 1,1 2,0-3,-1-1,1 1,0 0,-5-7,0-1,0 0,1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3379 1164,'22'-1,"-19"1,0 0,0-1,0 0,0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3439 1108,'-3'17,"2"-5,0-6,0 1,0-3,0-1,0 4,0-2,1-1,-1 2,1 0,0-1,3-4,4-7,-5 3,1 1,0-1,0 0,-2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3469 1106,'-6'35,"5"-31,1 0,-1 0,0 3,-1-2,2-1,-1-1,3 0,0 0,1-3,0 0,1 0,-1-1,0 1,0-3,-1 0,0-1,-3 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3561 1095,'4'-2,"-17"25,12-19,-1 1,1 0,0 0,-2 5,0-4,1 3,0-5,2 0,4-3,2-1,-1-1,2-1,-1 0,-1-1,0 0,-2 1,1-1,13-7,-33 17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274,'29'-1,"-26"0,0 1,0-1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3591 1100,'29'0,"-25"2,8-15,-23 26,14-9,-1 0,-3-1,0 3,-4 1,0 1,-2 0,4-6,0 1,0-3,3-5,0-3,0 2,0 1,1 1,0-2,1 1,-1 2,-3 13,1-5,0 0,-3 14,2-15,-2 6,3-7,-1 3,1-2,0-1,0 0,4-9,-2 3,1-1,1 1,0 2,0 1,0 0,1 3,1 2,-2 0,1 2,-1 0,-1-4,1-5,-3-7,-1 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3376 1289,'-14'-8,"10"7,-2 0,3 1,0 1,0 4,1 0,1 12,2-14,-1 1,4-3,0-2,1-2,-2-1,0 2,-1-1,-1 8,0 3,-1-4,1-1,1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3392 1241,'-9'38,"8"-24,1-10,0 0,0-1,0 0,0 0,0 2,0-2,3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3424 1285,'-19'14,"19"-11,-1 0,2 0,0 0,2 0,0-3,2-2,-3-1,-1 0,0 0,-1 6,2 1,-1 0,-1-1,-1 1,1 0,-1 0,-1 7,1-7,-3 8,1-7,1-2,-1 0,0-1,0-1,2-4,3-2,4-10,-2 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3448 1289,'-4'22,"3"-19,3 0,-1 0,2-3,0-2,1-1,-3 0,2-2,-2 2,0-2,-2 2,-3 0,1 0,0 0,1 0,7 1,-2 0,0 0,0 1,0 1,0 0,0 0,0 2,-1 1,-1 2,-1 1,0-2,0 0,0-1,-1 2,0 2,0-3,0-1,1 1,0-1,0-8,2 1,-1 1,-1-1,1 1,-1 0,1 0,0-1,-1-1,1 1,1-4,1 3,-2 2,2-1,4-3,-4 5,-1 5,-3 2,1-2,-1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1277,'-2'25,"1"-21,1 1,0-2,-1 0,0-7,0-3,1 0,0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3510 1251,'2'0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3562 1233,'-9'27,"8"-24,0 0,-1 2,1 0,0-2,0 1,0 0,1 1,0-1,-1 0,0 3,0-4,2 4,0-4,0 0,2-1,0-1,2-2,-2-1,-1-1,0-2,-4 1,0-1,-2-5,2 3,-1 1,-1 2,1 0,-1 0,5-1,3 9,1-5,-2 1,1-2,-1 1,2-2,-2 2,3-2,-2 0,1-3,-1 1,-1-1,-2 3,2 2,-4 5,0 3,0-2,0-1,-1 1,1 2,-1 1,0-1,2-2,-1 0,0 5,0-6,0 0,0 0,-1 4,1-5,4-6,1-4,-2 4,1-3,8-1,-21 11,11-8,3-5,0 5,-1 0,0 1,-1 8,-2-1,0 0,0 5,0-6,-1 0,1 0,-1 1,1-1,0 2,0-2,1-6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3630 1277,'-1'15,"0"-10,6-12,-10 21,5-11,-1 0,1 0,3-6,2-7,-4 6,0 1,1-2,0 1,1 0,-1 1,-1 6,-1 9,0-7,0 4,-1-4,6-10,-1-8,-3 8,2-4,-1 6,1 1,0-1,2 2,0-1,-2 3,-1 6,-3-2,1 7,-1-1,0-8,-3 7,-2-4,3-5,-1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3419 1374,'0'20,"0"-12,0-2,0 0,1 0,-2-2,1 3,0 3,0-5,0 2,-1-3,-1-7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306,'23'-2,"-20"2,1-1,1 1,-2 0,0 1,0-2,0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3387 1434,'1'14,"0"-7,0-2,0-1,-1 0,1 1,0-2,0 0,3-2,-1-1,1-1,0 0,1-1,0-1,-3-1,2-1,-1 0,-2 2,-1 8,-1-2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3372 1511,'-17'11,"12"-9,2 0,-1 1,1-1,0 1,1 0,1 0,5 1,3 0,-3-3,0 2,-1-2,0 1,-2 1,0 0,-2 0,1 0,-1 0,-1 1,-2 1,0-3,0 1,0-1,1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3392 1546,'-14'-2,"11"3,1 4,0 4,2-1,0-1,1-2,2-6,-1-3,0 1,0-1,-1 0,1 1,0-2,-1 1,2 0,0 4,-3 10,0-6,0 3,0-1,0-3,0 1,3-2,0-4,0 0,-1-1,1 0,-1-2,0 1,1-2,-1 2,-1 1,3-2,-1 2,0 2,-3 4,0 2,-1 0,1-2,0 2,0-2,-1 0,5-8,-2-5,-1 7,3-2,-3 2,1-2,1 4,0 0,-3 5,1 0,-1 0,0 0,-1 1,2-1,-2 0,1-1,0 0,2-7,0-1,0 0,0 1,-1 1,0 0,1 0,1-2,0 1,1 0,-1 5,-3 9,1-7,-2 3,1 0,-1 0,0-3,1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3491 1540,'19'0,"-16"-2,-1-1,-5 2,-2 0,1 0,0 3,0 1,1 1,1-1,0 2,1 0,1-2,-1 0,1 0,0 0,2 1,0-1,2-2,0-2,-1 0,5-5,-2 3,0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3193 1632,'6'57,"-2"-57,-1-1,1 0,-1-1,1 0,-1-1,-1 0,0 0,-1-2,0 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3234 1626,'21'-3,"-18"3,0 0,0 1,0 4,-2 2,-1-3,0-1,0 1,-1-1,0 0,0 1,-3 4,2-4,1 0,-2-7,0-7,2 5,0 0,0 0,0 1,-2 7,2 1,0 2,1-2,-2 8,2-7,-2 4,1-5,0 1,-1 1,1-1,2-11,0 1,0 1,0 0,0 0,1-4,-2 5,3-2,-1 2,1 3,0 1,4 4,-5-2,1 3,0-1,-1 2,-1-3,2 1,-1-1,-1-1,2-1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3364 1629,'-16'72,"19"-72,0-1,0 0,0-1,0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1645,'22'5,"-18"-5,0 0,0 0,-1 0,0 1,2 0,-1 1,1 0,-1-2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1656,'-14'-2,"11"4,2 1,1 0,-2 2,2 3,-1-3,2-2,-2 0,4-1,0-4,1-3,-3 2,0 0,1-1,0 0,-1 1,0 6,-1 2,0-1,0 1,1-1,2-1,8-19,-9 11,1-3,-1 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3431 1600,'-7'47,"7"-44,-2 2,2-2,-1 0,1 5,0-4,-1-1,1 1,0-1,-1 1,0-1,1 0,0-7,1-1,0-1,0 1,-1-2,1-1,2 3,-1 2,1 1,0 2,-4 4,0-1,-1 1,0 4,0 1,2-5,-1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312,'-18'-7,"15"8,0 6,2-4,-1 9,2-9,1 0,-1 0,1 1,4-3,-1-1,7-5,-6-1,-3 3,-3 6,-1 2,2-2,3-1,6 0,-3-2,-3-1,3-2,-1 0,-1-1,0 0,0-2,2-2,-5 4,-5 4,0 4,0 1,3-2,-1 0,2 1,0-1,1 1,3-1,-1 0,0-1,1 0,-3 1,-4-1,0 0,-1 0,-2 3,3-3,0-1,0 1,0-1,-2 1,2-2,0 0,0 0,0-1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3462 1594,'-18'76,"18"-72,0-1,0 0,0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3460 1648,'18'5,"-16"-8,0 0,-3 0,-4 2,1 2,1 2,1 3,2-2,-1 0,2-1,-1 0,1 0,-1 1,0-1,1 1,-1 0,3-1,0-6,-1-1,-1 0,0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3529 1643,'42'-2,"-39"2,0-1,0 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3568 1578,'-9'98,"9"-93,0-1,0 0,-1 2,0-2,1-1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3593 1639,'-7'18,"7"-15,0 1,-1-1,1 0,0 0,2 1,1 0,1-3,0-4,-2-1,-2 0,1 0,-2 1,0 0,-2 1,1-1,5-1,0 2,0 3,0 1,0 2,-2-1,-1 1,0 0,0 3,-1 0,1-4,0-6,1 0,-1 0,0-3,1 2,0 1,-1 0,1-1,-1 1,3 0,0 1,0 0,0 1,0 0,2-2,-2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3644 1645,'-4'26,"4"-22,-1-1,1 1,0-1,5-17,-3 6,-1 4,2-1,-2 2,2 11,-3-2,0-1,0-1,0-1,0 0,1-7,1-1,-1 2,0 0,0 0,0 0,2-2,-1 1,1 10,-2-1,-2 0,2-1,-2-1,3 1,-2-1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3710 1646,'-13'0,"8"7,4-3,-2 1,4-1,-3 0,3-1,1-7,-1-1,1 2,1-4,-1 4,-2 6,0 1,1 1,-2-1,2-1,1 1,5-11,-5 3,0 0,0-2,0 3,-1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3729 1611,'-4'12,"3"-7,0 2,0-4,1 0,0 4,-2-2,3 0,-2-2,1 0,1 1,-1 2,0-2,2-1,2-2,-1-2,3-1,-4-1,0 0,-1-1,-2 0,1 1,-2 0,-2-2,1 2,0 2,0 0,0-1,0 1,-1 0,0 1,1 0,7-2,0 1,-1 1,4-1,-3 1,-1 0,-5-8,-3 1,1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883 489,'-24'17,"20"-16,1-1,-1 1,1-1,0 2,-1 2,-1 4,3-5,1 1,2-1,0 1,1-1,-1 0,1 1,2 0,2-1,-2-1,-1-1,1 1,0-1,0 0,-1-1,2 0,-1-1,0 0,1 1,1-2,-2 2,0 0,1 0,-2 0,5 0,-5 0,9 1,-4 1,-3-2,0 1,-2-1,5 0,-5 0,0 0,5 1,-5-1,1 0,-1 1,3-1,0 0,0 0,3 1,-6-1,0 0,1 1,3-1,-3 0,0 0,2 1,-3-1,3 0,0 0,-3 0,0 0,8-1,-7 1,4 0,-1 0,-4 0,7 0,-3 0,0 0,1 2,1-1,-5-1,4 1,-2-1,2-1,-1 2,1-1,-4 0,5 0,0-1,-6 0,8 0,-5 0,-2 1,3 0,2-1,3 0,-8 1,0 0,-1 0,8-1,-4 1,30 0,-27 0,-6 0,3 0,5 0,-8 0,0 0,3 0,-3 0,2 0,-3 0,6 0,-5 1,0-1,10 1,-11-1,1 1,0-1,-1 0,0 0,6 0,-6 0,0 0,0-1,5 0,-4 0,0 1,0-1,-1 0,0 0,1 0,-1 0,2-1,-2 1,0 1,2-2,-2 1,0 0,1-1,0 2,1-1,0 0,-2 0,2 0,-2 0,0 1,0-1,0 1,0 0,2 0,-2 0,0 0,2 1,-2-1,2 0,0-1,4-1,1 0,-7 0,1 0,-1-1,1 2,-1-3,0 2,-1-1,1 0,0 0,-2 0,-5-3,-4-4,6 7,-3-4,3 3,-3-2,-1 1,3 4,-13-5,11 4,-1 1,-9-2,4 1,-3 1,7 0,1 1,-2 0,3-1,-5 1,4 0,-1-1,1 1,-2 0,-12-1,13 1,0 1,-2-2,0 1,0 1,0 0,1 0,-11 1,6 0,-5 3,-4 1,10-2,4-1,-1 1,-13 5,14-6,-12 0,14-2,-12 1,11-2,-3 1,3-1,2-1,-1 1,-1 1,1-2,-1 1,-1 0,0 1,2-1,1-1,-1 2,-1 1,2-3,1 1,-2 0,-1 2,2-4,0 2,0-1,-1 2,0-3,2 2,1-1,0 0,0 0,-1 1,-11-5,6 5,1-4,2 3,2 0,1 0,0 0,-1 1,0-1,0 1,-7-2,7 2,0 0,1 0,-2 0,-1 0,3 0,-3 1,3 1,-1 1,2 0,0 1,0-1,2 0,-1-8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1158 345,'2'0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3265 289,'-6'16,"5"-13,0 1,1 1,-1 0,0 0,0 3,0-4,0 0,0 1,0 0,1-2,1 0,2 1,1-4,0-3,-2-3,-1 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1159 345,'-3'-4,"2"7,1 0,-1 1,0 4,0-3,1 0,-1 0,1 1,-3 7,2-9,-1-1,1 0,0 0,-1 4,1-4,0 0,0 0,-1 1,1-8,1 0,0 0,1-4,0 1,0 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1164 329,'5'71,"-8"-73,0 0,0 0,0 1,0 0,0 0,10-3,-1 0,1 1,-3 2,0 1,1 1,1 0,-1-1,-2 1,0-1,1-3,-1-1,1 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1227 367,'-17'29,"16"-25,1 1,2-1,-1-1,3-1,-1-2,0 0,0-1,0 0,0 0,0-2,-1-1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1274 312,'-4'42,"3"-39,0 4,0-3,0 0,1 0,-1 2,0 0,1-3,1 0,2-3,0 0,0-1,0-2,0 0,-2 0,-2 0,0-2,-1 2,0-2,-2 2,1 1,0 0,-1 0,0 1,0 1,4 3,3-3,0 1,7 0,-7-1,1 0,0 0,0 0,0-1,0 1,0-1,0 1,0 0,-3 9,-2 0,1-4,0-2,-1 2,1-1,0 0,0-1,3-4,-1-12,-2-2,-1 5,-1 2,0 2,0 1,0 0,1 2,-1 0,7 8,0-1,-2-2,6 5,-5-6,-1-1,0 1,0-2,0 1,0 0,0 2,-3 1,0 1,-1-1,0 2,1 0,-1-1,1 0,-1 0,1-1,0 0,0 1,1-1,2-3,0-2,0 1,2-3,-3 1,1-1,0 0,0-2,-3 3,-1 0,1 0,-2 0,0 0,-1 1,-1 0,2-1,5 3,6 1,-6 1,0-2,0 1,-1 2,1 0,-1 1,-2-1,1 0,0 1,-1-1,0 2,-1-1,3-8,-1-2,0-2,0 5,1-4,1 4,0 0,0 2,0-1,1 1,-1 2,1 0,-1 2,2 7,-4-6,0 2,1-2,-2 0,1 0,0-1,0 0,1 0,0-14,-2 1,-1-1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1802 652,'17'19,"-15"-16,1 0,0 0,0 0,-2 0,2-1,1-3,1-2,2-4,-3 5,2-5,-3 3,2 0,2-5,-5 6,7-7,-6 8,0-1,3-1,-1 0,-2 2,0 0,1-1,-1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2130 494,'17'12,"-14"-11,2 1,-1 0,0-1,-1 0,0 0,4-1,-2 2,-2-2,1 1,-1-1,0 1,0 0,0 0,0 2,-2 0,-1 2,3-9,-1 0,6-6,-6 7,1-1,0 1,2-3,-3 1,0 1,0 0,-1 0,0 1,1 0,1-2,-1 2,0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1906 570,'-21'5,"14"-1,4 0,0-1,1 0,1 1,0-1,0 0,0 0,0 0,2 2,1-1,1-1,1 0,1-1,-1 0,1-1,-2 1,0-2,1 3,-1-1,-2 1,1 1,-2 2,-2 3,-3-4,2-3,0 0,-1 1,0-1,0-1,0 1,1 1,-1-1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2114 597,'-14'2,"11"-1,0 0,-1 2,-4 2,4-2,2 0,0 0,1 3,1-3,2 1,-1 0,1 0,1-1,1-1,-1-1,1 0,-1 0,1 0,0 0,1 1,-2 1,-1 1,-4 1,-2-1,0-1,2 0,-1 0,-1 0,1 0,-6-5,5 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2309 606,'-23'8,"25"-5,1-1,-1 1,0 0,1-1,1 1,-2 0,1 0,3 5,-3-2,0-3,-2 1,-2 0,-1-1,-1 0,-2 0,1 1,1-2,-2 2,2-3,-4 2,-1 0,-10-4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577,'-14'8,"9"-5,1 0,0 0,1 1,0-2,1 2,-1-1,2 0,0 0,-1 1,1 0,1-1,1 0,2-1,0-1,1 1,2 0,-1-1,0 2,1 0,-2 5,-2-4,-2 3,0-3,-1-1,0 0,0 0,-3 0,0-2,1 0,-1 0,-1-2,0 0,1-2,-1-5,0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3303 336,'-15'-9,"12"9,0 0,0 0,-1 5,2 2,0-2,2-2,-1 0,1 0,2 1,1-3,1-2,-1 0,0-1,-1-1,0 8,0-1,0 0,1-3,0-1,0 0,1-3,-1 0,1-1,0-3,-3 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1297 1183,'-45'76,"46"-71,0-2,1 1,0-1,0 1,0 0,1 0,-2-1,1 0,4 4,-2-2,0-2,0-1,1-1,-2 0,5 1,-5-1,2 0,-1 0,-1 0,2 0,-1 0,2 1,0-1,-3 0,5 0,-3-2,2 0,-1 0,-3 0,1 1,0-1,-1 1,1-2,0 0,0 0,0 0,0-2,-1-1,-2 1,1 1,-1 0,0 0,0-6,-1 6,1-2,-1 1,0-1,0 0,1-1,-1-1,0 3,1 1,-1-2,-1 1,-4-3,2 4,-1 1,0-1,-1 0,1 0,-1 0,2 2,-3-3,-6 0,-9 2,13 3,-1 3,14-6,-13 5,-2 3,2-3,-1 2,-1 0,5-2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386 1471,'17'44,"-14"-46,7-13,-7 9,1 1,0 0,2 1,-1 0,-2 1,1-1,2-2,-1 2,-3 1,1-1,1-3,-3 4,1 0,-1-1,-1 1,-1 0,1 0,-1-1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303,'16'17,"-13"-13,1 1,-1-2,0 0,0-1,-1 1,1-1,3 2,-1-2,-2-2,0-1,2-2,0 0,-1 0,-1 1,2-2,-2 3,0-2,1-1,0 1,0-1,4 0,-4 3,-1 0,1 1,-1 1,0-1,3 2,-2-1,3 2,-2 1,2 1,-4-1,0-3,0 1,1 0,0 0,-1-1,0-1,0 0,10-2,-8 1,-1-1,0 0,1 0,-1 2,1 1,-1 2,1-1,-2 0,3-1,-3 0,3-1,0 0,-2 0,2-1,-3 0,1 0,-1 0,4-2,0 2,-3-1,-1 2,1-1,-1 0,-10-2,1 2,-6-4,-2 1,6 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1637 794,'-10'13,"7"-10,0-2,2 2,-1 1,-2 0,2 0,1-1,0 0,3 0,1-3,0 1,0-1,0 0,1 0,-1 0,3-3,-1 2,-2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817,'-1'4,"0"-1,1 0,1 1,0 0,0-1,0 0,2-2,0 0,2-3,-1-1,2-1,-2-1,1 1,-3 1,0 0,1-3,0-5,-2 8,0 0,0-2,0 2,0 0,-2 6,0 4,1-1,0-1,0-1,0 0,0 8,0-7,1 2,-1-4,0 2,0-2,1 1,-1-7,0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1699 788,'23'6,"-20"-4,-3 2,-1-1,-4 8,3-8,0 0,-1 0,1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1753 746,'-1'42,"3"-30,-1-8,0-1,0 0,1 1,1-1,1-4,0-1,0-1,-2 0,1-1,1 0,-4 1,-3 2,-7-3,6 2,0 0,1 1,-1-2,1 2,0 0,-3-2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1724 775,'25'7,"-21"-8,2-1,-1 1,-1 0,-1-1,-8 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1657 824,'7'-26,"-11"30,2-1,-2 3,3-3,-1 0,0 4,1-3,-1-1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336 530,'-2'3,"1"0,1 0,-1 0,1 0,0 0,1 0,2-2,0 0,0-2,0 0,0 0,0 0,-1-2,0 0,-1 0,0 0,-1 0,0 0,-1 0,0 0,-1 0,-1 0,0 2,0 1,0 1,-1-1,1 1,-1 1,1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3323 313,'-2'6,"1"1,1-1,-1-1,1-1,-1-1,1 0,-1 0,0 3,0 0,0 1,0-4,2-8,1 2,0-4,1 1,-2 3,3-1,-1 0,1-2,0 4,-3 6,-2 1,0-1,-1 0,0 0,-6 6,6-5,0-1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292 528,'4'-1,"-1"1,0 0,0 0,0 0,0 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306 521,'3'1,"1"0,-1-1,1 1,0-1,-3 3,-3 0,-2 0,1 0,-1 1,1-2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365 544,'3'0,"0"0,0 0,0 0,0 0,0 0,1 0,-1 0,1 0,0 0,-1-1,1 1,0 0,0 0,-1 0,0 0,0 0,0 0,0 1,0 0,-5-4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424 533,'3'0,"0"1,0 0,0-1,0 1,0 0,0 0,-1 2,-4 0,0 0,-1 0,0-1,-1 1,1-1,0-2,1-4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409 517,'-1'-3,"-2"1,0 1,0 1,0 3,2 0,1 0,0 0,2 0,1-4,0 0,0-1,0-1,-1 0,-2 6,0 0,1 0,1 0,1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162 157,'0'-3,"0"0,2 0,0 0,2 0,-1 0,0-1,0 2,1-2,-2 1,1 1,-1-1,1 1,-1-1,1 1,-1-1,1 1,0-1,2-2,-2 3,0-1,0 1,2-3,-1 1,0 1,-1-1,0 1,0 1,-1-1,1 0,0 1,0 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 52,'0'-3,"-3"3,0 2,2 1,2 0,2-1,0-1,0 0,-5 2,-1-1,0-3,4-2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 40,'0'3,"-1"1,0-1,0 1,0-1,1 0,-1 0,4-6,-1 0,0 0,1 1,-1 5,-2 0,0 0,0 0,3-4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 51,'0'3,"0"0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46,'3'1,"-1"2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3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1059,'11'26,"-8"-36,-2 6,0 1,0-1,-1 1,1 0,-2 0,-2 2,0 0,0 1,0 1,-1 1,5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3345 345,'16'6,"-13"-6,0-1,-1-3,-1 1,-1 0,-3 0,0 0,0 2,-1 2,1 1,0 0,-3 4,4-3,0 0,1 0,1 0,1 0,3 0,0 0,2-2,-3-2,0 1,5-4,-4 2,1-3,2-3,-5 4,0-1,-1 2,0-3,0-2,-1 3,1-1,-1 1,1 0,-5 15,2-3,0 6,1-8,0 0,0-1,-1 6,1-7,1 3,-1-1,2-2,0 0,-1 0,1 0,0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51,'3'0,"0"0,0 0,0 0,0-2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38,'-2'-3,"-1"4,2 2,1 0,0 1,-1 0,1 0,0-1,1 0,-1 0,0 0,0 0,-1 0,-2-1,0-3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41,'-1'3,"0"0,0 1,1-1,0 0,1 0,2-1,-1-5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 52,'1'-3,"2"2,0 1,0 0,0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44,'3'2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53,'4'1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40,'3'-1,"0"0,0 2,0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362 48,'3'-1,"0"1,0-1,0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375 43,'-3'2,"2"1,1 0,0 1,0 0,-1-1,1 0,0 0,-3-4,0-2,0 2,0-2,7 0,-1 2,0 0,0 0,0-1,0-1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385 36,'-3'3,"2"0,4-2,0-1,0-1,0 1,-6 3,0-1,0 1,0 0,0-1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3458 334,'-7'16,"10"-14,0-2,0 1,0-1,1 1,-1-2,1 1,-2-3,-1-1,-2 1,1-1,-1 0,-2 2,0 0,0 0,0 2,0 1,6-1,2 0,3 0,-4-1,-1 2,0 0,0 0,-1 2,-1 0,-1 0,0 1,-1 0,1 0,3-5,0-3,-1 0,1 0,-1 7,-1 0,0 0,-1 0,0 0,1 0,-1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378 46,'3'1,"0"0,0 0,0 0,0 0,-5 2,-1-2,0 1,6-1,0-1,-1 3,-5-1,-1 0,1 0,0-3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57,'4'2,"-3"1,2-1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43,'3'0,"0"0,1 0,-1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50,'3'2,"0"-2,0-1,0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410 37,'0'3,"-1"0,1 0,0 1,0-1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420 35,'2'4,"-3"0,0-1,0 0,-1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40,'-1'5,"1"-1,-1 0,1 0,1-1,2-1,2-1,0-1,-2 0,2-1,-1 0,-1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464 528,'3'-1,"0"2,0 1,-1 1,-5 0,0-1,0 1,0-1,6 0,0-2,0 2,-1 1,-2 0,-1 0,-1 0,-1-3,0 0,0 0,0-1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353 569,'1'3,"0"0,0 0,0 0,1 0,-1 0,2 0,-1 0,0 0,1 0,0 0,0 0,0 0,1 0,-1-1,0 1,-1-6,-4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391 600,'3'2,"0"0,-1 1,0 0,-3 0,-2-1,0 0,0-1,-1 1,1-1,0 1,0-2,2-3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3589 282,'-8'31,"7"-24,-1-1,-1 5,1-6,1-2,-1 1,1 0,1-1,-1 0,0 1,1-1,2 0,0 0,-2-7,-3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382 565,'-3'5,"1"-2,2 1,-1 0,0-1,1 0,0 0,2-6,0 0,1 0,0 2,0 2,-3 2,-2 0,-1-1,0 0,0-2,0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427 595,'-2'4,"0"-1,-1 1,1-1,0 0,1 0,-1 0,2 0,3-3,1-2,0 1,-1 0,0 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432 602,'-4'11,"3"-8,0 0,-1 2,1-1,1 0,0-1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623 53,'5'0,"-2"-1,0 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47,'-3'3,"2"0,0 0,0 0,1 0,3-2,0-3,0 0,-2-1,-3 6,2 0,-1 0,1 1,-1-1,0 0,-2-3,0-1,0-1,5-1,1 2,1-1,-1 1,0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640 51,'4'0,"-1"0,-3 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641 56,'3'1,"0"-2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42,'-1'3,"0"1,-1-1,1 0,0 0,1 0,3-1,0-1,-5 2,-1 0,2 0,5-4,-1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656 57,'3'-1,"0"1,0 0,0-1,-2-2,-3 0,0 0,1 6,1 1,0 0,-1-1,1 1,-1-1,0 0,0 0,-2-3,1-3,1 0,1 0,3 1,0 0,0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675 42,'-1'3,"0"0,4-1,0-1,-6 2,6-5,0 1,0 2,-3 2,-2 0,-1-1,0 0,0-1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3549 312,'16'3,"-12"-3,-1 0,0 0,0 0,4 0,-4 0,0 1,0-1,0 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60,'4'5,"-4"-2,-1 0,2-6,1 0,1 0,0 2,0 1,0 0,-3 3,-3-1,0 0,0 0,0 0,0 0,6-4,0 0,0 1,0 0,0 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684 63,'-3'0,"1"3,1 0,-1 0,0 0,0 0,5-4,0-2,0 1,0 2,0 1,0 1,0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352 527,'3'-3,"0"0,0 2,0-1,0 2,0-1,0 0,0 0,0 0,0 0,0 0,0 1,1-1,-1 0,1 0,0 0,-1 0,0 1,0-1,0 1,0 0,0 0,1 0,-1-1,0 1,1 0,0 0,-1 0,0 1,0-1,0 0,0 0,1 0,-1 1,0 0,1-1,-1 1,0 0,0-1,0 1,0 0,0-1,1 1,-1 0,0 0,1 0,0-1,0 1,-1 0,0-1,1 1,-1 0,0 0,0 1,0 0,0-1,0 0,0 0,0 0,0 0,0 0,0 1,0-1,0 1,-6-2,1-3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550 524,'3'0,"0"2,0 0,0-1,-2 2,-4-1,0-1,-1 1,1 0,0-2,2-3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489 490,'-1'3,"0"0,0 0,0 0,1 0,-1 0,4-2,0-2,0 1,0 0,0-1,0 1,0 0,0 0,0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597 526,'-2'3,"2"0,0 0,0 0,0 0,-1 0,1 0,0 0,-1 0,0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334 550,'-2'3,"-1"0,1 0,1 0,-2 0,1 0,-1 1,1 0,-1-1,1 1,-1-1,1 0,0 1,0-1,0 0,1 0,0 0,0 0,0 0,1 0,-1 0,1 0,-1 1,1-1,0 0,-1 0,1 0,0 0,2 0,-1 0,0 0,1 0,1-1,-2 1,2 0,0-1,0 0,0-1,0 0,0 1,0-1,0 1,0-1,0-1,0 1,0-1,0 0,1 0,-1 0,0-1,0 1,0 0,0 1,0-1,-5-3,1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359 658,'3'0,"0"1,0 0,0 0,1 0,-1 1,-1 1,-1 1,-3-1,-1 0,0-1,0 0,0-1,-1-1,0-2,1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265 582,'-1'3,"0"1,0-1,0 1,1 0,-1 0,0 0,1 0,0-1,3-3,0-1,0 0,0-1,0 1,0 0,-1-2,-2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266 584,'5'-1,"-2"1,0 0,-1 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3616 338,'-22'24,"23"-27,1-2,0 2,0-4,0 3,1 0,0 0,0 4,0-1,0 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270 597,'2'4,"1"-3,1 0,-1-1,1 1,0 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405 661,'3'-1,"0"3,0-1,0 1,-4 1,-3 0,1 0,1 0,5 0,0-3,1 0,-1 0,1 0,-1-1,-6-3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267 600,'3'1,"0"-1,0 0,1 0,-1 0,0 0,-6-1,0 1,0 1,0-1,0 0,0 0,7 1,-1-1,0 0,0-1,0 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258 612,'3'-2,"0"1,0 1,0-1,0 2,0-1,0-1,0 1,-6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419 205,'-3'-1,"0"1,0 2,0 1,2 0,1 0,3-1,0-2,0 0,0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424 212,'3'1,"0"-2,0-1,-1-1,-5 2,0 0,0 2,0 0,2 2,1 0,2 0,1-2,1-2,-1 0,0-1,0 1,-1-2,-1 0,-4 2,3 4,0 0,-1 0,1 0,0 1,0-1,0 0,0 0,-1 0,2-6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435 209,'4'-4,"1"2,-2 2,-2 3,-3 0,-1-1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460 194,'-1'3,"0"0,-1 0,1 1,0 0,1-1,3 0,0-4,0 0,-1-2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452 200,'4'0,"0"0,-1 1,1-1,-1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436 172,'4'0,"1"-1,-1 0,0 1,-1-1,0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3635 343,'-13'-2,"10"2,0 0,1 3,1 1,1-1,0 1,2-1,1-2,0-1,1 0,-1-2,0 1,0-1,0 0,-1-1,0 0,-1 0,0 0,-2 6,0 0,1 0,-1 0,1 0,4-3,-1-3,0-1,0 2,-2-1,1-1,1 1,-2 6,-2 2,0 1,-1-3,2 0,-1 0,-1 0,5-6,0-2,-2 2,2-1,-2 1,1 0,1 0,1 1,-1 2,-1 4,-2 0,-3 0,3-1,-2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442 172,'-2'3,"1"0,0 0,0 0,-1 0,1 0,3-6,0 0,0 0,0 0,1 1,-2 5,-2 0,0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448 162,'2'5,"-1"-1,-1 0,1 0,0 0,1-1,1-2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460 173,'-3'0,"0"3,-1 1,2-1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456 157,'3'0,"-3"3,1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467 161,'3'-1,"0"1,0-1,0 1,0-1,0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474 164,'1'3,"-2"0,0 0,0 0,0 0,0 0,4-5,-1-1,1 0,0 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481 166,'3'-1,"0"1,0 0,0 1,0 1,-3 1,-1 0,-2-1,0 0,0-2,2-3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489 157,'-1'8,"-1"-3,1 0,-1-1,0 0,1-1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624 543,'3'0,"1"0,-1 0,0 0,0 0,1 0,-1 0,0 0,0 0,0 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651 535,'5'0,"-2"1,0 0,0 0,0 0,0 0,-3 2,-3-2,-1 2,0-2,1 0,0-1,0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3697 331,'-9'20,"12"-19,0 1,0 1,-2 0,-1 0,-1 1,-2-1,0-1,0 0,0 0,5-5,-1 0,0 0,5-5,-5 4,2-1,-1 1,2 3,-1-2,0 1,0 1,-3 4,0 2,-1-1,1 2,0-3,-5-6,2 1,1-1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637 505,'1'8,"-2"-4,0 0,1-1,3-3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645 508,'3'0,"-2"3,-2 1,0-1,1 0,-1 0,-2-1,0-4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634 515,'0'-3,"3"2,1 1,-1 0,0 1,0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632 519,'3'1,"0"-1,1 0,0 0,0 0,1 0,-1 0,0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694 539,'4'0,"-1"0,0 0,0 0,0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688 541,'-1'7,"1"-4,0 0,-1 0,1 0,0-6,1 0,1 0,1 1,0 1,0 3,-3 1,0 0,-1 0,2-9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699 533,'1'-3,"1"7,0-1,-2 0,1 2,0-2,0 0,0 2,-1-2,1 2,0-1,0-1,1 0,0-6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717 552,'0'-3,"-2"6,-1 0,0-1,0 1,0-1,0 0,1-5,3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715 531,'3'1,"2"2,-3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725 548,'5'-3,"-2"2,0 1,-4 3,0 0,0 0,0 0,0 0,4-2,0-3,0-1,-1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3590 305,'7'13,"-6"-9,0-1,-1 1,0 0,1-1,-2 2,1-2,-2 2,-1 1,2-2,1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743 548,'3'-1,"0"1,1 0,-1 1,0 1,-3 1,-2 0,-1 0,0-1,0-2,2-3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750 537,'1'-3,"0"7,-2 0,0-1,-1 2,1-2,-1 0,1 0,-2 2,0 0,-1-1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327 304,'4'-3,"0"2,0 0,-1 1,1 0,0 0,-1-1,2 1,0 0,-2-1,0 1,0 0,1-1,-1 1,1 0,-1-1,1 1,0 0,-1 0,0 0,1 0,-1 0,0 0,1 0,-1 0,0 0,2 0,-1 0,-1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439 288,'0'3,"0"0,-1 0,1 0,-2 0,1 0,0 0,1-6,1 0,0 0,1-1,1 1,0 0,0 1,0 2,0-1,0 2,-1 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446 299,'3'2,"0"-2,0-1,0 0,-2-2,-4 2,0 1,0 2,0 0,1 1,2 0,0 0,3-2,0-1,0 0,1-1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463 305,'-3'-1,"0"3,0 1,3 0,3-2,0-3,0 0,-1-1,1-1,-2 1,0 0,0 0,-1 0,0 6,-2 0,1 1,0 0,-1 0,1-1,1 0,3-4,-1-2,0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474 301,'1'-3,"-2"6,0 0,0 0,0 0,1 0,3-2,-1-4,1 0,-2 0,1 0,-1 0,-2 6,-1 0,1 0,0 0,2 0,2-3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495 304,'-1'-3,"-2"5,2 1,0 0,2 0,2-1,0-3,0-2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498 307,'-1'3,"4"0,0-3,0-2,-2-1,-2 0,-2 2,0 1,1 3,1 2,0-2,2 1,0-1,2-1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318 330,'0'3,"1"0,1 0,1 0,0-3,0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3713 313,'2'20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337 324,'0'3,"-2"0,-1-2,6-2,0 1,0-1,0 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338 331,'-3'2,"3"1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345 330,'-3'3,"0"-1,0 0,0 0,6-2,0-1,0 0,0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340 337,'-3'1,"2"2,0 0,1 0,0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351 328,'-2'3,"2"0,3-2,0-1,0-2,-3-1,-3 5,2 1,0 0,0 0,-2-1,1-5,5 1,0 2,-2 3,-4 0,0-1,0 1,7-3,-1-2,0 1,0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361 335,'3'-1,"0"1,0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363 336,'-3'3,"2"0,-1 0,5-4,-1-2,1 1,-2 5,-3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361 342,'3'-2,"0"3,-4 2,-1 0,0 0,5-6,0 1,-1-1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367 328,'0'3,"1"1,-1-1,1 1,-1-1,2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372 328,'1'4,"-1"-1,1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3741 302,'-3'45,"4"-42,1 0,1-2,-2-4,-1 0,-1 0,0-2,0 2,-2 1,0 0,0 1,7-1,-1 1,0 0,0 0,0 1,1 3,-2 0,0 0,-2 0,-1 0,1 0,0 0,0-8,0 0,0-5,0 6,0 1,0 0,1-2,-2 2,4 2,0 4,0 0,-2 1,1-1,-2 1,0-1,0 1,-1-1,-1 1,0-1,1 0,0 0,1 0,4-2,0-4,-1 1,-2-1,-1 0,0 0,-1 0,0 0,4 3,-1 3,-2 0,0 0,0 0,3-5,0 1,0 0,-1 4,0 0,-1 0,-2 0,-6 2,4-4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380 337,'3'-1,"-1"4,-5-1,6 0,0-1,-2 2,-4-1,0-1,0-1,0-1,0-3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41 653,'3'-1,"0"1,0 1,0-2,0 1,0-1,0 1,0 0,0 0,0 0,0 0,0-1,0 1,0 0,0 0,1 0,-1 0,0 0,0 1,0 0,0-1,0 0,0 0,0 0,0-1,0 1,0 0,1 0,-1 0,0 1,1-1,0 0,-1 0,0 0,0-1,0 1,0 1,0-1,0 0,0 1,0-1,1 0,-1 0,0 0,0 0,0 0,1 0,-1 1,0 0,0-1,0 0,0 0,0 0,-6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305 123,'2'0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488 559,'3'2,"0"-1,0-1,0 0,0 1,0-1,0 2,0-1,0 0,0-1,0 1,0 0,-5-4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520 559,'4'1,"-1"1,0 1,-1 0,0 0,-5-1,0-1,0 1,0-2,0-2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510 542,'0'3,"3"-2,-2-4,-1 0,-3 3,2 3,4-1,-2-5,-4 2,3 4,2 0,-4 0,0 0,-1-2,-1-3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545 571,'1'3,"0"0,-1 0,-1 1,1 0,-1-1,0 0,0-6,2 0,1 0,-1 0,0 0,1 0,1 1,0 1,0 1,0 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559 590,'3'0,"0"1,-2 2,-3 0,-1-1,0-1,7-1,-1 1,-2 2,-3 0,-1-2,0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580 586,'3'-1,"-3"4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578 595,'3'2,"0"-1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3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981,'-20'52,"19"-48,-1 0,-2 4,3-5,1 1,-2 0,1 0,1-1,-1 1,1-1,0 0,0 1,0-1,3-1,6-6,-6 3,0-1,0-2,1-1,-3 2,-1 0,0 0,0 0,-6-4,1 5,2 0,0 1,-2-1,2 1,-3-1,1 2,2-1,-1 0,7 1,7-1,-1 1,-5 0,1 0,0 0,0-1,3 0,-5 0,2 0,3-1,-5 1,0 1,-2 3,-3 2,-1-1,-1 2,3-2,0-1,2 1,2-1,0-3,0-1,0-1,2 1,-2 0,0-1,-1-1,-6-1,0 1,0 1,7 1,0 0,1 1,0 0,-1-1,4 1,-3-1,-1 2,-1 2,-3 0,0 3,0-2,1 0,0-1,1 0,2-2,0-2,1-1,0 1,0 0,-1-2,1 1,-1 1,-1-2,-4-1,-2 0,0 2,1 1,5-6,0 4,0 0,3-5,-2 4,0 0,1 1,-1-1,1 2,1-3,-2 3,1-3,0 1,-1 1,0-2,-1 2,0 0,-2 6,-2 2,2-2,-1 0,1 0,-1 1,1 0,-1 16,2-5,-1-9,-1-1,0 0,1-1,0 0,0 2,0-2,0 13,2-11,-1-3,0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2780 411,'8'69,"-3"-70,-2 1,1 0,0-1,5-1,-4 2,-1-1,2-2,0 1,-3 1,0 0,2-1,-2 1,1-2,4-1,-4 1,-1 0,-1 0,0-2,-2-4,0 6,-2-11,0 9,-1 0,-1 1,-1 1,-4-2,6 4,-5-1,1 3,2-1,1 1,-1-1,-4 2,5-1,0 1,1-1,0 1,-7 6,6-5,1 1,0-2,0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614 597,'2'-3,"-5"1,0 1,0 2,0 2,2 1,0 0,1-1,1 0,2-4,0-2,0 1,-1-1,-2 6,0 0,1 0,1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626 597,'4'0,"-1"0,0 0,0 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628 603,'3'0,"0"1,0-2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637 588,'4'-1,"-1"3,0 0,0-1,0 2,-4 0,-1 0,0 0,0 0,0 0,0 0,-1-2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661 590,'3'-2,"-3"5,0 0,-2 0,1 2,-2-1,2-1,-1 2,1-1,1-1,3-1,0-3,0 0,1 0,0 0,-1 0,0 0,-2-2,-2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663 594,'3'-1,"2"1,-2 0,0 1,-3 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668 605,'8'1,"-5"-1,0-1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523 622,'3'-2,"0"2,0 0,0 1,1 0,-1-1,1 0,0 1,1-1,0 0,-2 0,2 0,-2 1,0-1,0 0,0 0,0 1,2 0,-2 0,0 0,0-1,0 1,2 1,-2-2,0 1,2 0,-2-1,0 1,0-1,0 0,2 1,-2-1,2 1,-2-1,0 1,2-1,-2 1,0-1,0 0,0 1,0-1,0 0,2 0,-2 0,2 0,-2 1,1-1,-1 0,1 0,0 1,-1-1,-4-3,-2 2,0 0,-1-1,0 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721 596,'4'0,"-1"1,-2 2,-4-1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719 603,'4'1,"-1"-1,0 1,0-1,0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2801 397,'15'6,"-11"-5,1 1,-2-1,0 3,-3-1,-3 0,-1 1,0-1,0 0,1-1,8 1,-1-2,-1 0,2 2,-2-2,0 1,-2 1,-2 2,-7 2,2-4,3-1,0-1,-1 0,0 0,-4-1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726 604,'-1'3,"1"1,-1 0,0-1,0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734 605,'0'3,"-2"0,0 0,-1-1,-1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713 608,'1'5,"-1"-2,1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723 616,'4'-2,"1"0,-2 2,-2 3,-4 0,0-2,-1 1,1 0,-1-1,1 1,6-3,1 0,-1 1,0-1,0 1,-1 3,-3 0,-3-1,1 0,0 0,-1-1,1 0,2-4,2 0,0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719 626,'8'-2,"-7"5,0 0,1 1,0-1,1-4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746 615,'4'-1,"-1"1,0-1,-2-2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754 605,'-1'10,"0"-7,1 1,-1 0,0 0,0-1,0 0,-2-2,0-4,1 0,5 1,0 0,0 1,0-1,0 0,0-1,0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770 599,'0'3,"-2"0,0 0,1 0,4-4,0 1,0 1,0-1,-5 3,-1-1,0 0,0-1,0 0,2 2,1 0,-2 0,3-6,2 1,0-1,0 2,0 1,0-1,0 1,-3 3,-3-1,0-1,0 1,-1 0,0-1,1 0,6-1,0-1,1 1,-1-1,1 1,-1-1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774 620,'-3'0,"1"3,1 0,0 0,-1 0,0 1,-1-1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768 632,'5'1,"-1"1,-1 0,-1 1,0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2657 563,'16'-8,"-13"6,0 0,0 1,2-3,-2 2,0-1,2 1,-1-1,1 1,-1-1,0 1,1-1,-1 1,0 0,0 0,0 0,0 0,2 0,-1 0,1 0,0 0,-1-1,1 1,-1 0,0-1,-1 0,2 0,-1-1,7-5,0 3,-4 2,1 0,-6 3,4-2,-4 2,0 1,4-2,2-1,-3 2,-1-1,-1 0,0 0,-1 1,2-1,-9-4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796 635,'2'0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482 571,'3'2,"-2"1,1 0,0 1,-1-1,1 0,0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497 578,'2'3,"0"0,0 0,0 1,-1-1,-4-2,0 0,0-1,0 1,0-1,0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471 575,'1'3,"-1"1,-1-1,1 0,-1 0,0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479 578,'3'0,"-2"3,-1 1,-1-1,0 0,0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470 584,'-1'-3,"4"2,0 0,0 2,0 0,-5 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468 587,'3'0,"1"0,0 0,-1 0,1 0,0 0,0 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504 597,'3'-1,"0"1,1 1,0-1,-1 0,1 1,-1-1,0 0,-6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450 624,'3'2,"0"-1,0-1,0 1,0 0,0 0,1 0,0 0,0 0,-1 0,0 1,-6-5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479 625,'3'-1,"1"4,-1-1,-1 1,1 0,-2 0,-4-2,0-1,0 1,-1-2,1-1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401,'21'-3,"-18"3,0 2,-1 1,-2 0,0 0,-2 0,1 0,-1 1,-2 5,1-5,0-1,1 3,-1-2,1-1,1-6,0-2,0 2,0 0,-1-6,0 4,0 1,1 0,1 1,3 2,-2 9,-2-2,1 0,0 4,-1-6,0 0,0-1,0 0,-4 10,4-10,2-7,2 0,0 0,-1 1,3-1,-2 2,0-1,0 2,1 5,-1-1,-1 0,0 1,-1-1,1 0,1-4,-2-3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472 612,'1'3,"-2"0,0 0,-2-3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435 634,'3'0,"0"1,0-1,0 2,0-1,0 0,0 2,0-1,0 0,1 1,-1-2,0 1,1-1,-1 1,0-1,-6-3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476 642,'3'0,"0"2,0 1,-1 0,0 0,-4 0,-1-3,-1 1,0-1,0 0,1-2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452 643,'2'3,"0"0,-2 0,0 0,-1 0,0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465 648,'3'0,"-4"3,0 0,0 0,-1 0,-1-2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451 650,'3'-1,"0"1,0 1,0 0,0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453 655,'4'0,"-1"0,1 1,0-1,0 0,1 0,-2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510 638,'3'-2,"-1"5,-1 1,-1-1,0 0,0 0,-2 1,1-1,1-6,1 0,1 0,0 0,0 0,1 0,0 1,0 3,-2 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529 651,'0'3,"-2"0,-1 0,1 0,5-3,1 0,-1-1,0 1,0-1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535 654,'-1'3,"0"0,0 0,0 0,0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2971 433,'-1'16,"0"-13,1 0,3-1,0-2,1-1,-1-1,0-1,-1 0,0-3,-2 3,1 7,-1 3,1-4,2-1,0-3,0-2,-2 0,0 0,0-4,0 3,0 1,-1-1,1 0,0-1,1 0,-1 1,0 0,-2 10,1-2,-1 4,1-4,0 3,0 0,0-3,0 0,0-1,1 0,-1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549 648,'1'3,"-2"0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546 659,'4'1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573 645,'3'0,"-3"3,-1 0,0 0,0 0,1 1,-1-1,1 0,0 0,1 0,2-3,0-2,0 1,0-1,0 0,-3-1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575 647,'3'0,"1"0,-1 1,0-1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587 651,'-1'-3,"-2"2,0 1,0 0,1 3,0 0,1 0,1 0,0 0,2-6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577 633,'-1'3,"0"0,0 0,1 0,-1 0,1 0,-1 0,0 0,0 1,0-1,1 1,0-1,0-6,1 0,0 0,-1 0,2 0,-1 0,0 0,1 0,1 2,0 1,0 1,0 0,-1 2,-2 0,0 0,-1 0,-2 0,0-1,0 0,0 0,0-1,5-4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600 654,'3'1,"0"0,0 0,0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598 662,'4'0,"-1"0,0 1,0-2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611 645,'3'2,"0"1,0-1,0-1,-1 2,-3 0,-2-1,0 1,1 0,-1-2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638 649,'-1'3,"0"0,1 0,-1 0,0 0,0 0,0 0,0 0,1 0,3-2,0-2,0-1,0 0,-2-1,-2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3030 437,'23'8,"-21"-12,0 0,-2 1,0 0,-2-3,0 2,-1 2,-1 3,-1 4,1 2,-1 1,2 0,1 0,5-3,0-4,0-1,2-1,-1-1,-1 0,1-1,3-3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636 653,'4'0,"2"0,-3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641 661,'3'1,"0"-1,0 0,0-1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679 649,'4'-1,"-1"3,-2 1,-4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672 657,'3'-1,"0"2,1-1,-1 0,0 0,0 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679 658,'-1'5,"1"-2,-1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688 659,'0'3,"-1"0,-2 0,0-1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670 668,'6'-1,"-3"1,0 0,0 0,0 0,0 0,-6 3,-1-2,0 1,1-1,6-2,0 2,0-1,0 2,-4 1,-2 0,-1-1,1-1,0-1,0-2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672 681,'5'-1,"-2"2,0 0,0 1,0-1,0-1,0 0,0-2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702 665,'4'-1,"-1"2,0 0,0-1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712 658,'0'3,"0"0,0 0,-1 0,1 0,-1 0,1 0,-2 0,0 0,0-6,1 0,1 0,1 0,1 0,2 0,-1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3087 415,'-15'40,"18"-39,1 1,-1-2,0 1,0-1,-6 3,-2-1,2 0,0 0,-2 0,2-1,0 2,4-6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734 648,'-3'1,"0"1,2 1,4-1,0-2,0 1,-1 2,-5 0,0-2,0 1,0-1,0-1,6-1,-2 4,-2 0,4-5,0 0,0 1,0 1,0 0,-2 3,-4-1,0-1,0 0,-1 1,-1-1,2 1,-1-1,1 0,7-1,-1 0,1-1,-1 1,1 0,-1-1,1 1,-1-1,0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739 669,'-3'1,"1"3,0-1,0 0,0 0,-1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736 682,'6'1,"-2"1,-4 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403 655,'-3'1,"1"2,1 1,0-1,1 1,-1 0,1-1,0 1,1-1,0 0,1 0,1-1,0 0,0-1,0 0,0-1,0 0,0 0,0-1,0-1,0 0,0 1,-1-2,0 0,-2 0,0 0,0 0,0-1,-1 1,-1-1,0 1,-2 0,1 2,-1 0,-1 0,1 1,0 0,0 0,0 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445 689,'3'0,"0"0,0 0,0 1,0-1,1 0,-1 0,0 1,0-1,-5-3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470 683,'3'2,"0"0,-1 1,-1 0,-4-2,0 1,0-1,0-1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462 675,'-1'3,"4"-3,-3-3,-3 4,3 2,2-6,1 4,-5 2,-1 0,0-1,4-5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496 679,'1'3,"-2"0,0 0,1 0,2 0,1-2,-5 2,-1-2,0 0,1-4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497 686,'3'-2,"0"2,0-1,0 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489 677,'-2'3,"-1"0,2 0,0 0,1 0,0 0,1 0,0 0,0 0,1 0,1 0,0-2,0-1,0 0,0-1,0-1,0 0,-1-1,0 0,0-1,-2 1,1 0,-2-1,0 0,-1 1,-1 1,0 0,0 2,-1 1,1 0,-1 1,0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3149 442,'2'0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527 689,'-3'1,"6"0,0 0,0-1,0 0,0 0,0 0,1 0,-1 0,-3-3,-2 0,5 3,0 1,0 0,0 0,0 1,-3 1,-3 0,0-1,0 0,0-1,0-2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541 678,'0'-3,"-3"3,0 3,3 0,0 0,3-3,0-2,-2-1,0 6,0 0,2 0,1-1,0-2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573 682,'3'-2,"0"5,0-1,0-1,-3 2,-3-2,0 2,6-3,0 0,0 1,0 1,-2 1,-2 0,-2-1,0-1,0 0,0-1,0-1,1-2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575 678,'-3'-2,"0"5,2 0,0 0,0 1,0-1,1 0,0 0,1 0,0 0,1 0,1 0,0-1,0-2,0 1,0-1,0 0,1-3,-1-1,-1 1,0 0,0 0,-1 0,-1 0,-1 0,-1 0,-1 0,0 1,0-1,0 2,0 0,0 0,0 2,0-1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609 695,'3'0,"0"0,0 0,0 0,0 1,0-1,0 0,0 0,0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633 686,'3'2,"0"0,0-1,0 0,-2 2,-4-1,0 1,0-1,0-2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1431 1486,'-7'14,"6"-10,1-1,-1 4,1-4,1 0,0 0,1 0,1-2,1-2,-1-1,-1-1,1 0,-2-1,2-3,-1 2,0 2,0 0,-1 0,2 1,0 0,0-1,-2 0,-1 0,-7 0,4 2,0 1,0 0,0 3,2 0,1 0,-1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1534,'14'-4,"-10"4,-1 0,1 0,-1 0,2 0,-2 1,0-1,1 0,0 0,-1 0,1 0,-1 0,1 0,-1 0,0 0,2-1,-2 1,3 0,-3-1,6 2,-6-1,5 1,-5-1,2 0,2 0,-3 1,-1-2,0 2,-7-1,0-1,0 1,-1-1,0 0,-7 0,9 0,-2 1,-2-1,-5 0,4 0,3 2,-5-2,-3 0,9 1,-3 0,3 0,1-1,0 1,-1 0,0-1,1 0,0 1,0 0,0 0,0 0,-1 0,0-2,1 2,0-1,13 2,-1 0,-5-1,0 0,-1 1,1 0,-1-1,1 0,0 0,-1 1,1 0,0-1,0 1,1 0,1-1,-1 0,0-1,1 1,-2-1,1 1,-1-1,1 1,0-1,-1 0,2 1,0 0,-1 0,0 0,4 0,-4 0,-1 0,2 1,-2 0,-1-1,0 1,1 1,-1-1,0 0,0-1,0 1,0 0,0 0,-7-2,1 1,-1-1,-1 1,0 0,-3-1,5 1,-1 0,0-1,0 1,-1 1,0-1,-1-1,0 1,0 0,1 0,0-1,-5 1,5-1,1 1,-1-1,-1 2,0-2,1 1,0-1,0 1,1 0,0 0,0 0,-4 1,5-1,0 1,-3 0,2 0,1-1,0 0,0 0,0 0,0 1,8-1,-1 0,-1 0,7 1,-4-2,-3 1,5 0,-4 0,0 0,2 1,2 0,0-1,-2 0,1 1,0-1,-1 0,-1-1,14 2,-13-1,1-1,-1 1,-1-1,-2 0,2 1,-2 0,0 0,0-1,0 1,1 1,0-2,-1 1,3 0,-3 0,0 0,0 0,-15 5,4-3,2-1,-6 0,7-1,0 0,0-1,0 1,-1 0,0 0,0 0,-3-1,2 0,2 0,-1 1,2 0,-1-1,0 0,-14-1,15 0,0 1,0 0,1 1,-1-1,1-1,0 1,0-1,6 1,1 1,-1 0,1 0,5 2,-2-2,-1 0,1 1,0 1,-2-3,0 1,0 0,6 1,-6 0,5 0,-3-1,-1 0,4 0,-5-1,-1 0,0 1,1 0,1 0,-3 0,1 0,-1 0,0 0,0 1,1-1,-1 0,-18-1,7 1,3 0,-11 0,12 1,-1-1,1 1,-2-1,2 0,-2 1,-2 0,2 0,2-1,0 0,1 1,-2-1,2 1,0-1,0 0,0 0,0 0,0 0,0-1,-2 1,2-1,0 1,9 1,-1-1,0 1,-1-1,4 1,-3-1,-1 0,1-1,-1 2,-1-1,0 0,2 0,-1 0,1 0,0 0,4 0,-4 0,-1-1,3 1,-2 0,-2 1,0-1,0 1,0-1,1 1,0-1,0 1,-1-1,0 1,0 0,0-1,-7 1,0-2,-1 1,1 0,-7 1,4-2,2 0,0 1,2 1,-2-2,1 1,-2-1,-5 1,4-1,1 1,0-1,0 2,-5-3,5 1,-2 2,2-1,1-1,0 1,0 1,-3-3,4 3,-3 0,4-2,-4 2,0-1,3 1,1-1,7 0,8 0,-6 0,-2 0,5 0,-6 0,1-1,0 1,0 1,5-1,-3 0,14-1,-14 0,2 1,-3 0,0-1,1 2,0-2,-1 1,0-1,0 1,-2-1,0 1,1-1,0 1,0 0,-1 0,0 1,0-1,-12 2,2-2,2 0,-11 1,1-3,8 2,1 0,1 0,1-1,-2 1,1 1,0-2,0 1,-2-1,-2 2,3-2,2 0,-1 0,0 1,2 0,-1-1,-2 2,2-2,0 1,-1-1,2 2,0-2,0 1,-1 0,1 0,0 1,11 1,-4-2,1 1,6 0,-4 0,-2-1,0 0,1 0,-3-1,2 1,0 1,1-1,0 0,0 0,5 1,-3-1,-2 0,2 0,-5 0,1 0,10 2,-7-2,-3 0,0-1,0 1,-1 0,3-1,-3 1,0 0,-6 1,-5 0,2 0,0-1,-1 1,-5 0,6-1,1 0,-2 0,-1 0,3 1,2-1,0 0,0 0,-2 0,1 1,7-2,0 1,0-1,2 1,-1-1,0 1,1-1,-1 1,1-1,0 1,11-1,-8 1,-3-1,3 1,-1-1,-4 1,2 1,-1-1,0 0,5 0,-5 0,-1 0,0 0,0 0,0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1668 1484,'29'14,"-25"-13,0-1,0 0,0 0,-1 1,1 0,-1-1,0 1,4 0,-4 0,0 0,-11 0,-2-3,5 1,-1 0,1 0,0-1,1 1,-2 1,3-1,-1 0,0 1,1 0,0-1,-1 0,8 2,4 2,-5-2,0 0,1 0,3 1,-3-1,-1 0,1 2,0 0,-1-2,1 0,-1 1,1 0,-1 1,-7-5,-1-1,2 1,-1-2,-3-3,3 5,0 0,0 0,1 0,6 0,2 3,-1 0,5 2,-6-2,2 2,-2-1,0-1,2 2,0 0,-1 1,-1-2,1 2,0-2,-1-1,-6 2,0-3,0 1,-3 1,2-2,1 0,-1 2,0-1,1 0,0 1,-1 0,1 1,0-2,-1 2,0 0,1 0,1 0,-1 1,2 0,-2-1,6-4,4-5,-2 3,-2 1,1 0,0 0,0 0,1-1,-1 1,0-1,0 0,-8 4,0 1,1 0,0 0,-1 0,1 0,-1 2,0 0,-2 3,3-3,0-1,7-8,-1 2,-1-1,1-3,-1 3,-2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3003 1537,'-10'14,"8"-10,2 0,0 0,-1 0,1 0,-1-1,1 0,0 2,-1-2,1 1,1-1,0 0,0 0,0 1,0 3,1-2,-1-2,2-4,1-2,0-1,-1 0,0 0,0 1,-1 0,1 0,-1 0,0 0,1 0,-1-1,0 1,-1 0,-1-3,0 2,0-1,-1 2,0-1,0 1,-1-1,0 1,1 0,-2 0,0 0,0 1,-1 0,1 2,0 4,2 1,-2 0,2-2,1 0,-1 2,0-2,0 1,0-1,0 7,-1-6,1 0,0-1,0 0,0 0,1 0,0 1,1-1,1 1,1-2,1-1,-1-1,0-3,0 0,0-1,-1-1,1 1,-2 0,0 1,1-1,0-1,-2 2,1 0,0-2,-1 0,-1 1,0 0,0 1,-1 0,0-1,-1 2,0 0,-1 0,1 2,1 3,0 1,-2 7,3-6,0 0,-1 1,1 0,1-3,-1 0,0 0,0 3,0-3,1 1,0 0,1 1,0-2,0 1,2 0,0-3,0-3,0 1,1-2,0 0,-1 1,0 1,0-2,-3-3,0 3,0-1,0 1,-1-1,1 0,-1 0,1-3,-1-2,0 5,1 1,0 0,-3 1,-3 4,0 2,4-1,-1 0,0 1,1-1,1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412,'24'9,"-16"-12,-4 2,-1-1,0 2,-3 6,-2-1,1 0,-1 0,0-1,1-1,-3 1,2-1,0 0,-2 1,3-1,4-4,3-3,-1 1,-1-1,-1 0,1 1,-1-2,-1 2,1 1,-3 5,-1 5,1-4,-1 1,-1 0,2-2,3-6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3089 1571,'13'-2,"-10"1,0 0,1-1,1 1,0-1,-2 2,0-1,1 0,0 1,0 0,3-2,-3 2,-1 0,0-1,1 1,0 0,-1 1,1-1,2 0,-1 0,0 0,0 0,1-1,-1 1,-2 0,5-1,-1 1,-4-1,3 1,0 0,1 0,-3 0,-1 1,-11-7,5 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3222 1527,'14'4,"-11"-3,0-1,0 2,0-2,3 1,-3 1,2 1,-2-3,2 1,-2-1,1 1,0 0,-1-1,1 0,-1 2,-10 8,-3 1,7-8,0 0,-1 2,0-1,-1-1,1-1,-3 1,4-2,-1 1,1-1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3168 1494,'-15'-11,"12"11,0 0,0 0,0 2,-1 0,1 3,2-2,0 0,0 1,0 1,1-1,-1 0,1 0,0-1,0 1,0-1,6-3,-3-1,2-2,-2 0,0 0,-1-1,0 0,0 0,0 0,-1 1,1 0,0 0,1-1,0-1,0 2,-3 6,-1 1,-1 5,0 3,2-7,0 3,-1-1,1-3,1-1,2 0,0-1,0-1,0 1,0 0,0-2,0 0,-4-3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3329 1501,'14'-4,"-11"3,1 1,0 0,-1 0,1 0,0 0,0 0,5 0,-3 1,1 1,-1 1,-4 4,-4-4,1 1,-2-1,1 0,-6 4,5-5,0-1,1 2,-3 0,1 0,0 0,1-1,6-1,1 1,-1-1,1 2,-1 0,0 0,1 1,-1-1,-1 0,0 0,0 0,-1 3,-4-2,0-1,1 0,-4 0,-2 0,-5-1,8-2,-1-1,-4-6,7 3,-1-2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831,'-17'47,"16"-41,1-3,0 0,0 1,0 0,1 0,0-1,0 0,-1 0,0 0,1 0,-1 0,1 1,0-1,0 1,1 0,0 0,1 0,-1-1,0 1,2-1,0 0,-1 0,1-1,1 0,-1 1,0-1,0 0,0-2,0 0,0 0,-1 0,3 0,-2 0,2 0,-3 0,0 1,0-1,0-1,3-4,-2 3,-1-2,2 0,-2 1,-1 0,2-1,-3 1,0-1,1-2,-2 2,0-3,0 3,-1-8,0 9,0-4,-1-1,1 4,0 1,0 0,0 0,-1 0,0 0,-2-1,1 1,1 0,-3-1,0 0,0 2,1-1,0 2,0 0,1 0,0 0,0 1,-5-3,0 1,4 1,1 0,0 0,-2 1,2-1,-1 0,0 1,1 0,-2 1,-3 2,3 0,1-1,1-1,0 1,-2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3425 1580,'23'-1,"-18"1,0 0,-2-1,0 1,1-1,-1 1,2-1,0 1,0-1,-2 0,2 1,-2 0,6 0,-1 0,-1 0,0 0,3-1,-7 1,0 1,0-1,0 0,0 0,4 0,-4 0,1 0,-1 0,0 0,0 1,-6-4,-1 0,1-1,0 1,0 0,1 0,-1-1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3539 1537,'90'16,"-89"-13,-6 2,2-1,0-1,-1 0,0 0,0 0,1-1,-1 1,-1 0,1-1,-1 0,0 1,-1 0,1-1,2 0,-1 0,1 0,0-2,1-7,1 4,1-1,0 0,0 0,0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3512 1475,'9'-2,"-13"0,1 2,-1 0,1 0,1 3,2 2,1-2,2-2,0-2,2-1,2-3,-4 2,-1 0,-1 0,0 0,-4 0,0 3,-1 2,0 0,1 0,1 1,-1 0,1 0,1 1,1-1,3-2,0-1,0-2,-1-1,-1 0,-1 0,-3 2,0 1,2 3,4-2,0-1,0-1,-6-2,0 1,0 1,0 1,1 3,0 1,1-1,1 0,2 0,2-4,-1-1,1 0,-2-1,-1 0,-2 0,4 4,1 1,-1-1,-3 2,-4 5,1-2,-1 0,-9 16,9-16,0-1,0-1,-1 0,1-1,0-4,0-2,-5-1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3528 1648,'16'51,"-17"-45,-1-2,1-1,2-8,1 1,-1-1,1-1,-1 3,2-4,0-2,2 0,-3 6,4-2,0 1,-1 2,-1 0,0 2,-1-1,0 2,0 2,-3 3,-1 1,-1-3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3577 1695,'27'10,"-25"-7,-3 0,0 0,-1 0,0 0,-1 0,0-2,2 2,4 3,3 1,-3-4,-1 0,1 0,-2 1,0 0,-2-1,-2 1,1-1,-1 0,0 0,0-2,-1 1,0-2,0-2,-7-4,5 4,0-1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432,'2'15,"-2"-10,0-2,-1 0,1 0,3-3,-1-3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2913 1767,'-8'11,"6"-5,1-3,0 1,0-1,-1 0,2 0,-1 0,1 0,0 1,0 0,0-1,0 0,1 2,0 1,1-1,-1-2,1 2,2-2,-1-2,2 0,-2-2,1-1,4-6,-6 1,0 4,0-2,-1 2,0 0,1-1,2-3,0 1,-1 3,-2 0,-1-2,-1 2,0 0,-2-1,1-1,1 2,0 0,-1 0,-1 1,0 1,0 1,0 0,0 0,0-1,0 1,0 2,0 0,0 2,1-1,0 1,1-1,-1 0,1 0,0 0,-2 2,2-2,-1 1,1-1,-1 0,0 3,0-2,2 0,0-1,-1 1,1-1,1 7,-1-5,2-2,-1 0,1 1,0-1,0 0,1 0,0 1,0-3,1 1,0-2,0 0,-1 0,0-1,1-1,-1 0,0-2,0 1,-1 0,0 0,0-1,0 1,-1-1,1 0,-1 0,0 0,-1 0,0 1,0 0,0 0,0 0,-1 0,0 0,-1-1,1 1,-1 0,1 0,-1-1,2 1,-2 0,1 0,0 0,-2 1,0 1,-1 2,0 2,-1 0,2-1,-1 2,1 0,-1 1,1-2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2939 1765,'-15'-1,"11"3,1 2,2-1,0 1,0 0,-1 0,2 0,-1-1,0 0,0 0,0 0,0 2,-1 0,2-2,-2 2,1-1,1-1,-1 2,1-1,-1 0,1 0,-1-1,1 0,-1 3,1-2,0-1,4 1,-1-3,1-1,-1 0,0 0,0-1,0 0,0 0,0 1,0-2,1-3,-1-2,-1-2,1-6,-2 12,0-5,-1 5,2-4,-2 3,0 0,0-2,-1 2,0 1,1 0,0 0,-1-1,0 1,-2 0,-3 6,0 1,3-3,-5 3,5-1,0 2,3-1,0 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2987 1809,'13'-1,"-10"1,1 0,-1-1,1 1,0 0,0 0,-1-1,1 1,-1 0,0 0,0-1,3 1,-3-1,2 0,-2 1,0 0,2-1,-2 1,0 0,9 0,-3-1,-5 1,3 0,-4 0,4 0,-2-1,2 2,-2-1,1 1,-3-1,1 0,0 1,-1-1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3521 1222,'-32'-14,"29"16,0 1,0 2,1-2,1 1,0 0,0 0,0 1,0 0,0 1,0-2,0 3,1-3,1-1,0 0,2-1,0-2,2-2,-1 0,-1-1,0-2,-1 2,-1 0,2-1,-1 0,-1-1,0 2,2-2,-3 2,4-5,-3 5,0 6,0 1,0 1,0 0,0 0,-1 0,1-1,0 0,0-1,0 0,0 0,0 0,2-2,-1-4,-4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3579 1241,'-30'18,"33"-17,1-1,0-1,0 0,0 0,-1 1,-3-3,-3 0,-1 0,1 1,0 2,0 4,3-1,0 0,2 0,1-2,0-1,-2-3,-2 0,0 6,1 0,0 0,3-5,-2-1,2 2,0 0,0 1,0 0,-2 3,0 0,-2 1,-1 1,-2 0,1-2,0 1,0 0,-1 2,0-2,1 0,-1 0,-1 0,1-1,0-1,0 1,-1 0,1-1,-1-1,0-1,2-1,1-2,0-8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3653 1174,'1'39,"-2"-35,1 0,0 0,-1 1,0 1,0-1,0 0,1 0,-1 0,0 0,1-2,-1 1,1 0,0-7,3-4,-1 1,2-1,-1 4,0-1,0 1,-1 0,6 0,-4 3,-1 0,2 1,-1 2,1 0,-3 1,1 1,-1 1,-1-3,-2 0,2 1,-3-1,1 2,-2-1,-1 0,3 0,-8 1,4-5,-1-1,1-1,1-2,0 0,0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2358 1643,'-14'-4,"11"3,0 0,-1-1,-1 2,-1-1,-1 0,0 0,3 0,1 0,-1-1,-3-2,2 2,-6-3,8 4,-5 0,5 1,-1-1,1 1,-1 0,0 1,-1-2,1 2,0-1,1 1,0 1,-2-1,1 2,-3-1,3 0,-1 1,1 0,-2 1,1 2,1-3,0 0,-1 2,0 1,1-1,3-2,0 0,-1 2,1-2,0 2,0-2,0 0,1 1,-1-1,2 1,1 3,-1-4,0 3,2 1,-2-4,-1 2,2 0,-1-2,4 6,-2-5,0 0,0-3,1 1,0-1,1 0,0-1,-2 1,0-1,0 1,1-2,0 1,-1 0,4 1,-4-1,2 1,-2-1,0 0,2 1,0-2,-2 2,2-2,-1 1,-1 0,1 0,0 0,-1-1,0 2,0-2,0 0,0 1,0 0,2-1,0 1,0-1,-2 1,0 0,1 0,-1 0,1 0,-1 0,0 0,0-1,0 1,2 0,0-1,-1 0,0-2,0 1,-1 0,1 0,2-1,-2 0,-1 0,-1-1,-3 0,1 1,0 0,-1 0,1 0,-1 0,0-1,0-1,0 1,-1 0,1 1,-1-2,1 2,0 0,1-1,-3-1,2 1,1 1,-2 0,1 0,-1 0,-1-1,0 0,0 1,-1-1,-2-1,3 3,0 0,-1-1,-7-3,7 3,0-1,-1-2,2 5,-1-1,-1 0,2-1,-1 3,-1-1,-1 0,0-1,1 2,1-1,-1 0,1 1,0 1,1-1,-3-1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3428 1335,'26'-1,"-21"1,-1-1,1 1,-1 0,1-1,-1 1,2-1,-2 2,2-2,0 1,1 0,0 0,0 0,1-1,-1 1,-1 0,2 1,1-1,0 0,-1 0,1 0,-1-1,0 1,1 0,1-1,0 1,-1-1,-1 1,2-1,0 0,0 0,-2 1,1-1,6 1,0-1,4 1,-14 0,0 0,3 1,-5 0,0-1,1 1,-1 0,0 0,-6-2,-5-1,0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2985 1909,'-4'17,"2"-13,2 0,-1-1,0 2,-1 1,1-3,0 0,-1 2,1-2,0 0,-1 0,10 1,-2-2,-1-2,0 1,-1-1,0-1,2 1,0-1,-3 0,0 1,2 0,0 0,-2 0,0 0,1 0,-1 0,0-1,-15-4,2 2,7 1,0-1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2985 1902,'34'-23,"-31"23,1 0,-1 0,0 0,0 0,0 0,-5 5,-4-1,1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2894 151,'47'-2,"-47"5,-3-3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3297 431,'-13'-2,"8"5,2-1,0 1,0-1,1 2,3 0,2-2,0-1,1 1,0-1,0-1,2 1,-3-1,0 2,-7 2,1-1,0-2,0 0,0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2976 1933,'23'-4,"-18"3,-2 1,1-1,5-1,-6 2,0-1,0 1,0-1,1 0,-1 0,0 1,-1 4,-2 1,-1 5,-1-6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3071 1933,'-1'13,"4"-14,-1-2,0 0,-3 0,-2 2,-1 1,1 2,1 1,2 1,0-1,1 0,2-1,0-4,-1-2,-1 0,0 1,-1 0,1-1,-1 1,-4 7,3 0,1 0,3-6,-3-1,-1 6,0 0,-1 3,2-2,0 0,0-1,2-8,-2 1,-1-6,1 7,-1 0,1 0,3 5,-4 5,0-4,0 0,0 1,0-1,-1 0,3-6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3104 1880,'2'0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3073 1936,'0'15,"0"-11,-1 0,-1 1,0-2,2 0,-1 0,0 0,-1 0,2 1,-1-1,0 1,-1 0,1 0,0-1,-3 4,1-4,2-13,2 3,0-3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3123 1860,'-4'59,"4"-56,-1 1,0 2,1 0,0-1,-1 1,0-1,1-1,-1-1,0 2,1-2,-1 0,2-8,-1 2,1-1,0-2,0-2,0 2,0 2,0 0,1 1,0 0,1 0,1 0,0 3,-1-1,0 1,2 0,-1-1,0 2,-1 0,1 2,-4 9,0-8,-2 7,0-6,-1 2,1-3,-3 2,-1-1,3-3,-4 1,-1-4,5 0,-4-5,1-6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1705,'-5'47,"5"-44,0 0,1 0,-1 0,0 1,0 0,1 2,-1-3,0 1,4-3,1-1,-1-2,1 0,0 0,-1 0,-1 1,0 0,1 1,1-2,-2 2,0 0,0-1,-4-2,-3 1,0-1,-1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3055 1687,'43'2,"-40"0,-10 0,1-1,0 0,1-1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3048 1718,'40'-1,"-37"1,1 0,-1 0,0 0,0 1,0-1,-2 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3146 1758,'14'7,"-11"-5,0-1,0 1,0-1,1 2,1-1,-2-1,0 0,1 0,-1 0,0 0,0 0,-3 2,-2 0,-1 0,0-1,1 1,-2 0,-1 1,1-1,-1 0,1 2,-1-3,1 1,1-1,1 1,-3-1,3-6,4-1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3268 1756,'16'-4,"-12"3,0 1,-1 1,2-1,-1 2,0 0,-1-2,0 1,0 0,0 1,-2 1,-1 1,0-1,-1 4,-3 3,2-7,-2 2,-3 2,0-2,0-1,4-2,1 1,-2 1,1-3,0 3,-1 0,2-1,-1 0,6-1,2-1,-2 0,1 0,-1-1,1 1,0 0,0-1,0 0,0 0,0 1,-1-1,0 0,0 2,0-2,4 1,-2 0,-2 0,-7 0,-1-3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3348 395,'-15'35,"14"-31,-1-1,2 0,-2 0,1 0,-2 2,1 0,0-2,0 3,2-3,1 0,3-1,1-3,-1-1,-1-1,-1-4,-2 4,1-1,-2-3,-4-8,2 11,0 2,0 1,7 1,-1 1,1 1,3 0,-2-1,-1-1,2 0,-1 1,-2-1,3-1,-3 1,-7 0,-1 3,2-1,-1 1,1 0,1 0,1 0,0 0,4-1,0-2,0 1,0-1,1-1,-1 0,0-1,0-2,-2 1,2 0,-2 0,-4 7,1-1,0 3,1-3,4-2,1-2,0-2,-2 0,1 0,-1 0,0-1,0 1,0 0,-1 0,2-1,-1 1,1 0,0 0,0 1,-1-1,0 0,-1 0,-5 6,1 0,-2 1,2 1,1 0,0-1,-2 8,3-9,0 0,-1 2,1-2,0 0,0 1,1 2,0-3,2 0,1-3,0 0,0-1,0-1,-1-1,-2-1,-1 0,1 1,-2-1,1 0,0 1,-3-7,3 7,-2-5,0 3,0 2,0 1,0 0,0 1,0 1,6 3,-1 0,2 2,1 0,-1 0,2 0,-2-3,1 0,3 0,-4-1,-1-1,1 1,-1-1,0-1,0 0,1-1,-3-1,0 0,-1-4,-1 4,-2 1,0 4,-1 3,0 2,2-3,0-1,0 0,0 0,1 0,1 0,3-2,0-1,4-2,-4 2,7-6,-2-2,-3 4,1-4,-4 5,-5 2,-2 3,1 1,-2 2,3-3,2 1,2 0,2 1,0-1,1 0,0-1,0 1,-5 0,-6 2,3-2,-1 0,0-1,-13 1,11-4,-2-1,2-1,2 2,-1-1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3446 1230,'-13'-1,"10"2,0 0,1 2,0 0,0 1,1-1,1 0,0 0,2 0,-1 0,3-1,-1 0,0-3,0 0,-1-2,0 0,-2 0,1-1,-1-3,-2 3,-1 3,0 1,0 1,0 0,2 2,-1 0,1 0,0 2,0-2,0 1,2-1,0 0,2 0,0-3,0-3,-3-1,0 1,-1-1,1 1,-2-1,0 1,1 0,-2 1,1 6,-2 6,2-7,1 0,0 1,0-1,2 0,0 0,2-3,0 0,0-1,1-1,-1-1,0 0,-1 0,1-1,-3 1,0 0,-3 2,0 0,0 1,1 3,1 0,1 0,-1 0,3 0,1-2,0-4,1 0,-3-1,0 1,-1 0,-1-1,-1 1,1 0,-2 1,0-1,0 1,0 1,0 1,-1 4,1 1,0 6,2-5,0-3,1 4,0-3,2 0,0-1,1-1,1-2,0 0,0-2,-1-2,-1 0,-1 1,-1-1,-1 0,1 1,-2-1,0-2,-1 3,0 1,0 2,0 0,0 2,-2 3,2-1,0 1,3-2,1 0,2-1,1 0,0-1,0-1,1-1,-1-1,-1 1,-1-2,0 0,-3 0,-2 2,0 2,0 2,1 0,1 0,1 0,3-1,0-2,0-1,-1-2,-1-1,-2-1,0 0,0 1,0 0,0 1,-1 0,-1 4,1 8,1-5,0 0,0 0,1-1,1 1,0-1,2-2,0-2,1-1,-1 0,0-1,-1 0,-2 0,1-3,-2 3,0 0,-2 1,0 1,0 1,0 1,-1 2,1-1,0 1,1 1,1-1,1 0,3-2,0-1,2-1,-2-2,-2 0,-1-3,0 1,-1 2,0 0,-3 10,3-4,0 3,0-1,3-2,0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3089 1503,'-14'9,"14"-5,0-1,1 0,2-1,1 0,0-1,-1-1,0 0,0-3,-2 0,0-2,-1 1,-1 1,-1 0,-2 1,1 1,-1 1,1 0,0 0,0 1,0-1,1 3,1 4,2 2,0-4,1-1,2-2,0-2,-1-1,1 0,-2-2,-1-2,-1 0,-2-1,-1 4,0 3,0-1,0 3,-1 3,3-3,1 0,2 0,1-1,0-1,1 0,-1 0,0-1,0 0,0-1,0-1,-3-1,0 0,-1-1,-1 1,-2 1,1 2,0 0,0 1,0 0,0 2,1 0,2 0,1 0,1 0,1-2,0 0,0-1,0-1,0 1,0-2,-2-1,-1 0,0-2,0 0,0 1,-3 3,-2 5,2 0,1-1,1 0,-1 1,2-1,3-2,1-3,-2-1,0 0,-1-1,-1 0,0 1,-1 0,0 0,-2 1,0 0,-1 1,0 2,-1 5,4-3,1 1,0-8,0-1,-1 1,1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3288 1416,'-11'-13,"7"12,1 1,0 1,2 3,-1 0,-1 0,1 0,1 0,-2-1,2 0,0 1,1-1,0 0,1 0,1 0,1-3,2-2,-1-1,-2-1,1 2,0 0,-2-1,2 1,0 2,-1 4,-1 0,1-1,1 0,0 0,0-2,0 1,-4-6,-1 1,0-1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3331 1414,'-13'13,"13"-10,3-2,0-2,-2-2,-1 0,0-1,-1 1,-1 6,1 0,1 0,3-2,1 0,-1-4,-2 0,-2 0,-2 1,-1 1,1 2,2 2,1 1,2-1,1-1,1-3,-1-1,-1-1,-3 0,-3 0,1 3,0 1,2 2,1 1,-1-1,1 0,3-4,0-2,0 0,-3 0,0 0,0 0,-1 0,-4 6,2-1,1 1,1 0,4 0,0-3,-3-3,-3 1,0 1,1 4,1 0,3-6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3361 1413,'12'16,"-13"-19,-2 0,0 5,3 1,4 0,-1-4,-2-2,-2 0,-3 1,1 5,2 0,4-2,0-3,0 3,-2 2,-1 1,-1 0,0-1,-2 1,-2 2,1-1,1-3,0 0,0-1,-1 2,1-2,0 1,0-2,3-8,1 2,2 0,0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3407 1363,'4'22,"-4"-19,-2 11,1-8,1-1,0-1,-1-1,0 0,1 0,-1 0,0 0,1 0,0 0,-1 0,1-7,0 1,2-1,-1 1,3-1,0-2,2-3,-3 6,1 1,0 4,0 2,-1 1,-2-1,0-1,-1 0,0 0,-2 0,0 0,-3 0,-2 1,0-4,-3-1,0-1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2981 1721,'-3'13,"3"-10,3-1,0-2,0-1,0-5,-2 1,-2 1,1 1,-1 0,-1 0,-1 1,0 2,-1 4,2-1,1 0,0 0,0 1,0 1,0-2,3 0,1-1,0-3,1 0,-1-1,-1-1,0-3,-1 1,0 2,-1-1,0 1,0 0,-3 1,-3 4,3 0,2 2,0 1,1 1,0-3,0 1,1-1,1 0,1-2,0 0,0-2,0-2,-1-1,-2 1,1-1,-1 0,0 1,-1 0,0 0,-2 1,0 2,3 3,0 3,0-2,0-1,1 0,0 0,2-1,-1-5,0 0,-2-1,0 1,0-1,0 1,-1 0,-2 3,-2 4,2-2,-3 7,5-5,0 0,1-1,2 0,1-3,0 0,1-2,-1 0,-1-1,-1 0,0 0,0 0,-1 0,0 0,-1 0,-2 2,1 6,1-2,0 1,1-1,0 0,1 0,2-2,-1-4,0-1,-1 1,2-2,-2 2,0-1,-1 1,-1 0,-2 1,0 3,0 2,1 2,0 2,2-4,0 0,0 0,0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2927 1938,'-5'17,"6"-14,1 0,1-2,0-1,0-3,-1 0,0 0,-1-1,-1 0,1 0,0-1,-2 1,0 1,0 0,-2 1,0 2,-1 0,1 0,-2 4,2-1,2 0,0 0,-1 4,3-4,-1 0,2 0,4-3,-1-1,-2 0,-1-2,0 0,0-1,-2 1,2-1,-1 1,-2 0,-3 2,1 2,0 0,0 1,0 1,2 2,1 0,0-2,0 0,0 1,0-1,2 0,1-3,0 1,0-2,0-1,0-1,-1-1,0-2,-2 2,1 0,-1 0,-1 1,1 0,-3 1,0 0,0 2,0 0,0 2,0 0,1 1,1 1,1-1,-1 2,1 0,-1 1,1-3,3-3,1-3,-2 0,1 0,-2-1,0 1,0-1,0-1,-1 0,0 2,-3 2,0 2,-3 2,3-1,0 3,1-2,2 0,-1 0,1 0,1 0,-1 0,3-1,0-1,0-1,1 0,0-3,-1 2,-1-2,-3-1,0 1,-1 0,0-2,0 2,1 6,1 1,0 1,2 0,-1-1,1-1,1-3,-1-4,-1 1,0 0,0-1,-4 8,1 0,0-1,0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3256 1882,'-5'35,"4"-32,-1 0,2 0,-2 0,2 0,-1 0,1 0,-1 1,1-1,0 0,0 0,0 0,2 0,1-2,0-1,1 1,0-1,-1 0,0 0,1 0,-1 0,0 1,2-1,0 1,-2-1,2 1,-2-1,0-1,0 1,0 1,0-2,-7 1,0-1,0 0,1 0,-1-4,2 2,1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1885,'13'-10,"-9"10,-1 0,4 0,-3 0,0-1,-1 2,0-1,1-1,1 0,-8 3,-1-1,-4 2,4-2,1-2,-2 1,1-3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2034 747,'-15'15,"14"-12,0 0,-1 1,0-1,1 0,-2 4,2-3,1-1,-1 5,1-4,0 0,0 0,0 4,1-4,2 2,1-2,1-2,3 1,-5-2,2 0,-2 0,1-1,3 0,2 1,-5-1,4-1,-2-1,-3 1,6-3,-4 2,-2 0,2-1,-2 1,1-3,-1 2,-1-2,0-3,-2 2,-1 0,0 0,-3-2,3 5,-1 0,-4-9,4 7,-3-4,3 6,0 0,-4-1,0 1,2 2,-4 0,-3 2,6 0,-5 1,-4 7,10-4,-1 2,-3 3,2-6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3258 1911,'14'3,"-11"-3,0 0,0-1,0 1,0 0,1 0,-1 0,0 0,0 0,2 1,-1-1,0-1,-5 4,-7 3,4-4,1-1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3343 1911,'-12'6,"11"-3,1 0,3-3,2-2,-1-2,-1 3,-1-3,-4 1,-1 3,0-1,-1 4,2 0,1 0,0 0,-1 1,2 0,3-4,0-2,-1-1,0 0,-3 0,-1 0,-1 2,0 5,2-1,1 0,0 0,3-1,0-3,0-1,0-1,-2 0,-4 3,0 1,1 2,1 2,0 2,1-4,0 1,0-1,3-3,1-3,-1 0,-1 0,1 0,-1 0,-1 0,0 0,-4 0,0 2,0 1,0 0,-1 6,3-3,0 0,-1 8,2-7,5-5,-1-3,-1 1,5-4,-5 4,0 0,-2 0,-4 0,0 1,0 1,0 0,0 2,0 2,1 0,-2 2,2 0,2-2,-1 1,1-1,2-6,1 0,-1-1,1 1,-3 0,0 0,-3 2,1 4,1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3400 1922,'-16'32,"19"-32,1-1,-1-1,0 0,-1-3,1 0,-2 2,0-2,-3 2,-1 1,-3 0,2 2,1 4,2-1,0 3,1-3,0 1,0-1,0 0,3-6,0-1,-1 0,-2 1,-1 0,-2 8,3 1,0-3,4-5,-1-1,-1-1,1 1,-2 0,-1 0,-4 4,1 0,1 3,0 3,0-4,1 0,1 0,0 1,-1 0,4-2,0-2,1-2,0-1,-1 1,-1-1,-2 0,0 0,0 0,-1 0,-1 0,-1 2,0 4,1 1,1 0,0-1,3-7,0 1,0 0,1 1,0 1,-1 5,0 0,1 2,-2-2,0-1,-1 0,1 0,-1 0,-1 1,-1-1,-1 1,-1 0,1-1,0 0,1 0,-1 0,0 0,1 0,-1 0,0-1,0 0,0-1,7-11,-2 3,1 1,-1 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3443 1884,'2'19,"-2"-14,0-1,0 0,0 0,-1 0,1 0,0 1,-2 14,2-14,0-1,-2 0,2 1,-1-2,0 3,1-2,0-1,0 0,-1 0,1 0,0-8,0 1,1 0,-1 1,0 0,2-1,-1 1,0 0,1-1,0-1,1 1,0-1,-1 2,1 1,0-2,1 4,0-1,0 2,2 0,-3 3,0-1,-1 2,0-1,-1-1,-2 1,-1 0,-1 3,-2-1,-2 0,4-4,0 0,-2 0,0-1,1-1,1-2,0-1,-3-6,4 5,-1-1,0-1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3364 1825,'18'0,"-15"0,0 0,1 0,0 0,-1 0,0 1,3-2,-3 1,0 1,2-2,-2 1,1 0,1-1,-2 1,7 0,-7 0,2 0,3 1,-5-1,0 1,4-1,2 2,-6-2,6 2,-3-2,-1 1,-2-1,0 0,3 0,-1 0,-2 1,0-1,0 2,0 0,-1 1,-5-3,-1-2,-1 0,1 0,1-1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3500 1797,'19'10,"-15"-9,0 1,-1-1,0 1,0 0,0 1,1-1,0 2,-1 0,0 0,1-1,1 1,-1-2,-1 0,-1 1,-6 1,0-2,-4 2,2-1,1 0,-1 0,1-1,2-1,-1-2,0-1,1-1,0 0,0 0,0-2,0-2,1-1,0 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3427 1753,'-4'13,"4"-10,3-2,0 0,0-3,0 0,-3-1,-2 0,-1 0,0-1,-1 5,1 1,1 1,1 1,1-1,0 0,5-4,0-3,-3 0,-1 1,-4 2,-1 2,1 1,0 1,0 0,2 0,4-1,0-2,0-1,-1-2,0 0,-2 0,-2 6,1 0,1 0,3-5,0-1,-1 0,-6 3,0 3,1 0,1 0,5-2,-2-4,3 5,0 1,-1 0,-1 0,-2 1,-2 1,0-2,-3 2,1-2,-1 0,-1 1,-3 0,-2 2,6-3,1 0,-2-1,2-1,0-3,0-2,1 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680,'-19'3,"16"0,0 0,0-1,1 1,0 2,-1-1,2-1,0 0,0 1,-1 0,0-1,2 0,-1 0,0 1,1-1,0 2,2-1,-1 0,2 4,1-1,0-2,-2-2,1 0,0-1,1 0,-1 0,1-1,0 1,0 0,1-1,-1 0,-1 0,1-1,0 0,0-2,0 2,2-5,-2 3,3-2,-3 2,0 0,0 0,-2-2,0 0,0-1,0 1,0 0,0 0,-1-1,0 2,0 0,0-1,-1 1,0-3,0 1,-1-3,0 4,1-1,-1 2,-1-3,-1 2,0 0,-3 0,2 1,1 2,0 0,-2-1,0 1,2 0,-1 1,0 0,0 0,0 1,1 0,-2-1,1 1,1 0,-5 1,3 0,-5 4,6-3,-2 5,4-4,1-1,0 1,1-1,-1 1,1 1,-1-2,1 0,1 1,0-1,0 0,1 1,0-1,-1 1,1 0,-1-1,1 1,0 1,-1-2,1 0,1 1,0-1,0-2,0 2,0-2,1 1,-1-1,0 1,0-1,0 1,0-1,1 0,-1-1,0 0,1-1,-1 1,1-2,0 1,-1 0,1-1,0 1,-1 0,0 0,0-1,0-1,-2 0,1-1,0-1,-1 1,0 0,1-2,-2 3,1 0,-1 0,1 0,-1 0,-1-2,0 2,1 0,-1 0,0-1,0 0,1 0,-1-3,0 4,-1-1,1 1,0 0,-3 0,0 1,1 2,-4-2,2 1,0 0,1 1,-1-1,2 1,0 0,-1 0,-1-1,0 0,1 1,0 0,0 0,0 0,0 0,1 0,0-1,-1 1,0 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1272 698,'-18'9,"14"-8,0 0,0 0,0 0,0 0,0 0,1-1,0 1,0 0,0 0,-1 0,1 1,0-1,-1 0,-1 0,0 0,0 0,-1 0,2 0,0 0,0-1,0 1,0 0,-3 1,2 0,0 0,-3 0,5-2,0 0,7-2,1-1,-1 1,1 0,-2 0,1 1,1-1,-2 2,2-3,0 2,-2 1,0-1,0 1,0-1,0 0,2 1,-1-2,-1 2,0-2,0 1,4-2,-3 0,-1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670,'-31'39,"29"-36,-1 0,0 0,1 0,-1 2,0-1,2-1,-2 0,9-4,5-3,-4 1,-4 2,0 0,0 0,1-2,0 1,-1 0,0-1,-2 0,-1 0,-1-5,0 5,-2 4,2 2,1 0,0 0,0 1,0 0,0 0,-1-1,1 1,0-1,1 0,-1 0,0 1,0 1,-1 0,1 1,0-1,-1 6,1-8,0 0,0 0,-1 0,-2-1,-2-3,1 0,1 0,0-1,1-1,5-3,2-4,2-1,1-4,-3 7,0 0,1-3,-4 8,0 0,0-1,8-8,-5 10,-2 2,0 1,-3 3,-2 0,0-1,0 0,-1 1,0-1,1 0,-2 2,0-1,2-1,0 1,5-6,2-1,-2 1,0 1,0 0,0 0,0 1,1-1,2 1,-3 2,-3 1,-1 0,-1 1,-2 0,2-1,0 0,-1 0,-1 0,3 0,-1 0,0 0,-1 3,-1-1,1-2,3-8,0 2,1-3,0 2,0 1,1 0,1 2,1 0,-1 0,0 1,0-1,0 1,-5 3,1 0,4-1,0-3,5-2,-5 2,1-1,-1 1,0 2,-4 2,-1 6,0-4,0-1,-2 3,3-4,-2 0,0-1,0-1,7-3,0 0,-1 1,0 0,0 0,0 1,-3 5,-1 0,-3 2,1-3,1 0,0-1,-2 3,1-2,-1 1,1-2,-1-1,0 1,1-2,0 1,0-2,0-3,2 0,1 0,-1-3,0 2,1 0,0 1,3 2,0 2,1 2,1 1,-2-1,-1 0,0 0,1 0,1 1,-1 0,0-2,2 0,-1-1,-1-3,-1-2,-1-1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354,'-48'21,"43"-17,0 1,-2-1,0 0,0-1,-1 1,2 0,-1 1,0 0,-11 7,10-5,-1 0,0-1,0 0,0 0,-2 1,-10 13,12-12,-14 9,3 1,-13 12,3 1,20-21,-1-1,-10 11,11-9,-11 10,-1-3,4 3,6-9,1-3,2 0,0 2,1 1,0-2,1-1,-1-1,1-1,1 1,1-1,1 1,-1 0,2-2,-1-1,-7 9,4-5,4-4,-4 4,-1 1,5-6,0 1,2-8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2610 676,'-23'4,"18"-2,2 2,-2 0,1 2,2-3,0 2,0-1,0-1,0 1,-1 0,1-1,0 0,0 0,0 1,0 0,1-1,0 1,-1 4,1-5,1 0,0 3,0-1,2-1,0 0,1-1,-1 0,2 0,0 0,0 0,-1-1,2 1,-2-1,0-1,3 1,-2-1,0 0,-1 0,1 0,0 0,-1 0,0-1,2 2,0-2,0 2,4-2,-6-1,2-1,-2 0,0 0,2-2,1 0,-2 0,-2 1,1 0,1-2,0 1,-2 1,2-4,-1 2,-2-1,2-2,-1 2,-2 1,0 2,0-2,-1 1,-1-4,1 5,-1-5,-1-5,1 9,-2-2,0 1,2 2,-4 0,-1 0,2 2,0 1,0-1,-5 2,6 0,0 0,0 1,-2-1,1 1,0 0,-1 1,0-1,0 0,2 1,0-2,-5 0,6-1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3611 1813,'-10'40,"10"-37,3 0,0-2,-1 2,1-1,1 2,-1-3,1 2,-1-1,1 0,-1 1,-4 0,-1 0,-11 10,8-11,1 1,0-2,1 0,0-1,2-4,0 0,0-2,1-7,0 8,1 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3607 1829,'23'-2,"-19"2,-1 1,1 0,-1 0,0 0,0-1,2 1,-1-1,-9 1,2 0,-2-1,2 0,-2 0,1-1,1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3629 1811,'-17'4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1491 1964,'53'15,"-49"-19,-1 1,-1 0,2 0,1 0,0 1,-1 1,1 0,-1 2,-1-1,3 3,-2-1,-1 1,2 0,1 1,-2-3,-1 1,0-2,0 0,0 0,0-1,0 0,0 0,1-1,0 1,-1-1,0 2,1-1,-1 1,1 1,0 0,1 0,1 1,-2-1,1 0,0 0,-1-1,-1 0,1 0,0-1,-1 1,1 0,-1 0,1-1,0 1,0 0,0-1,0 1,-1 0,1-1,-1 0,2 0,-2 0,0 0,2 1,-2 0,0 0,0 0,0 0,1 0,0 0,0 1,0-1,0 1,0 0,-1 0,1-1,-1 1,2 0,-2 0,0-1,0 1,2 0,-2 0,1-1,-1 1,0 0,1-1,0 1,0 0,-1-1,0 1,0 0,0 0,0 0,0 0,2 2,-2-2,2 2,-2-1,11 3,-10-3,-1 0,0-2,2 2,0 0,2 1,-4-2,5 1,-5-1,0-1,1 1,-1 0,0-1,0 1,1-1,1 1,1 0,-2-1,-1 0,0 0,1 1,-1-1,1 0,3 0,-4 0,2 0,-1 1,-1-1,1 1,0 0,0-1,0 1,0 0,1-1,-1 0,-1 0,0 0,2-1,-2 0,0 1,0 0,0 0,1 0,1 0,-2-1,0 1,0 0,0 0,1 0,0 0,0 0,1 0,-2-1,0 1,1 0,-1-1,0 1,1 0,-1-1,1 1,-1 0,2 1,-1-2,2 1,-2 0,0 0,0 0,6-1,-7 0,0 1,0-1,0 1,4-3,-4 2,3-1,-3 2,0-1,6 0,0 0,-5 0,0 1,-1-1,0 1,3-2,-3 1,5-2,-5 1,0 0,1 1,1-1,0 1,-1 0,0 0,2 0,-3 0,1 1,0 0,-1 0,0 0,0 0,1 1,-1-1,6 1,-5-1,-1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2186 1979,'18'2,"-15"-1,2-1,-1 0,-1 0,6 0,-2 0,3 0,-2 0,-5 1,3-1,2 1,-4-1,0 1,-1-2,2 1,0 1,-2-2,0 1,2-1,1 1,-3 0,0 0,0 0,1 0,-1 0,0 0,3 0,-1 0,0 0,2-1,-4 1,1 0,1-1,-1 0,5 0,-2 0,-4 1,4 0,-2 0,3 0,-5 1,4-1,-4 0,3 0,-2 0,0 0,0 0,-1 0,1-1,-1 1,0 0,0 0,1 0,2-1,-2 1,1 0,-2 0,2 0,-2 0,2 1,1-1,-2 0,-1 0,0 1,1-1,0 0,-1 1,0-2,0 2,0-1,0 0,0 0,0 0,1 1,1-1,0 1,-2 0,0-1,0 1,0-1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2617 1935,'-2'23,"2"-20,-2 3,2-3,0 0,0 0,-1 0,1 0,0 1,0-1,0 2,-1 0,1-1,0-1,-1 0,0 0,0 1,0 0,1-1,3-3,1 0,-1-1,1 0,-1 1,0 0,0 0,0 0,1 1,-1 0,0-1,-9-3,0-3,5 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2615 1942,'43'-5,"-40"4,-10 6,2-2,0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2612 1978,'24'-4,"-20"3,0 1,1 0,2-1,-4 1,0 1,-3 2,-2 0,-3 0,0 0,1-1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2679 1988,'-1'13,"2"-10,2-3,-3-3,-1 0,0 0,0-1,-3 2,3 5,1 0,1 0,2-1,0-5,-3 0,-1-1,-2 7,2 1,1 1,0-2,2 0,1-2,1-4,-3-3,-2 2,0 1,-2 1,1 5,0 1,1 0,1-1,1 0,2-2,-1-4,-2 0,1 6,-1 1,-1 1,1-1,-1-1,1 0,-1 1,0 1,0-1,-1 0,1 4,0-4,0 0,0 1,-2-2,0-3,-3-12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984 938,'3'29,"-3"-25,0 0,0 1,0-1,-1 3,1-4,-1 1,1 4,0 6,0-9,1 1,-1-2,0-1,0 0,0 0,1 0,2-2,0 0,3-1,1-1,-4 1,0-1,0 0,2 1,-1-1,9-2,-7 1,2 0,-5 2,0-1,-7-5,-3-2,2 0,-1 2,3 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2759 1988,'-24'-14,"21"18,-1 1,3-2,1 0,0 0,0 0,0 1,0-1,0 3,1-3,0 0,2-1,0 0,0 0,0-2,1-1,-1 0,2-1,0-2,0-3,-4 4,1-5,0 2,-2 3,1 0,0-1,-1 7,1 0,-1 2,1 4,0-6,0 2,1 0,0-2,-1 0,4 2,-3-1,-3 0,-1-1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2809 1960,'13'19,"-12"-11,-1 6,0-8,2 5,-2-7,0 0,1 2,-1 0,1 0,-1 1,0 0,0-2,0-1,0-1,1 0,-1 0,0 0,2-8,-1 1,0-7,0-10,0 6,-1 7,0 0,1-1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2852 1947,'2'25,"-2"-22,1 4,-1 4,0-5,1 0,-1-1,0 0,0 0,0 7,0-3,0 0,0-5,0-1,-1 1,1-1,-2-6,0-4,-1 0,1 1,0 1,-2-4,2 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2815 1972,'16'-1,"-13"0,0 2,1-1,-1 1,1-1,0 0,0 0,1-1,0 1,-2 0,-8 3,2-1,-1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2812 2013,'70'0,"-66"1,-1 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2341 69,'-1'18,"1"-15,-1 0,0 2,0-1,0 1,0 0,1-1,-1 0,1-1,-2 0,1 0,0 1,0 1,0-2,2 0,2-5,0-1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2354 121,'19'-1,"-16"0,1-1,-1 0,-1-3,-2-2,-1 4,0 0,-1 0,-2 2,1 1,0 1,-1 0,1 2,0 1,-1 3,2-1,1-2,-1 1,2-2,0 1,0-1,3-1,0 0,1-2,0-1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2380 118,'2'0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2407 76,'-5'35,"4"-32,1 0,0 0,-1 0,1 0,0 1,0-1,-1 3,1-2,-1 1,1-2,-1 0,0 1,0 2,0-2,0-1,-1 0,-1-1,-3 1,-2 0,5-3,0-1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2384 133,'2'0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977 945,'2'0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2442 88,'-5'23,"4"-20,0 0,-1 0,0 1,-1 0,3-1,-2 0,1 1,1-1,4-3,0 0,1-1,1-1,-3 0,-1-1,2-2,-4 1,1 1,-2-1,0 0,-1-1,0 2,-3 1,1 2,1-1,-3 2,-3 4,6-3,0-1,13-3,-7 1,2 0,-1-1,0 2,1-1,-2 3,-2 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2390 128,'22'-4,"-19"3,0 1,0-1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2472 119,'22'1,"-19"-1,0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2509 103,'-1'14,"0"-10,0-1,1 2,-1-1,0-1,5-8,-2 1,1 1,-1 0,0 0,0 0,1 1,0 0,2-1,-2 1,0 1,1 1,-4 6,-1-3,0 0,-2 2,1-1,0-1,0 1,5-5,5-7,-3 2,-2 4,0-1,0 0,-1 0,0 6,-4 5,1-2,-2-1,4-2,4-5,-1-1,-1 0,-1 0,0 0,-1 0,-3 9,1-3,1 0,2 0,2-4,0-1,-1-2,-2 1,0 0,-1 0,-2 0,9-1,-4 2,0 1,0 0,0 0,0 0,0-1,-5 5,1 0,1 0,1 0,0 0,0 0,1 0,-1 0,-2 0,-5 3,4-3,-3 0,2-1,6-6,-1 1,0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2648 71,'-19'34,"19"-31,-1 0,0 1,0 0,1-1,1 1,0-1,2-2,1 0,0-2,0 0,-2-2,-2-1,-1 0,-3-3,3 4,-2-3,0 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2617 88,'2'0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2714 88,'5'22,"-7"-16,1-3,0 1,0-1,-1 0,1 0,2-9,1 2,-1 1,0-1,1 1,0-2,-1 0,1 1,1 1,0 1,0 1,0 0,0 2,0-1,0 3,-7-5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2624 86,'26'2,"-23"-2,0 0,0 0,0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2761 116,'-13'-6,"9"6,1 2,2 1,0 0,0 0,0 0,1 2,3-3,0-2,0 1,0-2,1 0,1-2,0-1,-1-3,-1 1,-1-5,0 3,-1 4,0 0,0 1,0-2,1-1,-1 3,-4 7,2-1,0 0,0 1,0-1,0 3,0 2,0-3,0 5,-1 4,2-11,1 2,2-2,0-4,0-1,-2-1,0-1,1 0,-1 0,0 1,0 0,1-3,-1 3,0 0,0 0,-2 6,-2-1,0-1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2750 111,'24'8,"-21"-10,0-1,-2-1,0 1,1-3,-1 1,-2 1,-1 1,-1 1,1-1,-1 2,0 1,0 0,0 1,0 1,0 0,0 2,0 2,0 3,-2 3,3-7,0 1,1-3,1 0,4 0,10 0,-11-3,1 0,0-1,-1 0,0 0,1-1,0 0,2-1,-4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981 988,'35'-2,"-32"2,1 0,-1 0,1 1,-1-2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2819 110,'-30'-2,"28"5,0 3,1-3,1 1,0-1,1 0,0 0,3-1,-1-2,0 0,0-2,1-3,0 0,1-3,-4 4,0 1,2-5,0 1,1 0,-3 3,0 0,-1 9,-2 1,-1 7,2-7,0 2,1-5,0 0,1 0,2-3,0-1,1-4,-2-1,-1 1,0 2,-1 6,0 1,0-1,0 0,0 1,-1 0,3-1,1-2,0-1,0-3,0-1,-1 1,-1-1,0 0,0 1,0 0,-1 0,0 0,1 0,-2 8,0 1,1-1,-1-1,0-1,1 0,0 0,1 0,2-2,1-2,1 0,-2 0,3-2,-2 0,-1 1,0-2,-1 1,0-1,-1 1,-1 0,-4 9,1-2,2-1,0 0,-1 1,1 1,0-2,2 0,1 0,1-2,0-1,1-1,0-1,2-3,-3 3,-1-1,1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2942 66,'-24'25,"22"-21,1 0,-1 1,1 0,0 0,0-2,0 0,0 0,1 0,2 1,1-3,3 0,-3-1,0-1,3 0,-1-3,-3 1,-2 0,-2-2,-5-6,0 5,0 1,4 3,0 1,-1-1,1 2,-1-1,1 0,-1 1,12 2,-3-1,-1-1,3 1,-4-1,9-1,-8 1,0 0,0-1,-1 2,0 0,-1 5,-2-1,-1 3,-1 2,1-3,0-4,2 0,2-3,-3-3,1-2,-1-2,0-4,0 8,-1-3,1 3,0 0,6 3,-3 1,3 0,-1 0,-2 0,1-2,0 1,-1 0,0 0,-3 3,-1 0,0 0,-1 2,0-1,0 0,0 0,1-1,1 0,3-2,0 0,0-1,1 1,-1-1,0-1,-1-2,-2-1,0 1,0-1,0 1,1 0,0 0,3 0,-1 2,0 1,0 2,-3 4,0-2,0-1,-1 3,0-3,0 0,1 0,6-6,1-3,-4 3,3-4,-3 2,0 2,1-1,-2 1,1 0,0 1,0 2,-2 3,2 4,-2-3,0 5,0-4,-1-2,0 0,-1 0,0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1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2826 38,'-2'56,"3"-59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314 526,'-3'1,"1"2,1 0,0 0,1 0,-1 1,0 0,1-1,1 0,0 0,0 0,1 0,1-1,0-2,0 0,0-1,0 0,0 0,1 0,-1-1,1-1,-1 0,0 0,-2-1,-1 1,-1 0,0-1,-1 0,0 0,-1 1,-1 0,0 2,-1 1,1 1,-1 0,2 1,0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350 536,'3'0,"0"-1,1 1,-1-1,0 1,0 0,0 0,0-1,-2-2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372 524,'3'1,"0"-1,0 1,0-1,0 1,0-1,0 1,-1 2,-2 0,-1 0,-1 0,-1-1,0-1,0 0,-1 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356 497,'1'3,"-2"0,0 1,1 0,-1-1,2 0,2-2,0-2,0 0,0 0,0 0,0 0,-1-2,-1 0,-3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357 496,'4'-3,"-1"2,0 0,0 0,0 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358 502,'3'0,"3"-1,-2 0,-1 0,0 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411 522,'-3'-1,"2"4,-1 1,2-1,-1 1,0-1,1 1,0-1,1 0,1 0,2 0,-1-2,0 0,0-1,0 1,0-1,1 0,-1-2,0 0,0-1,-1 0,-1-1,1 1,-1-1,-1 0,-1 0,0 0,0 1,-2-1,-1-1,-1 4,0 1,2 1,-1 0,1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986 949,'36'-5,"-32"4,0 1,-1 0,0-1,0 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454 530,'3'0,"0"1,0-1,0 0,0-1,0 1,0-1,0 1,0 0,0 1,0-1,-4-3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483 518,'3'0,"0"1,0 0,0 0,-1 2,-1 0,-3 1,0 0,-1-2,0-1,0-1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471 501,'3'1,"-6"-2,3 4,3-3,-2-3,-4 5,4-5,1 6,-2 0,-1 0,-1 0,-1 0,0-1,0-1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509 512,'0'3,"-1"0,-1 0,1 0,0 0,0 0,1 0,-1 0,2 0,2 0,0-1,0 0,0 0,0-1,0-1,0-2,-1-1,0 0,0 0,-1 0,0-1,0 1,-2 0,0 0,-1-1,0 1,-2 0,1 2,0 1,-1 1,1 1,1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540 527,'-3'0,"7"1,-1-2,0 1,0 0,1 0,0 0,-1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554 518,'3'0,"0"2,0-2,0 1,0-1,0 0,0 1,-4 2,-2 0,0 0,0 0,1 0,0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583 518,'-2'3,"1"0,0 0,1 0,0 0,0 1,2 0,1-1,0-1,0-1,0 0,0 0,0-1,0-2,-1-1,0 0,-1-1,0 1,0 0,-1 0,-1-1,0 1,-1-1,-1 1,0 2,0 1,-2 0,2 0,-2 0,1 1,1-1,-1 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543 482,'1'3,"-2"0,1 0,-1 1,0 0,0 0,1-1,0 0,3-4,0 0,1 0,-1 0,0 1,0-1,1 1,-1 0,-6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309 605,'0'3,"-1"0,1 0,0 0,1 0,1 0,1-1,0 0,0-2,1 0,-1 0,0 0,0-1,0-2,0-1,-2 1,-1 0,0-1,-1 1,-1 0,0 0,-2 0,1 2,0 1,0 1,0 0,0 2,2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344 614,'3'-1,"0"1,0 0,0 0,1 0,0 0,-1 0,0 0,0 0,0-1,1 1,0 0,1 0,-1-1,-1 1,0 0,0 0,0 0,-6 2,0-3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1056 874,'-2'61,"1"-57,-1 1,2-2,-1 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396 598,'4'1,"-1"1,0-1,0 0,0 0,0 0,0 0,-3 2,-2 0,0 0,-1 0,0 0,0-1,0 0,0-3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369 579,'-1'4,"0"-1,0 1,0 0,1 0,0-1,4-1,0-3,-1 0,0-1,0 1,-1-2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369 579,'5'-4,"-2"4,0 0,0 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371 588,'7'0,"-4"-1,1 1,-1 0,0 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429 598,'-3'2,"2"1,0 0,1 0,-1 0,1 0,1 0,2 0,1-2,-1 0,0 1,0-2,0 1,0-1,0-2,0 0,0-1,-1 0,-1 0,-1 0,0-1,-1 0,-1 1,-1 1,-1 0,0 2,1 0,0 0,0 1,-3 1,3-1,-1 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312 650,'-3'0,"2"3,0 1,1-1,1 0,0 1,1-1,1 0,0-3,1 0,-1-2,0-1,0-1,-1 1,-1 0,-1 0,0-1,-3 1,0 0,0 2,-1 0,1 2,0 2,2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333 655,'3'0,"0"0,0-1,1 1,0 0,-1 0,0 0,1 1,0-1,-1 0,1-1,0 1,-1 0,0 0,0-1,0 1,0 0,0 0,0 0,0 0,0 0,0 0,-5-3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399 644,'3'0,"0"1,0 0,1-1,-1 1,0 0,0 1,-6 1,0-1,0 0,0 0,0-1,0 1,0 0,0-2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365 637,'3'0,"-4"-3,-2 1,0 3,1 2,2 1,0-1,0 0,3-3,0-2,-1-1,1 0,-2 0,-1 6,0 0,2 1,-1-1,2 0,0 0,1-1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433 643,'2'3,"-4"0,1 0,1 0,1 0,0 0,2-1,0-1,0-1,0 0,1-1,-1-1,0 0,0-1,-2-1,-2 1,0 0,-3 0,1 2,-1 0,0 1,-1 1,2-1,0 1,-1-1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1004 1143,'-4'39,"4"-34,-1 1,1-2,-1 1,1 3,-1-1,1-3,0-1,0 0,0 1,-1-1,2 0,0 1,0-1,2-1,0-2,8-3,-7 1,-1 1,1-1,-1 1,0 0,0 0,0-1,0 1,1-1,1 0,-2 1,0-1,0 1,-2-2,-4 0,-4-4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300 686,'-2'3,"1"0,0 0,1 0,0 0,1 0,0 0,2-1,0 0,0-1,0-2,0 1,0-2,0 1,0-1,0 1,-2-2,0 0,0 0,-2-1,1 1,-1 0,-1 0,0-1,0 1,-1 1,0 1,-1 0,0 2,1 0,0 0,1 2,0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335 688,'3'0,"0"0,0 0,1 0,-1 0,0-1,0 1,0 0,1 0,0 0,-1 1,1-1,-1 0,0 0,0 0,0 0,-5-3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380 678,'3'0,"0"1,0 1,0-1,0 0,1 0,-1 1,-2 1,-3 0,-2-1,0 0,0-1,0-1,1-2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353 659,'1'3,"-1"0,-1 1,0 0,1 0,0-7,2 0,1 2,0 0,0 3,-3 1,-2 0,-1-1,0-1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419 676,'-3'1,"1"2,0 0,0 0,2 0,0 0,1 1,0 0,1-1,0 0,1-1,0-1,0-1,0-1,1 0,-1-1,0 0,0 0,0 1,0 0,0-1,-2-1,-1 0,-1 0,-1 0,0 0,-2 0,0 0,0 1,0 1,0 1,0 1,0 1,-1 1,1-1,1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205 684,'3'1,"0"0,0-1,1 0,-1-1,1 0,-1 1,1-1,-1 1,1 0,-1 1,0-1,0 0,0 0,0 0,1 1,-1-1,0 0,0 0,0 0,0 0,1 0,-1 0,0 1,0-1,-7-1,1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210 644,'3'-1,"0"2,0 0,0 0,0-1,1 0,-1 0,0 1,0-1,0 0,1 0,-1 0,0 0,0 0,0 0,0 0,0 0,0 0,0 0,0 1,0 0,0-1,0 1,1 0,-1-1,-5-3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214 605,'7'-3,"-4"2,0 2,0-1,1 1,-1 0,2-1,-1 1,-1-1,2 0,-1 0,1 0,-2 0,1 1,-1 0,0 0,0-1,-3-3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234 538,'11'0,"-8"0,0 0,0 0,0 0,0 0,0 0,0 0,2 1,0-1,0 0,-1 1,0 0,0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524 578,'1'3,"-1"1,-1 0,1 1,0-2,0 0,0 2,0-2,0 1,0 0,0-1,-1-6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2944 115,'-23'11,"18"-4,3-3,-1 1,2-2,-1 2,1-1,0-1,1 1,0 1,0 1,-1-1,0-1,1 0,1-1,0 0,0 1,-1 0,2 1,-1 1,-1-3,1 1,-1 0,-1 0,0-1,-1 0,-1-1,0 0,-1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999 1147,'20'-13,"-17"12,0-1,2 1,-1 0,3-1,-4 2,-2 5,-4 1,0 1,0-5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515 591,'0'-3,"3"2,0 0,-3 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509 600,'3'-1,"0"1,0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513 610,'3'-2,"1"1,-1-1,1 0,-1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544 578,'-2'3,"2"0,-1 1,1-1,0 0,0 0,-1 0,1 0,-1 2,1-2,-1 2,1-2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539 592,'5'-3,"-2"1,0 2,0 0,-5 3,-1-1,0 1,0-2,6-2,0 1,0 0,0 1,-5 2,0 0,-1-1,0 1,6-4,0-1,1 0,-1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571 576,'0'3,"-2"0,1 0,0 0,-1 0,1 0,0 0,4-4,0-1,0 1,-4 4,-2-1,0 1,0 0,2 0,5-4,-1 1,-1 3,-5 0,0 0,0-1,0 0,3-5,3-1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574 593,'9'-5,"-6"4,0 1,0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585 579,'2'3,"-2"0,-1 0,-2 1,1-1,0 1,6-6,-1 1,0 0,-6 4,0 0,0 0,1 0,0 1,0-1,5-2,1-3,0-1,-1 1,0 0,-1-1,-5 1,0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606 571,'-3'7,"2"-4,0 0,-1 0,1 0,4-6,0 0,0 1,0 0,0 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610 582,'-2'3,"1"0,4-2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1192,'30'-21,"-27"19,1 0,0 1,-1 0,0 0,1 0,0 2,0 1,-1-1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620 571,'0'3,"-1"0,0 0,4-3,0-1,0 1,-6 2,0-1,-1 2,1 0,6-3,-5 3,-1-1,0 0,0 0,0 0,0 1,1 0,5-4,0-1,0 0,0 1,-2 4,-3 0,1 0,-1 0,1 0,2-6,0 0,1 0,1 0,0 1,0 0,0 1,0-1,0 1,0 0,-6-1,0 1,0-1,3 5,1 0,0 1,-1-1,0 0,-1 1,0-1,0 1,-1-1,-1-3,1-3,2 0,2-1,2 1,-1 1,0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533 631,'-4'2,"2"1,-1 0,2 0,5-5,-1 1,0-1,0 1,0-1,0 1,0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539 634,'-4'3,"3"0,1 0,0 0,-1 1,1-1,0 0,0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534 646,'4'-3,"-1"2,0 1,-3 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538 650,'3'-1,"0"0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525 657,'-2'3,"2"0,-1 0,1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528 659,'1'4,"1"-1,1-1,0-1,0-2,-3-2,-2 0,-1 1,6 0,1 1,-1 0,0 0,-1 4,-5-1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571 639,'-2'5,"0"1,-1-2,2-1,0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575 648,'-2'3,"0"0,1 0,-1 0,1 1,0-1,4-3,0-3,-1 0,1 1,-1-1,1 1,0 3,-3 2,0 0,1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594 647,'3'0,"0"-1,0 0,1 0,-1 2,-1 2,-1 0,-2 0,0 1,0-1,-1 0,-1-1,0-2,2-4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1185,'13'-7,"-10"6,2-1,2 1,-4 1,1-1,-1 1,1 0,-3-3,-3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604 640,'1'-4,"0"7,-1 1,-1 0,0 0,-1 0,1 0,-1-1,0 0,-1-1,2-5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591 653,'2'3,"1"-1,0-1,0 0,0-2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635 650,'2'3,"-1"0,-4-1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652 635,'7'-3,"-4"3,0 2,-3 2,0-1,-1 0,-1 1,1-1,0 0,0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655 666,'3'1,"0"0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523 691,'3'1,"0"-1,0 1,0-1,0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527 696,'-3'1,"6"0,0-1,0-1,0 1,0-1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535 681,'3'1,"0"0,0 0,0 1,-1 1,-1 0,-2 0,0 0,-1 0,-1-2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570 683,'-1'3,"1"0,1 0,-1 0,0 0,0 0,1 0,-1 0,2-7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581 680,'3'2,"-3"2,0-1,0 1,-2 0,1 1,-1-1,0-1,0 0,1-7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1141 1143,'38'9,"-31"-8,-4 0,0 0,1 1,-3 1,-2 0,-2 6,-1-1,1-4,1 1,0-1,-5 4,5-5,-2 1,1-1,0-1,0-2,-1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596 681,'3'2,"0"-2,0 0,-1 3,-2 0,0 0,-1 0,1 0,-1 0,0 0,1 0,-2-6,0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592 691,'8'-1,"-5"2,0 0,-5 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595 702,'3'0,"0"0,0-1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627 677,'-4'2,"2"1,0 0,0 0,1 0,4-1,0-2,0 0,-6 3,1 0,5-2,0-1,-2 3,-4 0,0-1,3-5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638 678,'3'-3,"-5"6,1 0,0 0,1 0,1 0,2-3,0 0,0 1,-1 2,-2 0,-1 0,-1 1,1-1,-2 0,0-2,1-4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634 693,'3'0,"0"2,0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34,'1'3,"0"0,-1 0,1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30,'3'-1,"-1"4,-2 0,0 0,0 1,-1 0,-1 0,1-1,-1 0,-1-2,3-4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622 33,'3'0,"0"0,0-1,0 1,0 1,-3 2,0 0,0 0,-1 1,0-1,0 0,-2-2,1-4,1 0,0 0,0 0,4 2,0 1,0-1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659 25,'-3'2,"0"0,3 1,1 0,2-1,-4 1,-2-1,2 1,4-3,0 1,0 0,-3 2,-3-1,0 0,0-1,5-5,0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1091,'5'13,"-5"-10,-1 1,1-1,0 0,0 0,0 4,0-4,0 0,-1 1,-2-1,-1-7,3 0,0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25,'-3'3,"1"0,1 0,4-1,0-3,0 1,0-1,-1 4,-3 0,0 0,-1 0,1 0,-1 0,-1-2,3-4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670 37,'2'3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35,'3'0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42,'3'0,"0"1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29,'3'1,"0"-1,1 0,-1 0,0 0,0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25,'-1'3,"-1"0,1 0,0 0,0 0,2 0,2-5,0 0,0 0,-4 5,1 0,-1 0,1 0,-1 0,1 0,-1 0,-2-4,0-1,0 0,1-1,2 0,3 2,1 1,-1-1,0 0,0-1,0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751 24,'-3'2,"1"1,2 0,3-3,1-1,-1 1,0 0,0 0,-6 2,0-1,0 1,0-1,0 1,0-1,6-1,0-1,1 1,-1-1,0 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753 39,'-3'2,"0"1,1 1,1-1,0 1,1-1,0 0,1-6,0 0,1 0,-1 0,1 0,0 0,1 2,0 2,-2 2,-2 0,-1 1,0-1,-1-1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754 44,'-1'3,"1"0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42,'3'-2,"-3"5,0 0,0 0,3-5,0-1,-2 0,0 6,0 0,-1 0,0 0,-1 1,1-1,0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1111,'1'17,"-1"-12,-1 3,0-1,0-4,1 0,-1 0,0 0,1 1,-1 3,0 3,1-5,0 6,0-5,0-3,0 1,0-1,1 0,3 0,-1-1,2-1,1 1,-1-3,4-2,-5 1,-1 0,2-1,0 1,-2 1,0 1,0-1,-7 1,0-1,0-1,0 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34,'3'0,"0"3,0 0,-1 0,-1 0,1 0,-2 0,2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44,'-4'1,"3"2,0 0,0 0,0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808 42,'3'0,"0"0,0 1,0-1,0 1,0-1,0 1,0-2,-4-2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35,'3'0,"0"1,1-1,-1 1,0 1,-2 1,-4-1,1 1,-1 0,0 0,0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39,'2'-6,"1"5,-2 4,-1 0,1 1,-1 0,0 0,1 0,-1-1,0 0,3-2,-1-4,0 0,0 0,-1-1,0 1,0 0,1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52,'5'-2,"-2"1,0 1,0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48,'-4'6,"3"-3,1 0,-1 0,1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37,'-3'-1,"2"4,-1 0,1 0,1 0,2 0,1-2,-6 2,0-1,1 1,3 0,2-2,0 0,-5 2,-1-1,0 0,6-5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932 44,'-2'3,"0"0,3 0,2-2,0-1,-3 3,-2 0,-1-1,1 1,-1 0,0-1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926 60,'3'-1,"0"1,0 0,0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1107,'24'0,"-21"0,1 0,-1 1,0-2,0 1,-2 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69,'4'0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78,'3'-1,"0"1,0 0,0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946 50,'5'-1,"-2"2,0-1,1 1,-1-1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42,'-2'3,"2"1,-1 0,0-1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962 41,'1'3,"-3"0,0 0,0 0,0 0,-1 0,0 0,2 0,4-4,0 0,1 0,-1 0,0 0,0 1,-2 3,-3 0,-1-1,0 0,0-1,3-4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62,'0'4,"-1"0,0 0,1-1,-1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630 118,'-3'2,"3"1,-1 0,1 0,0 1,0-1,1 0,0 0,2-1,0-1,0-1,0-1,0 0,0-1,-1-1,0-1,-1 1,-1 0,0 0,0 0,0 0,-1 0,-1 0,-1 0,0 3,0 0,0 1,0 0,0 1,1 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664 127,'3'0,"1"0,0 0,0 0,-1 0,0 0,0 1,0 0,-2-4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686 117,'3'0,"1"2,-1-1,0 0,0 0,0-1,0 1,-1 2,-3 0,-2 0,0-1,0 0,-1-1,-1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591 119,'3'1,"1"-1,-1 0,0 0,0 1,0-1,0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1168,'30'-1,"-26"0,-1 0,0-1,0 1,1 0,-1 0,-2 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609 115,'3'-1,"0"2,0-1,0 1,-2 2,-2 0,-2 0,0 0,0-1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99,'1'-3,"-4"1,0 5,2 0,0 0,1 0,3-2,0-2,0-1,0 0,-1-1,0 6,-2 0,1 0,2 0,0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736 113,'3'-1,"0"2,0 0,0 0,-4 2,-2-2,0 1,0 0,4 1,2-3,1 0,-1-1,0 2,-5 2,-1-1,-1-1,1 0,1-4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733 104,'-4'6,"3"-2,0 0,0 0,1-1,0 1,0-1,1 1,1-1,2 0,-1-1,0-2,1 1,0-1,-1 0,1-1,-1-1,0 0,0-1,-1 0,-1 0,-1 0,0-1,-1 1,-1-1,0 1,-1-1,0 1,-1 1,-1 2,0 2,0 1,2-1,0 0,0 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139 133,'-3'-1,"0"4,1 0,0 0,0 0,2 0,0 0,1 0,1 0,0 0,1 0,0-1,0 0,0-1,0-1,1-1,-1 0,0 1,0-1,1-1,-1 1,1-3,-2 1,-1 0,-1 0,-1 0,-1 0,0 0,-1 1,-1-1,0 2,1 1,0 1,-2 1,2-1,0 0,-1 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128 159,'3'0,"-4"3,0 0,0 1,0-1,0 0,0 0,-1 1,0 0,0-1,1 0,-2 0,1 0,0 0,1 0,-1 0,0 0,1 0,0 0,0 0,-1 0,1 0,-1 0,1 0,0 0,-1 1,1-1,0 0,-1 0,1 0,0 1,0-1,0 0,0 0,0 0,-1 0,2-6,1 0,-2 0,1 0,-1 0,0 0,1 6,-1 0,1 0,0 0,0 0,0 0,0 0,3-2,0-3,0 0,0 0,0 0,0 0,0 0,0 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272 267,'-1'3,"-1"0,1 0,1 0,0 0,0 0,0 0,2 0,0 0,1 0,0 0,0-1,0 0,1-2,-1 0,0-1,0 1,0-1,0-1,0 1,0-1,-2-1,1 0,-2 0,1 0,-2 0,0-1,0 1,-3 0,1 1,-1 2,1-1,0 2,-2-1,2 1,0-1,-2 0,2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307 273,'3'-1,"0"1,0-1,0 0,0 1,0-1,1 1,0 1,0-1,1 0,0-1,-2 1,2 0,-2 0,0 0,0-1,1 1,-1 0,0 0,0-1,1 1,0 0,-1-1,5 0,-1 1,-3-1,-1 1,1-1,0 1,0-1,0 0,0 1,0-1,0 0,0 0,0 1,0-1,-1 1,1 0,0-1,-1 1,0 0,0 0,0 1,0-1,0 0,0 1,0-1,0 0,0 1,0-1,0 0,0 0,0 0,0 0,2-1,-2 1,0 0,2-1,0 1,-1 0,0-1,0 1,-1 1,0-1,0 0,0 0,0 1,-6-1,0-1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553 246,'3'-1,"0"2,0 0,0 1,-4 1,-2 0,0-1,0 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586 254,'-1'-3,"-2"2,0 2,0 2,1 0,1 0,1 0,2 0,1-5,1 0,-1 0,-1-1,-2 6,0 1,0 0,1-1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918 1277,'35'-6,"-32"6,0 1,0-2,1 1,-1 0,0 0,1 0,0-1,-1 1,1 0,0-1,-1 1,1 1,-1-1,4-1,-4 2,0-1,1-1,6 1,-4-1,-3 0,4-1,-2 0,0-1,0 2,0 0,-2 0,3 1,0-1,-2 1,-1 1,3-1,1 2,-1-1,-3 0,3 0,-3 0,0-1,1 0,-1 0,0 0,1-1,8-1,-4 1,-4 0,-1-1,2 1,-1 1,2-1,5-1,0 2,0 1,1 1,2-1,-7 0,0-1,4 0,-6 0,0 0,0-1,0 0,5-1,-1-1,-5 3,13-3,-12 4,0 0,0 0,1 3,-3 0,-6-2,0-2,-1 1,-3-2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600 255,'3'-1,"0"1,0 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604 259,'-3'0,"6"0,0 0,0 0,0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613 242,'3'0,"0"1,0 0,0 0,-1 2,-4 0,0 0,1 0,-1 0,1 0,-2 0,0-2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36 618,'-1'4,"1"0,0-1,0 1,0 1,0-1,0-1,1 1,-1-1,1 0,2-1,0-2,0 1,0 0,0-1,0 1,0-1,0 0,0 0,1-1,-1 0,0 1,1-1,-1 1,0-1,0 1,0-1,1 1,-1-1,0 1,0 0,0 0,0 0,0 0,1 0,-1-1,1 1,-1 0,0-1,0 1,0 0,0 0,0 0,0 1,0-1,0 0,0 0,0 0,1 0,-1 1,0 0,1-1,-1 1,0-1,1 0,0 0,0 1,-1-1,0-1,0-1,-2-1,-1 0,0 0,-1 0,0-1,1 0,-1 1,1 0,0 0,-1 0,0 0,-2 0,0 0,-1 2,1 0,-2 1,1-1,1 1,-2 0,0 0,0 0,2 0,0 0,0 1,0-1,0 0,-2 1,2-1,0 0,0 0,0 0,0 0,0 1,-2-1,2 1,0-1,0 1,0-1,-2 0,2 0,0 0,0 0,0 0,0 0,0 0,0 0,0 0,0 0,0 0,0 1,0-1,-2 2,2-1,0 0,-2 1,1 0,1-1,0-2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638 241,'0'-3,"2"7,-3-1,0 1,1 0,-1 1,0-1,1-1,0 0,3-1,0-3,0 0,0-2,0 1,-1-1,-2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642 237,'4'-2,"-1"3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644 249,'5'-1,"-2"0,4 0,-3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 39,'-3'4,"2"-1,-1 0,1 0,0 2,-1-2,1 0,0 0,0 0,-1 2,1-2,1 0,3-6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52,'0'-3,"-1"0,-2 3,0 1,0 2,1 0,-1 0,2 0,1 0,1 0,2-3,0-1,0-1,0 0,-4 5,0 0,1 1,0-1,2-6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56,'4'-1,"-1"2,0-1,0 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1095 1351,'3'14,"-3"-10,1-1,-1 1,1 0,0 0,1 17,-1-13,0-2,1 1,-1 0,1 1,-1 1,0 1,1-1,-1-2,0 0,0-1,0 2,0-1,-2-1,0-1,-2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55,'-4'5,"3"-2,2 0,2-2,0-4,-1 0,-1 0,-2 0,-2 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49,'8'0,"-5"0,0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51,'-1'4,"1"-1,-1 0,1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56,'-2'3,"2"0,3-2,1-2,-1-1,-1-1,-2 0,-3 2,0 0,0 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836 127,'1'-3,"-4"1,0 2,0 1,1 2,0 0,2 0,0 1,3-2,0-3,0-1,0-1,-2 6,0 0,0 0,2-2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852 125,'3'0,"1"1,-1-1,0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854 130,'3'1,"0"-1,0 0,0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866 116,'3'-1,"0"2,0 0,0 0,0 0,-1 2,-3 0,-2 1,1-1,1 0,-2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909 109,'-3'7,"1"-4,1 1,-2 0,2 0,0-1,0 0,1 1,1-1,2-3,0 0,1-1,-1-1,-1-1,-1-1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905 111,'6'-2,"-3"2,0 0,0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176,'2'0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1175 1526,'-15'2,"12"-2,0 1,0 2,-1 0,2 1,-2 0,2-1,1 0,1 0,1 0,-2 1,1 0,1 0,-1 0,0-1,0 1,3-3,0 2,0 0,0-2,0-4,-2 0,0 0,0 0,-1 0,1-1,1-1,-1 2,-1 0,1 0,0 0,0-1,-1 1,0 0,0 0,0 0,0 0,0 6,1 0,-1 3,0-3,1 1,-1-1,0 0,1 0,0 0,2-6,-3-2,0 1,1 1,-1-2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908 122,'6'0,"0"0,-3 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636 120,'0'3,"-2"0,1 0,1 1,0-1,1 0,1-6,0 0,0 0,1 0,-2 0,-1 0,-1 0,-2 1,0 3,0 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314 526,'-3'1,"1"2,1 0,0 0,1 0,-1 1,0 0,1-1,1 0,0 0,0 0,1 0,1-1,0-2,0 0,0-1,0 0,0 0,1 0,-1-1,1-1,-1 0,0 0,-2-1,-1 1,-1 0,0-1,-1 0,0 0,-1 1,-1 0,0 2,-1 1,1 1,-1 0,2 1,0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350 536,'3'0,"0"-1,1 1,-1-1,0 1,0 0,0 0,0-1,-2-2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372 524,'3'1,"0"-1,0 1,0-1,0 1,0-1,0 1,-1 2,-2 0,-1 0,-1 0,-1-1,0-1,0 0,-1 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356 497,'1'3,"-2"0,0 1,1 0,-1-1,2 0,2-2,0-2,0 0,0 0,0 0,0 0,-1-2,-1 0,-3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357 496,'4'-3,"-1"2,0 0,0 0,0 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358 502,'3'0,"3"-1,-2 0,-1 0,0 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411 522,'-3'-1,"2"4,-1 1,2-1,-1 1,0-1,1 1,0-1,1 0,1 0,2 0,-1-2,0 0,0-1,0 1,0-1,1 0,-1-2,0 0,0-1,-1 0,-1-1,1 1,-1-1,-1 0,-1 0,0 0,0 1,-2-1,-1-1,-1 4,0 1,2 1,-1 0,1 0,0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454 530,'3'0,"0"1,0-1,0 0,0-1,0 1,0-1,0 1,0 0,0 1,0-1,-4-3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1206 1537,'-24'9,"23"-5,1 0,0-1,0 2,0-2,1 1,0-1,0 0,-1 0,3 0,0 0,0-2,0-4,-1 0,-1-3,0 0,0 1,-1-1,1 1,1-6,-2 7,0-4,1 3,-1 0,1-6,0 0,-1 8,1-1,-2 8,0 13,1-14,0 1,0 1,0-2,0 3,0 0,1-2,0 3,0 2,0-4,1 7,1-8,0-1,1-4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483 518,'3'0,"0"1,0 0,0 0,-1 2,-1 0,-3 1,0 0,-1-2,0-1,0-1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471 501,'3'1,"-6"-2,3 4,3-3,-2-3,-4 5,4-5,1 6,-2 0,-1 0,-1 0,-1 0,0-1,0-1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509 512,'0'3,"-1"0,-1 0,1 0,0 0,0 0,1 0,-1 0,2 0,2 0,0-1,0 0,0 0,0-1,0-1,0-2,-1-1,0 0,0 0,-1 0,0-1,0 1,-2 0,0 0,-1-1,0 1,-2 0,1 2,0 1,-1 1,1 1,1 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540 527,'-3'0,"7"1,-1-2,0 1,0 0,1 0,0 0,-1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554 518,'3'0,"0"2,0-2,0 1,0-1,0 0,0 1,-4 2,-2 0,0 0,0 0,1 0,0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583 518,'-2'3,"1"0,0 0,1 0,0 0,0 1,2 0,1-1,0-1,0-1,0 0,0 0,0-1,0-2,-1-1,0 0,-1-1,0 1,0 0,-1 0,-1-1,0 1,-1-1,-1 1,0 2,0 1,-2 0,2 0,-2 0,1 1,1-1,-1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543 482,'1'3,"-2"0,1 0,-1 1,0 0,0 0,1-1,0 0,3-4,0 0,1 0,-1 0,0 1,0-1,1 1,-1 0,-6 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309 605,'0'3,"-1"0,1 0,0 0,1 0,1 0,1-1,0 0,0-2,1 0,-1 0,0 0,0-1,0-2,0-1,-2 1,-1 0,0-1,-1 1,-1 0,0 0,-2 0,1 2,0 1,0 1,0 0,0 2,2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344 614,'3'-1,"0"1,0 0,0 0,1 0,0 0,-1 0,0 0,0 0,0-1,1 1,0 0,1 0,-1-1,-1 1,0 0,0 0,0 0,-6 2,0-3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396 598,'4'1,"-1"1,0-1,0 0,0 0,0 0,0 0,-3 2,-2 0,0 0,-1 0,0 0,0-1,0 0,0-3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1549,'-19'0,"18"3,0 2,0 1,1 4,2-6,0 0,2-2,2-1,1-4,-5 0,0-2,-1 0,0-1,-1 0,3-11,-1 6,-2 4,1 0,-1 0,1 1,-1 0,0 1,1-4,-1 1,0-3,0 3,0 3,0 9,0 2,0 5,1-1,-1 0,0-3,3 20,-1-18,-1-4,1-1,2 4,-1 0,-1-3,-3-8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369 579,'-1'4,"0"-1,0 1,0 0,1 0,0-1,4-1,0-3,-1 0,0-1,0 1,-1-2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369 579,'5'-4,"-2"4,0 0,0 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371 588,'7'0,"-4"-1,1 1,-1 0,0 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429 598,'-3'2,"2"1,0 0,1 0,-1 0,1 0,1 0,2 0,1-2,-1 0,0 1,0-2,0 1,0-1,0-2,0 0,0-1,-1 0,-1 0,-1 0,0-1,-1 0,-1 1,-1 1,-1 0,0 2,1 0,0 0,0 1,-3 1,3-1,-1 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312 650,'-3'0,"2"3,0 1,1-1,1 0,0 1,1-1,1 0,0-3,1 0,-1-2,0-1,0-1,-1 1,-1 0,-1 0,0-1,-3 1,0 0,0 2,-1 0,1 2,0 2,2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333 655,'3'0,"0"0,0-1,1 1,0 0,-1 0,0 0,1 1,0-1,-1 0,1-1,0 1,-1 0,0 0,0-1,0 1,0 0,0 0,0 0,0 0,0 0,0 0,-5-3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399 644,'3'0,"0"1,0 0,1-1,-1 1,0 0,0 1,-6 1,0-1,0 0,0 0,0-1,0 1,0 0,0-2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365 637,'3'0,"-4"-3,-2 1,0 3,1 2,2 1,0-1,0 0,3-3,0-2,-1-1,1 0,-2 0,-1 6,0 0,2 1,-1-1,2 0,0 0,1-1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433 643,'2'3,"-4"0,1 0,1 0,1 0,0 0,2-1,0-1,0-1,0 0,1-1,-1-1,0 0,0-1,-2-1,-2 1,0 0,-3 0,1 2,-1 0,0 1,-1 1,2-1,0 1,-1-1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300 686,'-2'3,"1"0,0 0,1 0,0 0,1 0,0 0,2-1,0 0,0-1,0-2,0 1,0-2,0 1,0-1,0 1,-2-2,0 0,0 0,-2-1,1 1,-1 0,-1 0,0-1,0 1,-1 1,0 1,-1 0,0 2,1 0,0 0,1 2,0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1505,'-13'5,"13"-2,3-1,0-1,-2 2,2 0,1 5,-4-5,2 0,-2 2,1 3,-2-3,0 2,0-2,-1-2,1-7,1 0,0 1,0-2,0 2,1 0,-1-2,2 1,-1 1,1 0,1 0,0 0,0 0,0 3,0-1,0 2,0-1,0 0,0 2,-2 2,-1 0,0-1,0 0,0 0,0 2,-1 6,1-8,0 1,0-1,0 0,0 0,3-1,0-6,-2 0,1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335 688,'3'0,"0"0,0 0,1 0,-1 0,0-1,0 1,0 0,1 0,0 0,-1 1,1-1,-1 0,0 0,0 0,0 0,-5-3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380 678,'3'0,"0"1,0 1,0-1,0 0,1 0,-1 1,-2 1,-3 0,-2-1,0 0,0-1,0-1,1-2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353 659,'1'3,"-1"0,-1 1,0 0,1 0,0-7,2 0,1 2,0 0,0 3,-3 1,-2 0,-1-1,0-1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419 676,'-3'1,"1"2,0 0,0 0,2 0,0 0,1 1,0 0,1-1,0 0,1-1,0-1,0-1,0-1,1 0,-1-1,0 0,0 0,0 1,0 0,0-1,-2-1,-1 0,-1 0,-1 0,0 0,-2 0,0 0,0 1,0 1,0 1,0 1,0 1,-1 1,1-1,1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205 684,'3'1,"0"0,0-1,1 0,-1-1,1 0,-1 1,1-1,-1 1,1 0,-1 1,0-1,0 0,0 0,0 0,1 1,-1-1,0 0,0 0,0 0,0 0,1 0,-1 0,0 1,0-1,-7-1,1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210 644,'3'-1,"0"2,0 0,0 0,0-1,1 0,-1 0,0 1,0-1,0 0,1 0,-1 0,0 0,0 0,0 0,0 0,0 0,0 0,0 0,0 1,0 0,0-1,0 1,1 0,-1-1,-5-3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214 605,'7'-3,"-4"2,0 2,0-1,1 1,-1 0,2-1,-1 1,-1-1,2 0,-1 0,1 0,-2 0,1 1,-1 0,0 0,0-1,-3-3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234 538,'11'0,"-8"0,0 0,0 0,0 0,0 0,0 0,0 0,2 1,0-1,0 0,-1 1,0 0,0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524 578,'1'3,"-1"1,-1 0,1 1,0-2,0 0,0 2,0-2,0 1,0 0,0-1,-1-6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515 591,'0'-3,"3"2,0 0,-3 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1443 1537,'18'3,"-15"-4,1 0,-1-2,0-2,-2 2,0-1,-2 0,-1-4,-1 6,0 2,0 1,0 1,-6 8,5-3,3-3,0 1,1-1,1 3,0-4,1 2,-1-2,1 0,-1 0,1 0,2 0,-1-1,1-2,-1-1,1-3,-3 1,1-3,-1 3,0 0,-1 0,2-1,0-1,-1 2,1 0,-2 0,1 0,-1 7,1 3,0-2,-1-2,2 2,-1 0,1-1,1-8,-2 1,-1 0,1-1,-1 1,1-1,-1 0,0 1,0 0,1 0,-1 0,0 8,2 4,-1-5,3 2,-1-3,0 0,1-2,0-5,-1-1,-2 1,0 1,0 0,-1 0,1-1,0 1,-2 0,-1 0,5 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509 600,'3'-1,"0"1,0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513 610,'3'-2,"1"1,-1-1,1 0,-1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544 578,'-2'3,"2"0,-1 1,1-1,0 0,0 0,-1 0,1 0,-1 2,1-2,-1 2,1-2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539 592,'5'-3,"-2"1,0 2,0 0,-5 3,-1-1,0 1,0-2,6-2,0 1,0 0,0 1,-5 2,0 0,-1-1,0 1,6-4,0-1,1 0,-1 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571 576,'0'3,"-2"0,1 0,0 0,-1 0,1 0,0 0,4-4,0-1,0 1,-4 4,-2-1,0 1,0 0,2 0,5-4,-1 1,-1 3,-5 0,0 0,0-1,0 0,3-5,3-1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574 593,'9'-5,"-6"4,0 1,0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585 579,'2'3,"-2"0,-1 0,-2 1,1-1,0 1,6-6,-1 1,0 0,-6 4,0 0,0 0,1 0,0 1,0-1,5-2,1-3,0-1,-1 1,0 0,-1-1,-5 1,0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606 571,'-3'7,"2"-4,0 0,-1 0,1 0,4-6,0 0,0 1,0 0,0 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610 582,'-2'3,"1"0,4-2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620 571,'0'3,"-1"0,0 0,4-3,0-1,0 1,-6 2,0-1,-1 2,1 0,6-3,-5 3,-1-1,0 0,0 0,0 0,0 1,1 0,5-4,0-1,0 0,0 1,-2 4,-3 0,1 0,-1 0,1 0,2-6,0 0,1 0,1 0,0 1,0 0,0 1,0-1,0 1,0 0,-6-1,0 1,0-1,3 5,1 0,0 1,-1-1,0 0,-1 1,0-1,0 1,-1-1,-1-3,1-3,2 0,2-1,2 1,-1 1,0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1482,'-28'28,"27"-25,-1 0,0 1,1-1,-2-1,1 2,1-1,4-2,2-2,2 1,-4 0,3 0,-3 0,2 2,-2 1,-1 1,-3 0,0-1,-3 4,2-3,-1 3,1-4,-5 4,3-3,1-2,-1-1,2-4,3-1,-1-1,1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533 631,'-4'2,"2"1,-1 0,2 0,5-5,-1 1,0-1,0 1,0-1,0 1,0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539 634,'-4'3,"3"0,1 0,0 0,-1 1,1-1,0 0,0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534 646,'4'-3,"-1"2,0 1,-3 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538 650,'3'-1,"0"0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525 657,'-2'3,"2"0,-1 0,1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528 659,'1'4,"1"-1,1-1,0-1,0-2,-3-2,-2 0,-1 1,6 0,1 1,-1 0,0 0,-1 4,-5-1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571 639,'-2'5,"0"1,-1-2,2-1,0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575 648,'-2'3,"0"0,1 0,-1 0,1 1,0-1,4-3,0-3,-1 0,1 1,-1-1,1 1,0 3,-3 2,0 0,1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594 647,'3'0,"0"-1,0 0,1 0,-1 2,-1 2,-1 0,-2 0,0 1,0-1,-1 0,-1-1,0-2,2-4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604 640,'1'-4,"0"7,-1 1,-1 0,0 0,-1 0,1 0,-1-1,0 0,-1-1,2-5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1451,'-10'104,"10"-101,1 1,-1-1,3-1,0 0,1-4,-1-1,-2 0,0 0,-2 0,0-1,-1 1,-3-3,2 4,-3-4,3 4,-2-2,2 2,-7-4,6 5,0-2,1 0,8 4,1 0,-2 0,8 2,-6-2,3 2,-6-2,4 1,-1 0,1-1,0 0,-4-1,0-1,-8 3,2-2,0 1,-2 1,-1 1,2 2,3-2,1 0,1 1,1-1,0 2,3-2,-2-3,1-2,-2-2,1 0,-2 0,0 1,1-1,0 8,-1 0,0-1,0 1,0-1,0 0,0 1,0-1,2-3,-1-4,0 0,-1 0,-1 0,2-3,-2 3,1 1,1 0,-1 7,1 1,-2-2,0 0,1 0,-1 0,0 0,0 4,-1-1,1-2,0-1,-1 0,0-7,0-12,2 10,-1 2,1 1,0-1,1-1,1 2,1 0,-1 1,0 2,0 0,0 0,0 1,0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591 653,'2'3,"1"-1,0-1,0 0,0-2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635 650,'2'3,"-1"0,-4-1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652 635,'7'-3,"-4"3,0 2,-3 2,0-1,-1 0,-1 1,1-1,0 0,0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655 666,'3'1,"0"0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523 691,'3'1,"0"-1,0 1,0-1,0 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527 696,'-3'1,"6"0,0-1,0-1,0 1,0-1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535 681,'3'1,"0"0,0 0,0 1,-1 1,-1 0,-2 0,0 0,-1 0,-1-2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570 683,'-1'3,"1"0,1 0,-1 0,0 0,0 0,1 0,-1 0,2-7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581 680,'3'2,"-3"2,0-1,0 1,-2 0,1 1,-1-1,0-1,0 0,1-7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596 681,'3'2,"0"-2,0 0,-1 3,-2 0,0 0,-1 0,1 0,-1 0,0 0,1 0,-2-6,0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1808 1466,'-2'51,"1"-46,1-1,0-1,0 0,-1 0,2 2,0 0,0-2,1 0,1-1,1-1,-1-2,0-3,-2 1,-1 0,-5-2,0 0,2 3,-1-1,0 0,-1-1,-4-1,6 4,-1 1,-1-2,1 3,1-1,9 2,9-3,-12 1,3-2,1 0,0 0,-4 1,0 1,1 1,-1 1,0-1,0 1,0-2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592 691,'8'-1,"-5"2,0 0,-5 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595 702,'3'0,"0"0,0-1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627 677,'-4'2,"2"1,0 0,0 0,1 0,4-1,0-2,0 0,-6 3,1 0,5-2,0-1,-2 3,-4 0,0-1,3-5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638 678,'3'-3,"-5"6,1 0,0 0,1 0,1 0,2-3,0 0,0 1,-1 2,-2 0,-1 0,-1 1,1-1,-2 0,0-2,1-4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634 693,'3'0,"0"2,0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34,'1'3,"0"0,-1 0,1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30,'3'-1,"-1"4,-2 0,0 0,0 1,-1 0,-1 0,1-1,-1 0,-1-2,3-4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622 33,'3'0,"0"0,0-1,0 1,0 1,-3 2,0 0,0 0,-1 1,0-1,0 0,-2-2,1-4,1 0,0 0,0 0,4 2,0 1,0-1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659 25,'-3'2,"0"0,3 1,1 0,2-1,-4 1,-2-1,2 1,4-3,0 1,0 0,-3 2,-3-1,0 0,0-1,5-5,0 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25,'-3'3,"1"0,1 0,4-1,0-3,0 1,0-1,-1 4,-3 0,0 0,-1 0,1 0,-1 0,-1-2,3-4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1947 1460,'-16'17,"13"-15,0 1,0 1,2-1,1 1,3-1,1-2,0 0,1-1,-1 0,-1 2,-8 8,1-3,2-3,-2 1,2-1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670 37,'2'3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35,'3'0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42,'3'0,"0"1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29,'3'1,"0"-1,1 0,-1 0,0 0,0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25,'-1'3,"-1"0,1 0,0 0,0 0,2 0,2-5,0 0,0 0,-4 5,1 0,-1 0,1 0,-1 0,1 0,-1 0,-2-4,0-1,0 0,1-1,2 0,3 2,1 1,-1-1,0 0,0-1,0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751 24,'-3'2,"1"1,2 0,3-3,1-1,-1 1,0 0,0 0,-6 2,0-1,0 1,0-1,0 1,0-1,6-1,0-1,1 1,-1-1,0 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753 39,'-3'2,"0"1,1 1,1-1,0 1,1-1,0 0,1-6,0 0,1 0,-1 0,1 0,0 0,1 2,0 2,-2 2,-2 0,-1 1,0-1,-1-1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754 44,'-1'3,"1"0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42,'3'-2,"-3"5,0 0,0 0,3-5,0-1,-2 0,0 6,0 0,-1 0,0 0,-1 1,1-1,0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34,'3'0,"0"3,0 0,-1 0,-1 0,1 0,-2 0,2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20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1476,'-2'18,"3"-15,-1 0,1 0,1 0,0 0,2-4,-2-2,0-2,-1 0,1-2,-2 4,0 0,0 0,1 7,0-1,0 1,0 5,0 2,-1-5,1 0,0 8,-2-4,0 3,0-5,1-2,-2 4,1-5,-4 7,2-5,2-3,-3 2,3-3,0 0,-2-1,0-2,2-14,1 5,1 5,0-1,0 2,1-6,0-4,0 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44,'-4'1,"3"2,0 0,0 0,0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808 42,'3'0,"0"0,0 1,0-1,0 1,0-1,0 1,0-2,-4-2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35,'3'0,"0"1,1-1,-1 1,0 1,-2 1,-4-1,1 1,-1 0,0 0,0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39,'2'-6,"1"5,-2 4,-1 0,1 1,-1 0,0 0,1 0,-1-1,0 0,3-2,-1-4,0 0,0 0,-1-1,0 1,0 0,1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52,'5'-2,"-2"1,0 1,0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48,'-4'6,"3"-3,1 0,-1 0,1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37,'-3'-1,"2"4,-1 0,1 0,1 0,2 0,1-2,-6 2,0-1,1 1,3 0,2-2,0 0,-5 2,-1-1,0 0,6-5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932 44,'-2'3,"0"0,3 0,2-2,0-1,-3 3,-2 0,-1-1,1 1,-1 0,0-1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926 60,'3'-1,"0"1,0 0,0 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5:04:1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69,'4'0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西北工业大学    林奕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6257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4099" name="任意多边形 96258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4100" name="任意多边形 96259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4101" name="任意多边形 96260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4102" name="任意多边形 96261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4103" name="椭圆 96262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4" name="椭圆 96263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5" name="椭圆 96264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6266" name="标题 96265"/>
          <p:cNvSpPr>
            <a:spLocks noGrp="1"/>
          </p:cNvSpPr>
          <p:nvPr>
            <p:ph type="ctrTitle" sz="quarter"/>
          </p:nvPr>
        </p:nvSpPr>
        <p:spPr>
          <a:xfrm>
            <a:off x="914400" y="1873250"/>
            <a:ext cx="10363200" cy="155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6267" name="副标题 96266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75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accent2"/>
              </a:buClr>
              <a:buSzPct val="75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folHlink"/>
              </a:buClr>
              <a:buSzPct val="7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6268" name="日期占位符 96267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000" b="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6269" name="页脚占位符 9626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600" b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6270" name="灯片编号占位符 9626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000" b="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3073"/>
          <p:cNvGrpSpPr/>
          <p:nvPr/>
        </p:nvGrpSpPr>
        <p:grpSpPr>
          <a:xfrm>
            <a:off x="0" y="0"/>
            <a:ext cx="1447800" cy="6854825"/>
            <a:chOff x="0" y="0"/>
            <a:chExt cx="684" cy="4318"/>
          </a:xfrm>
        </p:grpSpPr>
        <p:sp>
          <p:nvSpPr>
            <p:cNvPr id="5123" name="矩形 3074"/>
            <p:cNvSpPr/>
            <p:nvPr/>
          </p:nvSpPr>
          <p:spPr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124" name="组合 3075"/>
            <p:cNvGrpSpPr/>
            <p:nvPr/>
          </p:nvGrpSpPr>
          <p:grpSpPr>
            <a:xfrm>
              <a:off x="48" y="103"/>
              <a:ext cx="96" cy="4126"/>
              <a:chOff x="48" y="103"/>
              <a:chExt cx="96" cy="4126"/>
            </a:xfrm>
          </p:grpSpPr>
          <p:sp>
            <p:nvSpPr>
              <p:cNvPr id="5125" name="矩形 3076"/>
              <p:cNvSpPr/>
              <p:nvPr/>
            </p:nvSpPr>
            <p:spPr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6" name="矩形 3077"/>
              <p:cNvSpPr/>
              <p:nvPr/>
            </p:nvSpPr>
            <p:spPr>
              <a:xfrm>
                <a:off x="48" y="1250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7" name="矩形 3078"/>
              <p:cNvSpPr/>
              <p:nvPr/>
            </p:nvSpPr>
            <p:spPr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8" name="矩形 3079"/>
              <p:cNvSpPr/>
              <p:nvPr/>
            </p:nvSpPr>
            <p:spPr>
              <a:xfrm>
                <a:off x="48" y="1538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9" name="矩形 3080"/>
              <p:cNvSpPr/>
              <p:nvPr/>
            </p:nvSpPr>
            <p:spPr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0" name="矩形 3081"/>
              <p:cNvSpPr/>
              <p:nvPr/>
            </p:nvSpPr>
            <p:spPr>
              <a:xfrm>
                <a:off x="48" y="182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1" name="矩形 3082"/>
              <p:cNvSpPr/>
              <p:nvPr/>
            </p:nvSpPr>
            <p:spPr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2" name="矩形 3083"/>
              <p:cNvSpPr/>
              <p:nvPr/>
            </p:nvSpPr>
            <p:spPr>
              <a:xfrm>
                <a:off x="48" y="2116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" name="矩形 3084"/>
              <p:cNvSpPr/>
              <p:nvPr/>
            </p:nvSpPr>
            <p:spPr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4" name="矩形 3085"/>
              <p:cNvSpPr/>
              <p:nvPr/>
            </p:nvSpPr>
            <p:spPr>
              <a:xfrm>
                <a:off x="48" y="2404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5" name="矩形 3086"/>
              <p:cNvSpPr/>
              <p:nvPr/>
            </p:nvSpPr>
            <p:spPr>
              <a:xfrm>
                <a:off x="48" y="2549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6" name="矩形 3087"/>
              <p:cNvSpPr/>
              <p:nvPr/>
            </p:nvSpPr>
            <p:spPr>
              <a:xfrm>
                <a:off x="48" y="2691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7" name="矩形 3088"/>
              <p:cNvSpPr/>
              <p:nvPr/>
            </p:nvSpPr>
            <p:spPr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8" name="矩形 3089"/>
              <p:cNvSpPr/>
              <p:nvPr/>
            </p:nvSpPr>
            <p:spPr>
              <a:xfrm>
                <a:off x="48" y="2979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9" name="矩形 3090"/>
              <p:cNvSpPr/>
              <p:nvPr/>
            </p:nvSpPr>
            <p:spPr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0" name="矩形 3091"/>
              <p:cNvSpPr/>
              <p:nvPr/>
            </p:nvSpPr>
            <p:spPr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1" name="矩形 3092"/>
              <p:cNvSpPr/>
              <p:nvPr/>
            </p:nvSpPr>
            <p:spPr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2" name="矩形 3093"/>
              <p:cNvSpPr/>
              <p:nvPr/>
            </p:nvSpPr>
            <p:spPr>
              <a:xfrm>
                <a:off x="48" y="3557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3" name="矩形 3094"/>
              <p:cNvSpPr/>
              <p:nvPr/>
            </p:nvSpPr>
            <p:spPr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4" name="矩形 3095"/>
              <p:cNvSpPr/>
              <p:nvPr/>
            </p:nvSpPr>
            <p:spPr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5" name="矩形 3096"/>
              <p:cNvSpPr/>
              <p:nvPr/>
            </p:nvSpPr>
            <p:spPr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6" name="矩形 3097"/>
              <p:cNvSpPr/>
              <p:nvPr/>
            </p:nvSpPr>
            <p:spPr>
              <a:xfrm>
                <a:off x="48" y="4134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7" name="矩形 3098"/>
              <p:cNvSpPr/>
              <p:nvPr/>
            </p:nvSpPr>
            <p:spPr>
              <a:xfrm>
                <a:off x="48" y="103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8" name="矩形 3099"/>
              <p:cNvSpPr/>
              <p:nvPr/>
            </p:nvSpPr>
            <p:spPr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9" name="矩形 3100"/>
              <p:cNvSpPr/>
              <p:nvPr/>
            </p:nvSpPr>
            <p:spPr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0" name="矩形 3101"/>
              <p:cNvSpPr/>
              <p:nvPr/>
            </p:nvSpPr>
            <p:spPr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1" name="矩形 3102"/>
              <p:cNvSpPr/>
              <p:nvPr/>
            </p:nvSpPr>
            <p:spPr>
              <a:xfrm>
                <a:off x="48" y="678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2" name="矩形 3103"/>
              <p:cNvSpPr/>
              <p:nvPr/>
            </p:nvSpPr>
            <p:spPr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3" name="矩形 3104"/>
              <p:cNvSpPr/>
              <p:nvPr/>
            </p:nvSpPr>
            <p:spPr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106" name="标题 3105"/>
          <p:cNvSpPr>
            <a:spLocks noGrp="1"/>
          </p:cNvSpPr>
          <p:nvPr>
            <p:ph type="ctrTitle" sz="quarter"/>
          </p:nvPr>
        </p:nvSpPr>
        <p:spPr>
          <a:xfrm>
            <a:off x="1524000" y="22860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ctr"/>
          <a:lstStyle>
            <a:lvl1pPr lvl="0" algn="ctr">
              <a:buClrTx/>
              <a:buSzTx/>
              <a:buFontTx/>
              <a:defRPr b="0">
                <a:solidFill>
                  <a:srgbClr val="00FFFF"/>
                </a:solidFill>
              </a:defRPr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107" name="副标题 3106"/>
          <p:cNvSpPr>
            <a:spLocks noGrp="1"/>
          </p:cNvSpPr>
          <p:nvPr>
            <p:ph type="subTitle" sz="quarter" idx="1"/>
          </p:nvPr>
        </p:nvSpPr>
        <p:spPr>
          <a:xfrm>
            <a:off x="24384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t"/>
          <a:lstStyle>
            <a:lvl1pPr marL="0" lvl="0" indent="0" algn="ctr">
              <a:buClr>
                <a:schemeClr val="tx2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1pPr>
            <a:lvl2pPr marL="457200" lvl="1" indent="0" algn="ctr">
              <a:buClr>
                <a:schemeClr val="folHlink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2pPr>
            <a:lvl3pPr marL="914400" lvl="2" indent="0" algn="ctr">
              <a:buClr>
                <a:schemeClr val="tx2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3pPr>
            <a:lvl4pPr marL="1371600" lvl="3" indent="0" algn="ctr">
              <a:buClr>
                <a:schemeClr val="tx1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4pPr>
            <a:lvl5pPr marL="1828800" lvl="4" indent="0" algn="ctr">
              <a:buClr>
                <a:schemeClr val="tx1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3108" name="日期占位符 3107"/>
          <p:cNvSpPr>
            <a:spLocks noGrp="1"/>
          </p:cNvSpPr>
          <p:nvPr>
            <p:ph type="dt" sz="quarter" idx="2"/>
          </p:nvPr>
        </p:nvSpPr>
        <p:spPr>
          <a:xfrm>
            <a:off x="152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>
              <a:def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109" name="页脚占位符 3108"/>
          <p:cNvSpPr>
            <a:spLocks noGrp="1"/>
          </p:cNvSpPr>
          <p:nvPr>
            <p:ph type="ftr" sz="quarter" idx="3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ctr">
              <a:defRPr sz="1800" b="1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10" name="灯片编号占位符 3109"/>
          <p:cNvSpPr>
            <a:spLocks noGrp="1"/>
          </p:cNvSpPr>
          <p:nvPr>
            <p:ph type="sldNum" sz="quarter" idx="4"/>
          </p:nvPr>
        </p:nvSpPr>
        <p:spPr>
          <a:xfrm>
            <a:off x="93472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r">
              <a:def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981200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09232" y="1981200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609600"/>
            <a:ext cx="25908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609600"/>
            <a:ext cx="7622209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6146" name="组合 3073"/>
          <p:cNvGrpSpPr/>
          <p:nvPr/>
        </p:nvGrpSpPr>
        <p:grpSpPr>
          <a:xfrm>
            <a:off x="0" y="0"/>
            <a:ext cx="1447800" cy="6854825"/>
            <a:chOff x="0" y="0"/>
            <a:chExt cx="684" cy="4318"/>
          </a:xfrm>
        </p:grpSpPr>
        <p:sp>
          <p:nvSpPr>
            <p:cNvPr id="6147" name="矩形 3074"/>
            <p:cNvSpPr/>
            <p:nvPr/>
          </p:nvSpPr>
          <p:spPr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148" name="组合 3075"/>
            <p:cNvGrpSpPr/>
            <p:nvPr/>
          </p:nvGrpSpPr>
          <p:grpSpPr>
            <a:xfrm>
              <a:off x="48" y="103"/>
              <a:ext cx="96" cy="4126"/>
              <a:chOff x="48" y="103"/>
              <a:chExt cx="96" cy="4126"/>
            </a:xfrm>
          </p:grpSpPr>
          <p:sp>
            <p:nvSpPr>
              <p:cNvPr id="6149" name="矩形 3076"/>
              <p:cNvSpPr/>
              <p:nvPr/>
            </p:nvSpPr>
            <p:spPr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0" name="矩形 3077"/>
              <p:cNvSpPr/>
              <p:nvPr/>
            </p:nvSpPr>
            <p:spPr>
              <a:xfrm>
                <a:off x="48" y="1250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1" name="矩形 3078"/>
              <p:cNvSpPr/>
              <p:nvPr/>
            </p:nvSpPr>
            <p:spPr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2" name="矩形 3079"/>
              <p:cNvSpPr/>
              <p:nvPr/>
            </p:nvSpPr>
            <p:spPr>
              <a:xfrm>
                <a:off x="48" y="1538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3" name="矩形 3080"/>
              <p:cNvSpPr/>
              <p:nvPr/>
            </p:nvSpPr>
            <p:spPr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4" name="矩形 3081"/>
              <p:cNvSpPr/>
              <p:nvPr/>
            </p:nvSpPr>
            <p:spPr>
              <a:xfrm>
                <a:off x="48" y="182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5" name="矩形 3082"/>
              <p:cNvSpPr/>
              <p:nvPr/>
            </p:nvSpPr>
            <p:spPr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6" name="矩形 3083"/>
              <p:cNvSpPr/>
              <p:nvPr/>
            </p:nvSpPr>
            <p:spPr>
              <a:xfrm>
                <a:off x="48" y="2116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7" name="矩形 3084"/>
              <p:cNvSpPr/>
              <p:nvPr/>
            </p:nvSpPr>
            <p:spPr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8" name="矩形 3085"/>
              <p:cNvSpPr/>
              <p:nvPr/>
            </p:nvSpPr>
            <p:spPr>
              <a:xfrm>
                <a:off x="48" y="2404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9" name="矩形 3086"/>
              <p:cNvSpPr/>
              <p:nvPr/>
            </p:nvSpPr>
            <p:spPr>
              <a:xfrm>
                <a:off x="48" y="2549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0" name="矩形 3087"/>
              <p:cNvSpPr/>
              <p:nvPr/>
            </p:nvSpPr>
            <p:spPr>
              <a:xfrm>
                <a:off x="48" y="2691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1" name="矩形 3088"/>
              <p:cNvSpPr/>
              <p:nvPr/>
            </p:nvSpPr>
            <p:spPr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2" name="矩形 3089"/>
              <p:cNvSpPr/>
              <p:nvPr/>
            </p:nvSpPr>
            <p:spPr>
              <a:xfrm>
                <a:off x="48" y="2979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3" name="矩形 3090"/>
              <p:cNvSpPr/>
              <p:nvPr/>
            </p:nvSpPr>
            <p:spPr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4" name="矩形 3091"/>
              <p:cNvSpPr/>
              <p:nvPr/>
            </p:nvSpPr>
            <p:spPr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5" name="矩形 3092"/>
              <p:cNvSpPr/>
              <p:nvPr/>
            </p:nvSpPr>
            <p:spPr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6" name="矩形 3093"/>
              <p:cNvSpPr/>
              <p:nvPr/>
            </p:nvSpPr>
            <p:spPr>
              <a:xfrm>
                <a:off x="48" y="3557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7" name="矩形 3094"/>
              <p:cNvSpPr/>
              <p:nvPr/>
            </p:nvSpPr>
            <p:spPr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8" name="矩形 3095"/>
              <p:cNvSpPr/>
              <p:nvPr/>
            </p:nvSpPr>
            <p:spPr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9" name="矩形 3096"/>
              <p:cNvSpPr/>
              <p:nvPr/>
            </p:nvSpPr>
            <p:spPr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0" name="矩形 3097"/>
              <p:cNvSpPr/>
              <p:nvPr/>
            </p:nvSpPr>
            <p:spPr>
              <a:xfrm>
                <a:off x="48" y="4134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1" name="矩形 3098"/>
              <p:cNvSpPr/>
              <p:nvPr/>
            </p:nvSpPr>
            <p:spPr>
              <a:xfrm>
                <a:off x="48" y="103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2" name="矩形 3099"/>
              <p:cNvSpPr/>
              <p:nvPr/>
            </p:nvSpPr>
            <p:spPr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3" name="矩形 3100"/>
              <p:cNvSpPr/>
              <p:nvPr/>
            </p:nvSpPr>
            <p:spPr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4" name="矩形 3101"/>
              <p:cNvSpPr/>
              <p:nvPr/>
            </p:nvSpPr>
            <p:spPr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5" name="矩形 3102"/>
              <p:cNvSpPr/>
              <p:nvPr/>
            </p:nvSpPr>
            <p:spPr>
              <a:xfrm>
                <a:off x="48" y="678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6" name="矩形 3103"/>
              <p:cNvSpPr/>
              <p:nvPr/>
            </p:nvSpPr>
            <p:spPr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7" name="矩形 3104"/>
              <p:cNvSpPr/>
              <p:nvPr/>
            </p:nvSpPr>
            <p:spPr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106" name="标题 3105"/>
          <p:cNvSpPr>
            <a:spLocks noGrp="1"/>
          </p:cNvSpPr>
          <p:nvPr>
            <p:ph type="ctrTitle" sz="quarter"/>
          </p:nvPr>
        </p:nvSpPr>
        <p:spPr>
          <a:xfrm>
            <a:off x="1524000" y="22860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ctr"/>
          <a:lstStyle>
            <a:lvl1pPr lvl="0" algn="ctr">
              <a:buClrTx/>
              <a:buSzTx/>
              <a:buFontTx/>
              <a:defRPr b="0">
                <a:solidFill>
                  <a:srgbClr val="00FFFF"/>
                </a:solidFill>
              </a:defRPr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107" name="副标题 3106"/>
          <p:cNvSpPr>
            <a:spLocks noGrp="1"/>
          </p:cNvSpPr>
          <p:nvPr>
            <p:ph type="subTitle" sz="quarter" idx="1"/>
          </p:nvPr>
        </p:nvSpPr>
        <p:spPr>
          <a:xfrm>
            <a:off x="24384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t"/>
          <a:lstStyle>
            <a:lvl1pPr marL="0" lvl="0" indent="0" algn="ctr">
              <a:buClr>
                <a:schemeClr val="tx2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1pPr>
            <a:lvl2pPr marL="457200" lvl="1" indent="0" algn="ctr">
              <a:buClr>
                <a:schemeClr val="folHlink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2pPr>
            <a:lvl3pPr marL="914400" lvl="2" indent="0" algn="ctr">
              <a:buClr>
                <a:schemeClr val="tx2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3pPr>
            <a:lvl4pPr marL="1371600" lvl="3" indent="0" algn="ctr">
              <a:buClr>
                <a:schemeClr val="tx1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4pPr>
            <a:lvl5pPr marL="1828800" lvl="4" indent="0" algn="ctr">
              <a:buClr>
                <a:schemeClr val="tx1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3108" name="日期占位符 3107"/>
          <p:cNvSpPr>
            <a:spLocks noGrp="1"/>
          </p:cNvSpPr>
          <p:nvPr>
            <p:ph type="dt" sz="quarter" idx="2"/>
          </p:nvPr>
        </p:nvSpPr>
        <p:spPr>
          <a:xfrm>
            <a:off x="152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>
              <a:def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109" name="页脚占位符 3108"/>
          <p:cNvSpPr>
            <a:spLocks noGrp="1"/>
          </p:cNvSpPr>
          <p:nvPr>
            <p:ph type="ftr" sz="quarter" idx="3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ctr">
              <a:defRPr sz="1800" b="1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10" name="灯片编号占位符 3109"/>
          <p:cNvSpPr>
            <a:spLocks noGrp="1"/>
          </p:cNvSpPr>
          <p:nvPr>
            <p:ph type="sldNum" sz="quarter" idx="4"/>
          </p:nvPr>
        </p:nvSpPr>
        <p:spPr>
          <a:xfrm>
            <a:off x="93472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r">
              <a:def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981200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09232" y="1981200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609600"/>
            <a:ext cx="25908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609600"/>
            <a:ext cx="7622209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西北工业大学    林奕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4" Type="http://schemas.openxmlformats.org/officeDocument/2006/relationships/theme" Target="../theme/theme5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4" Type="http://schemas.openxmlformats.org/officeDocument/2006/relationships/theme" Target="../theme/theme6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西北工业大学    林奕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95233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1027" name="任意多边形 95234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1028" name="任意多边形 95235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1029" name="任意多边形 95236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1030" name="任意多边形 95237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1031" name="椭圆 95238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" name="椭圆 95239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" name="椭圆 95240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5242" name="标题 9524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5243" name="文本占位符 9524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5244" name="日期占位符 9524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 b="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5245" name="页脚占位符 95244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00" b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5246" name="灯片编号占位符 95245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 b="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2049"/>
          <p:cNvGrpSpPr/>
          <p:nvPr/>
        </p:nvGrpSpPr>
        <p:grpSpPr>
          <a:xfrm>
            <a:off x="0" y="0"/>
            <a:ext cx="1447800" cy="6854825"/>
            <a:chOff x="0" y="0"/>
            <a:chExt cx="684" cy="4318"/>
          </a:xfrm>
        </p:grpSpPr>
        <p:sp>
          <p:nvSpPr>
            <p:cNvPr id="1027" name="矩形 2050"/>
            <p:cNvSpPr/>
            <p:nvPr/>
          </p:nvSpPr>
          <p:spPr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28" name="组合 2051"/>
            <p:cNvGrpSpPr/>
            <p:nvPr/>
          </p:nvGrpSpPr>
          <p:grpSpPr>
            <a:xfrm>
              <a:off x="48" y="102"/>
              <a:ext cx="96" cy="4128"/>
              <a:chOff x="48" y="102"/>
              <a:chExt cx="96" cy="4128"/>
            </a:xfrm>
          </p:grpSpPr>
          <p:sp>
            <p:nvSpPr>
              <p:cNvPr id="1029" name="矩形 2052"/>
              <p:cNvSpPr/>
              <p:nvPr/>
            </p:nvSpPr>
            <p:spPr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0" name="矩形 2053"/>
              <p:cNvSpPr/>
              <p:nvPr/>
            </p:nvSpPr>
            <p:spPr>
              <a:xfrm>
                <a:off x="48" y="125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1" name="矩形 2054"/>
              <p:cNvSpPr/>
              <p:nvPr/>
            </p:nvSpPr>
            <p:spPr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2" name="矩形 2055"/>
              <p:cNvSpPr/>
              <p:nvPr/>
            </p:nvSpPr>
            <p:spPr>
              <a:xfrm>
                <a:off x="48" y="1538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3" name="矩形 2056"/>
              <p:cNvSpPr/>
              <p:nvPr/>
            </p:nvSpPr>
            <p:spPr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4" name="矩形 2057"/>
              <p:cNvSpPr/>
              <p:nvPr/>
            </p:nvSpPr>
            <p:spPr>
              <a:xfrm>
                <a:off x="48" y="182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5" name="矩形 2058"/>
              <p:cNvSpPr/>
              <p:nvPr/>
            </p:nvSpPr>
            <p:spPr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6" name="矩形 2059"/>
              <p:cNvSpPr/>
              <p:nvPr/>
            </p:nvSpPr>
            <p:spPr>
              <a:xfrm>
                <a:off x="48" y="2115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7" name="矩形 2060"/>
              <p:cNvSpPr/>
              <p:nvPr/>
            </p:nvSpPr>
            <p:spPr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8" name="矩形 2061"/>
              <p:cNvSpPr/>
              <p:nvPr/>
            </p:nvSpPr>
            <p:spPr>
              <a:xfrm>
                <a:off x="48" y="240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9" name="矩形 2062"/>
              <p:cNvSpPr/>
              <p:nvPr/>
            </p:nvSpPr>
            <p:spPr>
              <a:xfrm>
                <a:off x="48" y="254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0" name="矩形 2063"/>
              <p:cNvSpPr/>
              <p:nvPr/>
            </p:nvSpPr>
            <p:spPr>
              <a:xfrm>
                <a:off x="48" y="2692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1" name="矩形 2064"/>
              <p:cNvSpPr/>
              <p:nvPr/>
            </p:nvSpPr>
            <p:spPr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2" name="矩形 2065"/>
              <p:cNvSpPr/>
              <p:nvPr/>
            </p:nvSpPr>
            <p:spPr>
              <a:xfrm>
                <a:off x="48" y="298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3" name="矩形 2066"/>
              <p:cNvSpPr/>
              <p:nvPr/>
            </p:nvSpPr>
            <p:spPr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" name="矩形 2067"/>
              <p:cNvSpPr/>
              <p:nvPr/>
            </p:nvSpPr>
            <p:spPr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5" name="矩形 2068"/>
              <p:cNvSpPr/>
              <p:nvPr/>
            </p:nvSpPr>
            <p:spPr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6" name="矩形 2069"/>
              <p:cNvSpPr/>
              <p:nvPr/>
            </p:nvSpPr>
            <p:spPr>
              <a:xfrm>
                <a:off x="48" y="3557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7" name="矩形 2070"/>
              <p:cNvSpPr/>
              <p:nvPr/>
            </p:nvSpPr>
            <p:spPr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8" name="矩形 2071"/>
              <p:cNvSpPr/>
              <p:nvPr/>
            </p:nvSpPr>
            <p:spPr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9" name="矩形 2072"/>
              <p:cNvSpPr/>
              <p:nvPr/>
            </p:nvSpPr>
            <p:spPr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0" name="矩形 2073"/>
              <p:cNvSpPr/>
              <p:nvPr/>
            </p:nvSpPr>
            <p:spPr>
              <a:xfrm>
                <a:off x="48" y="413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1" name="矩形 2074"/>
              <p:cNvSpPr/>
              <p:nvPr/>
            </p:nvSpPr>
            <p:spPr>
              <a:xfrm>
                <a:off x="48" y="102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2" name="矩形 2075"/>
              <p:cNvSpPr/>
              <p:nvPr/>
            </p:nvSpPr>
            <p:spPr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3" name="矩形 2076"/>
              <p:cNvSpPr/>
              <p:nvPr/>
            </p:nvSpPr>
            <p:spPr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4" name="矩形 2077"/>
              <p:cNvSpPr/>
              <p:nvPr/>
            </p:nvSpPr>
            <p:spPr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5" name="矩形 2078"/>
              <p:cNvSpPr/>
              <p:nvPr/>
            </p:nvSpPr>
            <p:spPr>
              <a:xfrm>
                <a:off x="48" y="67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6" name="矩形 2079"/>
              <p:cNvSpPr/>
              <p:nvPr/>
            </p:nvSpPr>
            <p:spPr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7" name="矩形 2080"/>
              <p:cNvSpPr/>
              <p:nvPr/>
            </p:nvSpPr>
            <p:spPr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058" name="标题 2081"/>
          <p:cNvSpPr>
            <a:spLocks noGrp="1"/>
          </p:cNvSpPr>
          <p:nvPr>
            <p:ph type="title"/>
          </p:nvPr>
        </p:nvSpPr>
        <p:spPr>
          <a:xfrm>
            <a:off x="15240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83" name="文本占位符 2082"/>
          <p:cNvSpPr>
            <a:spLocks noGrp="1"/>
          </p:cNvSpPr>
          <p:nvPr>
            <p:ph type="body" idx="1"/>
          </p:nvPr>
        </p:nvSpPr>
        <p:spPr>
          <a:xfrm>
            <a:off x="15240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084" name="日期占位符 2083"/>
          <p:cNvSpPr>
            <a:spLocks noGrp="1"/>
          </p:cNvSpPr>
          <p:nvPr>
            <p:ph type="dt" sz="half" idx="2"/>
          </p:nvPr>
        </p:nvSpPr>
        <p:spPr>
          <a:xfrm>
            <a:off x="152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85" name="页脚占位符 2084"/>
          <p:cNvSpPr>
            <a:spLocks noGrp="1"/>
          </p:cNvSpPr>
          <p:nvPr>
            <p:ph type="ftr" sz="quarter" idx="3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ctr">
              <a:defRPr sz="18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86" name="灯片编号占位符 2085"/>
          <p:cNvSpPr>
            <a:spLocks noGrp="1"/>
          </p:cNvSpPr>
          <p:nvPr>
            <p:ph type="sldNum" sz="quarter" idx="4"/>
          </p:nvPr>
        </p:nvSpPr>
        <p:spPr>
          <a:xfrm>
            <a:off x="93472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2049"/>
          <p:cNvGrpSpPr/>
          <p:nvPr/>
        </p:nvGrpSpPr>
        <p:grpSpPr>
          <a:xfrm>
            <a:off x="0" y="0"/>
            <a:ext cx="1447800" cy="6854825"/>
            <a:chOff x="0" y="0"/>
            <a:chExt cx="684" cy="4318"/>
          </a:xfrm>
        </p:grpSpPr>
        <p:sp>
          <p:nvSpPr>
            <p:cNvPr id="2051" name="矩形 2050"/>
            <p:cNvSpPr/>
            <p:nvPr/>
          </p:nvSpPr>
          <p:spPr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052" name="组合 2051"/>
            <p:cNvGrpSpPr/>
            <p:nvPr/>
          </p:nvGrpSpPr>
          <p:grpSpPr>
            <a:xfrm>
              <a:off x="48" y="102"/>
              <a:ext cx="96" cy="4128"/>
              <a:chOff x="48" y="102"/>
              <a:chExt cx="96" cy="4128"/>
            </a:xfrm>
          </p:grpSpPr>
          <p:sp>
            <p:nvSpPr>
              <p:cNvPr id="2053" name="矩形 2052"/>
              <p:cNvSpPr/>
              <p:nvPr/>
            </p:nvSpPr>
            <p:spPr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4" name="矩形 2053"/>
              <p:cNvSpPr/>
              <p:nvPr/>
            </p:nvSpPr>
            <p:spPr>
              <a:xfrm>
                <a:off x="48" y="125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5" name="矩形 2054"/>
              <p:cNvSpPr/>
              <p:nvPr/>
            </p:nvSpPr>
            <p:spPr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6" name="矩形 2055"/>
              <p:cNvSpPr/>
              <p:nvPr/>
            </p:nvSpPr>
            <p:spPr>
              <a:xfrm>
                <a:off x="48" y="1538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7" name="矩形 2056"/>
              <p:cNvSpPr/>
              <p:nvPr/>
            </p:nvSpPr>
            <p:spPr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8" name="矩形 2057"/>
              <p:cNvSpPr/>
              <p:nvPr/>
            </p:nvSpPr>
            <p:spPr>
              <a:xfrm>
                <a:off x="48" y="182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9" name="矩形 2058"/>
              <p:cNvSpPr/>
              <p:nvPr/>
            </p:nvSpPr>
            <p:spPr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0" name="矩形 2059"/>
              <p:cNvSpPr/>
              <p:nvPr/>
            </p:nvSpPr>
            <p:spPr>
              <a:xfrm>
                <a:off x="48" y="2115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1" name="矩形 2060"/>
              <p:cNvSpPr/>
              <p:nvPr/>
            </p:nvSpPr>
            <p:spPr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2" name="矩形 2061"/>
              <p:cNvSpPr/>
              <p:nvPr/>
            </p:nvSpPr>
            <p:spPr>
              <a:xfrm>
                <a:off x="48" y="240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3" name="矩形 2062"/>
              <p:cNvSpPr/>
              <p:nvPr/>
            </p:nvSpPr>
            <p:spPr>
              <a:xfrm>
                <a:off x="48" y="254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4" name="矩形 2063"/>
              <p:cNvSpPr/>
              <p:nvPr/>
            </p:nvSpPr>
            <p:spPr>
              <a:xfrm>
                <a:off x="48" y="2692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5" name="矩形 2064"/>
              <p:cNvSpPr/>
              <p:nvPr/>
            </p:nvSpPr>
            <p:spPr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6" name="矩形 2065"/>
              <p:cNvSpPr/>
              <p:nvPr/>
            </p:nvSpPr>
            <p:spPr>
              <a:xfrm>
                <a:off x="48" y="298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7" name="矩形 2066"/>
              <p:cNvSpPr/>
              <p:nvPr/>
            </p:nvSpPr>
            <p:spPr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8" name="矩形 2067"/>
              <p:cNvSpPr/>
              <p:nvPr/>
            </p:nvSpPr>
            <p:spPr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9" name="矩形 2068"/>
              <p:cNvSpPr/>
              <p:nvPr/>
            </p:nvSpPr>
            <p:spPr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0" name="矩形 2069"/>
              <p:cNvSpPr/>
              <p:nvPr/>
            </p:nvSpPr>
            <p:spPr>
              <a:xfrm>
                <a:off x="48" y="3557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1" name="矩形 2070"/>
              <p:cNvSpPr/>
              <p:nvPr/>
            </p:nvSpPr>
            <p:spPr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2" name="矩形 2071"/>
              <p:cNvSpPr/>
              <p:nvPr/>
            </p:nvSpPr>
            <p:spPr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3" name="矩形 2072"/>
              <p:cNvSpPr/>
              <p:nvPr/>
            </p:nvSpPr>
            <p:spPr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4" name="矩形 2073"/>
              <p:cNvSpPr/>
              <p:nvPr/>
            </p:nvSpPr>
            <p:spPr>
              <a:xfrm>
                <a:off x="48" y="413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5" name="矩形 2074"/>
              <p:cNvSpPr/>
              <p:nvPr/>
            </p:nvSpPr>
            <p:spPr>
              <a:xfrm>
                <a:off x="48" y="102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6" name="矩形 2075"/>
              <p:cNvSpPr/>
              <p:nvPr/>
            </p:nvSpPr>
            <p:spPr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7" name="矩形 2076"/>
              <p:cNvSpPr/>
              <p:nvPr/>
            </p:nvSpPr>
            <p:spPr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8" name="矩形 2077"/>
              <p:cNvSpPr/>
              <p:nvPr/>
            </p:nvSpPr>
            <p:spPr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9" name="矩形 2078"/>
              <p:cNvSpPr/>
              <p:nvPr/>
            </p:nvSpPr>
            <p:spPr>
              <a:xfrm>
                <a:off x="48" y="67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0" name="矩形 2079"/>
              <p:cNvSpPr/>
              <p:nvPr/>
            </p:nvSpPr>
            <p:spPr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1" name="矩形 2080"/>
              <p:cNvSpPr/>
              <p:nvPr/>
            </p:nvSpPr>
            <p:spPr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082" name="标题 2081"/>
          <p:cNvSpPr>
            <a:spLocks noGrp="1"/>
          </p:cNvSpPr>
          <p:nvPr>
            <p:ph type="title"/>
          </p:nvPr>
        </p:nvSpPr>
        <p:spPr>
          <a:xfrm>
            <a:off x="15240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83" name="文本占位符 2082"/>
          <p:cNvSpPr>
            <a:spLocks noGrp="1"/>
          </p:cNvSpPr>
          <p:nvPr>
            <p:ph type="body" idx="1"/>
          </p:nvPr>
        </p:nvSpPr>
        <p:spPr>
          <a:xfrm>
            <a:off x="15240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084" name="日期占位符 2083"/>
          <p:cNvSpPr>
            <a:spLocks noGrp="1"/>
          </p:cNvSpPr>
          <p:nvPr>
            <p:ph type="dt" sz="half" idx="2"/>
          </p:nvPr>
        </p:nvSpPr>
        <p:spPr>
          <a:xfrm>
            <a:off x="152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85" name="页脚占位符 2084"/>
          <p:cNvSpPr>
            <a:spLocks noGrp="1"/>
          </p:cNvSpPr>
          <p:nvPr>
            <p:ph type="ftr" sz="quarter" idx="3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ctr">
              <a:defRPr sz="18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86" name="灯片编号占位符 2085"/>
          <p:cNvSpPr>
            <a:spLocks noGrp="1"/>
          </p:cNvSpPr>
          <p:nvPr>
            <p:ph type="sldNum" sz="quarter" idx="4"/>
          </p:nvPr>
        </p:nvSpPr>
        <p:spPr>
          <a:xfrm>
            <a:off x="93472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dt="0"/>
  <p:txStyles>
    <p:title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customXml" Target="../ink/ink4.xml"/><Relationship Id="rId8" Type="http://schemas.openxmlformats.org/officeDocument/2006/relationships/image" Target="../media/image3.png"/><Relationship Id="rId7" Type="http://schemas.openxmlformats.org/officeDocument/2006/relationships/customXml" Target="../ink/ink3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Relationship Id="rId3" Type="http://schemas.openxmlformats.org/officeDocument/2006/relationships/customXml" Target="../ink/ink1.xml"/><Relationship Id="rId2" Type="http://schemas.openxmlformats.org/officeDocument/2006/relationships/tags" Target="../tags/tag6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65.xml"/><Relationship Id="rId14" Type="http://schemas.openxmlformats.org/officeDocument/2006/relationships/image" Target="../media/image6.png"/><Relationship Id="rId13" Type="http://schemas.openxmlformats.org/officeDocument/2006/relationships/customXml" Target="../ink/ink6.xml"/><Relationship Id="rId12" Type="http://schemas.openxmlformats.org/officeDocument/2006/relationships/image" Target="../media/image5.png"/><Relationship Id="rId11" Type="http://schemas.openxmlformats.org/officeDocument/2006/relationships/customXml" Target="../ink/ink5.xml"/><Relationship Id="rId10" Type="http://schemas.openxmlformats.org/officeDocument/2006/relationships/image" Target="../media/image4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8.png"/><Relationship Id="rId98" Type="http://schemas.openxmlformats.org/officeDocument/2006/relationships/customXml" Target="../ink/ink54.xml"/><Relationship Id="rId97" Type="http://schemas.openxmlformats.org/officeDocument/2006/relationships/image" Target="../media/image57.png"/><Relationship Id="rId96" Type="http://schemas.openxmlformats.org/officeDocument/2006/relationships/customXml" Target="../ink/ink53.xml"/><Relationship Id="rId95" Type="http://schemas.openxmlformats.org/officeDocument/2006/relationships/image" Target="../media/image56.png"/><Relationship Id="rId94" Type="http://schemas.openxmlformats.org/officeDocument/2006/relationships/customXml" Target="../ink/ink52.xml"/><Relationship Id="rId93" Type="http://schemas.openxmlformats.org/officeDocument/2006/relationships/image" Target="../media/image55.png"/><Relationship Id="rId92" Type="http://schemas.openxmlformats.org/officeDocument/2006/relationships/customXml" Target="../ink/ink51.xml"/><Relationship Id="rId91" Type="http://schemas.openxmlformats.org/officeDocument/2006/relationships/image" Target="../media/image54.png"/><Relationship Id="rId90" Type="http://schemas.openxmlformats.org/officeDocument/2006/relationships/customXml" Target="../ink/ink50.xml"/><Relationship Id="rId9" Type="http://schemas.openxmlformats.org/officeDocument/2006/relationships/image" Target="../media/image13.png"/><Relationship Id="rId89" Type="http://schemas.openxmlformats.org/officeDocument/2006/relationships/image" Target="../media/image53.png"/><Relationship Id="rId88" Type="http://schemas.openxmlformats.org/officeDocument/2006/relationships/customXml" Target="../ink/ink49.xml"/><Relationship Id="rId87" Type="http://schemas.openxmlformats.org/officeDocument/2006/relationships/image" Target="../media/image52.png"/><Relationship Id="rId86" Type="http://schemas.openxmlformats.org/officeDocument/2006/relationships/customXml" Target="../ink/ink48.xml"/><Relationship Id="rId85" Type="http://schemas.openxmlformats.org/officeDocument/2006/relationships/image" Target="../media/image51.png"/><Relationship Id="rId84" Type="http://schemas.openxmlformats.org/officeDocument/2006/relationships/customXml" Target="../ink/ink47.xml"/><Relationship Id="rId83" Type="http://schemas.openxmlformats.org/officeDocument/2006/relationships/image" Target="../media/image50.png"/><Relationship Id="rId82" Type="http://schemas.openxmlformats.org/officeDocument/2006/relationships/customXml" Target="../ink/ink46.xml"/><Relationship Id="rId81" Type="http://schemas.openxmlformats.org/officeDocument/2006/relationships/image" Target="../media/image49.png"/><Relationship Id="rId80" Type="http://schemas.openxmlformats.org/officeDocument/2006/relationships/customXml" Target="../ink/ink45.xml"/><Relationship Id="rId8" Type="http://schemas.openxmlformats.org/officeDocument/2006/relationships/customXml" Target="../ink/ink9.xml"/><Relationship Id="rId79" Type="http://schemas.openxmlformats.org/officeDocument/2006/relationships/image" Target="../media/image48.png"/><Relationship Id="rId78" Type="http://schemas.openxmlformats.org/officeDocument/2006/relationships/customXml" Target="../ink/ink44.xml"/><Relationship Id="rId77" Type="http://schemas.openxmlformats.org/officeDocument/2006/relationships/image" Target="../media/image47.png"/><Relationship Id="rId76" Type="http://schemas.openxmlformats.org/officeDocument/2006/relationships/customXml" Target="../ink/ink43.xml"/><Relationship Id="rId75" Type="http://schemas.openxmlformats.org/officeDocument/2006/relationships/image" Target="../media/image46.png"/><Relationship Id="rId74" Type="http://schemas.openxmlformats.org/officeDocument/2006/relationships/customXml" Target="../ink/ink42.xml"/><Relationship Id="rId73" Type="http://schemas.openxmlformats.org/officeDocument/2006/relationships/image" Target="../media/image45.png"/><Relationship Id="rId72" Type="http://schemas.openxmlformats.org/officeDocument/2006/relationships/customXml" Target="../ink/ink41.xml"/><Relationship Id="rId71" Type="http://schemas.openxmlformats.org/officeDocument/2006/relationships/image" Target="../media/image44.png"/><Relationship Id="rId70" Type="http://schemas.openxmlformats.org/officeDocument/2006/relationships/customXml" Target="../ink/ink40.xml"/><Relationship Id="rId7" Type="http://schemas.openxmlformats.org/officeDocument/2006/relationships/image" Target="../media/image12.png"/><Relationship Id="rId69" Type="http://schemas.openxmlformats.org/officeDocument/2006/relationships/image" Target="../media/image43.png"/><Relationship Id="rId68" Type="http://schemas.openxmlformats.org/officeDocument/2006/relationships/customXml" Target="../ink/ink39.xml"/><Relationship Id="rId67" Type="http://schemas.openxmlformats.org/officeDocument/2006/relationships/image" Target="../media/image42.png"/><Relationship Id="rId66" Type="http://schemas.openxmlformats.org/officeDocument/2006/relationships/customXml" Target="../ink/ink38.xml"/><Relationship Id="rId65" Type="http://schemas.openxmlformats.org/officeDocument/2006/relationships/image" Target="../media/image41.png"/><Relationship Id="rId64" Type="http://schemas.openxmlformats.org/officeDocument/2006/relationships/customXml" Target="../ink/ink37.xml"/><Relationship Id="rId63" Type="http://schemas.openxmlformats.org/officeDocument/2006/relationships/image" Target="../media/image40.png"/><Relationship Id="rId62" Type="http://schemas.openxmlformats.org/officeDocument/2006/relationships/customXml" Target="../ink/ink36.xml"/><Relationship Id="rId61" Type="http://schemas.openxmlformats.org/officeDocument/2006/relationships/image" Target="../media/image39.png"/><Relationship Id="rId60" Type="http://schemas.openxmlformats.org/officeDocument/2006/relationships/customXml" Target="../ink/ink35.xml"/><Relationship Id="rId6" Type="http://schemas.openxmlformats.org/officeDocument/2006/relationships/customXml" Target="../ink/ink8.xml"/><Relationship Id="rId59" Type="http://schemas.openxmlformats.org/officeDocument/2006/relationships/image" Target="../media/image38.png"/><Relationship Id="rId58" Type="http://schemas.openxmlformats.org/officeDocument/2006/relationships/customXml" Target="../ink/ink34.xml"/><Relationship Id="rId57" Type="http://schemas.openxmlformats.org/officeDocument/2006/relationships/image" Target="../media/image37.png"/><Relationship Id="rId56" Type="http://schemas.openxmlformats.org/officeDocument/2006/relationships/customXml" Target="../ink/ink33.xml"/><Relationship Id="rId55" Type="http://schemas.openxmlformats.org/officeDocument/2006/relationships/image" Target="../media/image36.png"/><Relationship Id="rId54" Type="http://schemas.openxmlformats.org/officeDocument/2006/relationships/customXml" Target="../ink/ink32.xml"/><Relationship Id="rId53" Type="http://schemas.openxmlformats.org/officeDocument/2006/relationships/image" Target="../media/image35.png"/><Relationship Id="rId52" Type="http://schemas.openxmlformats.org/officeDocument/2006/relationships/customXml" Target="../ink/ink31.xml"/><Relationship Id="rId51" Type="http://schemas.openxmlformats.org/officeDocument/2006/relationships/image" Target="../media/image34.png"/><Relationship Id="rId50" Type="http://schemas.openxmlformats.org/officeDocument/2006/relationships/customXml" Target="../ink/ink30.xml"/><Relationship Id="rId5" Type="http://schemas.openxmlformats.org/officeDocument/2006/relationships/image" Target="../media/image11.png"/><Relationship Id="rId49" Type="http://schemas.openxmlformats.org/officeDocument/2006/relationships/image" Target="../media/image33.png"/><Relationship Id="rId48" Type="http://schemas.openxmlformats.org/officeDocument/2006/relationships/customXml" Target="../ink/ink29.xml"/><Relationship Id="rId47" Type="http://schemas.openxmlformats.org/officeDocument/2006/relationships/image" Target="../media/image32.png"/><Relationship Id="rId46" Type="http://schemas.openxmlformats.org/officeDocument/2006/relationships/customXml" Target="../ink/ink28.xml"/><Relationship Id="rId45" Type="http://schemas.openxmlformats.org/officeDocument/2006/relationships/image" Target="../media/image31.png"/><Relationship Id="rId44" Type="http://schemas.openxmlformats.org/officeDocument/2006/relationships/customXml" Target="../ink/ink27.xml"/><Relationship Id="rId43" Type="http://schemas.openxmlformats.org/officeDocument/2006/relationships/image" Target="../media/image30.png"/><Relationship Id="rId42" Type="http://schemas.openxmlformats.org/officeDocument/2006/relationships/customXml" Target="../ink/ink26.xml"/><Relationship Id="rId41" Type="http://schemas.openxmlformats.org/officeDocument/2006/relationships/image" Target="../media/image29.png"/><Relationship Id="rId40" Type="http://schemas.openxmlformats.org/officeDocument/2006/relationships/customXml" Target="../ink/ink25.xml"/><Relationship Id="rId4" Type="http://schemas.openxmlformats.org/officeDocument/2006/relationships/customXml" Target="../ink/ink7.xml"/><Relationship Id="rId39" Type="http://schemas.openxmlformats.org/officeDocument/2006/relationships/image" Target="../media/image28.png"/><Relationship Id="rId38" Type="http://schemas.openxmlformats.org/officeDocument/2006/relationships/customXml" Target="../ink/ink24.xml"/><Relationship Id="rId37" Type="http://schemas.openxmlformats.org/officeDocument/2006/relationships/image" Target="../media/image27.png"/><Relationship Id="rId36" Type="http://schemas.openxmlformats.org/officeDocument/2006/relationships/customXml" Target="../ink/ink23.xml"/><Relationship Id="rId35" Type="http://schemas.openxmlformats.org/officeDocument/2006/relationships/image" Target="../media/image26.png"/><Relationship Id="rId34" Type="http://schemas.openxmlformats.org/officeDocument/2006/relationships/customXml" Target="../ink/ink22.xml"/><Relationship Id="rId33" Type="http://schemas.openxmlformats.org/officeDocument/2006/relationships/image" Target="../media/image25.png"/><Relationship Id="rId32" Type="http://schemas.openxmlformats.org/officeDocument/2006/relationships/customXml" Target="../ink/ink21.xml"/><Relationship Id="rId31" Type="http://schemas.openxmlformats.org/officeDocument/2006/relationships/image" Target="../media/image24.png"/><Relationship Id="rId30" Type="http://schemas.openxmlformats.org/officeDocument/2006/relationships/customXml" Target="../ink/ink20.xml"/><Relationship Id="rId3" Type="http://schemas.openxmlformats.org/officeDocument/2006/relationships/image" Target="../media/image10.png"/><Relationship Id="rId29" Type="http://schemas.openxmlformats.org/officeDocument/2006/relationships/image" Target="../media/image23.png"/><Relationship Id="rId28" Type="http://schemas.openxmlformats.org/officeDocument/2006/relationships/customXml" Target="../ink/ink19.xml"/><Relationship Id="rId27" Type="http://schemas.openxmlformats.org/officeDocument/2006/relationships/image" Target="../media/image22.png"/><Relationship Id="rId26" Type="http://schemas.openxmlformats.org/officeDocument/2006/relationships/customXml" Target="../ink/ink18.xml"/><Relationship Id="rId25" Type="http://schemas.openxmlformats.org/officeDocument/2006/relationships/image" Target="../media/image21.png"/><Relationship Id="rId24" Type="http://schemas.openxmlformats.org/officeDocument/2006/relationships/customXml" Target="../ink/ink17.xml"/><Relationship Id="rId23" Type="http://schemas.openxmlformats.org/officeDocument/2006/relationships/image" Target="../media/image20.png"/><Relationship Id="rId22" Type="http://schemas.openxmlformats.org/officeDocument/2006/relationships/customXml" Target="../ink/ink16.xml"/><Relationship Id="rId218" Type="http://schemas.openxmlformats.org/officeDocument/2006/relationships/vmlDrawing" Target="../drawings/vmlDrawing1.vml"/><Relationship Id="rId217" Type="http://schemas.openxmlformats.org/officeDocument/2006/relationships/slideLayout" Target="../slideLayouts/slideLayout58.xml"/><Relationship Id="rId216" Type="http://schemas.openxmlformats.org/officeDocument/2006/relationships/customXml" Target="../ink/ink114.xml"/><Relationship Id="rId215" Type="http://schemas.openxmlformats.org/officeDocument/2006/relationships/image" Target="../media/image115.png"/><Relationship Id="rId214" Type="http://schemas.openxmlformats.org/officeDocument/2006/relationships/customXml" Target="../ink/ink113.xml"/><Relationship Id="rId213" Type="http://schemas.openxmlformats.org/officeDocument/2006/relationships/image" Target="../media/image114.png"/><Relationship Id="rId212" Type="http://schemas.openxmlformats.org/officeDocument/2006/relationships/customXml" Target="../ink/ink112.xml"/><Relationship Id="rId211" Type="http://schemas.openxmlformats.org/officeDocument/2006/relationships/image" Target="../media/image113.png"/><Relationship Id="rId210" Type="http://schemas.openxmlformats.org/officeDocument/2006/relationships/customXml" Target="../ink/ink111.xml"/><Relationship Id="rId21" Type="http://schemas.openxmlformats.org/officeDocument/2006/relationships/image" Target="../media/image19.png"/><Relationship Id="rId209" Type="http://schemas.openxmlformats.org/officeDocument/2006/relationships/image" Target="../media/image112.png"/><Relationship Id="rId208" Type="http://schemas.openxmlformats.org/officeDocument/2006/relationships/customXml" Target="../ink/ink110.xml"/><Relationship Id="rId207" Type="http://schemas.openxmlformats.org/officeDocument/2006/relationships/image" Target="../media/image111.png"/><Relationship Id="rId206" Type="http://schemas.openxmlformats.org/officeDocument/2006/relationships/customXml" Target="../ink/ink109.xml"/><Relationship Id="rId205" Type="http://schemas.openxmlformats.org/officeDocument/2006/relationships/image" Target="../media/image110.png"/><Relationship Id="rId204" Type="http://schemas.openxmlformats.org/officeDocument/2006/relationships/customXml" Target="../ink/ink108.xml"/><Relationship Id="rId203" Type="http://schemas.openxmlformats.org/officeDocument/2006/relationships/image" Target="../media/image109.png"/><Relationship Id="rId202" Type="http://schemas.openxmlformats.org/officeDocument/2006/relationships/customXml" Target="../ink/ink107.xml"/><Relationship Id="rId201" Type="http://schemas.openxmlformats.org/officeDocument/2006/relationships/image" Target="../media/image108.png"/><Relationship Id="rId200" Type="http://schemas.openxmlformats.org/officeDocument/2006/relationships/customXml" Target="../ink/ink106.xml"/><Relationship Id="rId20" Type="http://schemas.openxmlformats.org/officeDocument/2006/relationships/customXml" Target="../ink/ink15.xml"/><Relationship Id="rId2" Type="http://schemas.openxmlformats.org/officeDocument/2006/relationships/image" Target="../media/image9.emf"/><Relationship Id="rId199" Type="http://schemas.openxmlformats.org/officeDocument/2006/relationships/image" Target="../media/image107.png"/><Relationship Id="rId198" Type="http://schemas.openxmlformats.org/officeDocument/2006/relationships/customXml" Target="../ink/ink105.xml"/><Relationship Id="rId197" Type="http://schemas.openxmlformats.org/officeDocument/2006/relationships/image" Target="../media/image106.png"/><Relationship Id="rId196" Type="http://schemas.openxmlformats.org/officeDocument/2006/relationships/customXml" Target="../ink/ink104.xml"/><Relationship Id="rId195" Type="http://schemas.openxmlformats.org/officeDocument/2006/relationships/image" Target="../media/image105.png"/><Relationship Id="rId194" Type="http://schemas.openxmlformats.org/officeDocument/2006/relationships/customXml" Target="../ink/ink103.xml"/><Relationship Id="rId193" Type="http://schemas.openxmlformats.org/officeDocument/2006/relationships/image" Target="../media/image104.png"/><Relationship Id="rId192" Type="http://schemas.openxmlformats.org/officeDocument/2006/relationships/customXml" Target="../ink/ink102.xml"/><Relationship Id="rId191" Type="http://schemas.openxmlformats.org/officeDocument/2006/relationships/image" Target="../media/image103.png"/><Relationship Id="rId190" Type="http://schemas.openxmlformats.org/officeDocument/2006/relationships/customXml" Target="../ink/ink101.xml"/><Relationship Id="rId19" Type="http://schemas.openxmlformats.org/officeDocument/2006/relationships/image" Target="../media/image18.png"/><Relationship Id="rId189" Type="http://schemas.openxmlformats.org/officeDocument/2006/relationships/image" Target="../media/image102.png"/><Relationship Id="rId188" Type="http://schemas.openxmlformats.org/officeDocument/2006/relationships/customXml" Target="../ink/ink100.xml"/><Relationship Id="rId187" Type="http://schemas.openxmlformats.org/officeDocument/2006/relationships/image" Target="../media/image101.png"/><Relationship Id="rId186" Type="http://schemas.openxmlformats.org/officeDocument/2006/relationships/customXml" Target="../ink/ink99.xml"/><Relationship Id="rId185" Type="http://schemas.openxmlformats.org/officeDocument/2006/relationships/image" Target="../media/image100.png"/><Relationship Id="rId184" Type="http://schemas.openxmlformats.org/officeDocument/2006/relationships/customXml" Target="../ink/ink98.xml"/><Relationship Id="rId183" Type="http://schemas.openxmlformats.org/officeDocument/2006/relationships/image" Target="../media/image99.png"/><Relationship Id="rId182" Type="http://schemas.openxmlformats.org/officeDocument/2006/relationships/customXml" Target="../ink/ink97.xml"/><Relationship Id="rId181" Type="http://schemas.openxmlformats.org/officeDocument/2006/relationships/image" Target="../media/image98.png"/><Relationship Id="rId180" Type="http://schemas.openxmlformats.org/officeDocument/2006/relationships/customXml" Target="../ink/ink96.xml"/><Relationship Id="rId18" Type="http://schemas.openxmlformats.org/officeDocument/2006/relationships/customXml" Target="../ink/ink14.xml"/><Relationship Id="rId179" Type="http://schemas.openxmlformats.org/officeDocument/2006/relationships/image" Target="../media/image97.png"/><Relationship Id="rId178" Type="http://schemas.openxmlformats.org/officeDocument/2006/relationships/customXml" Target="../ink/ink95.xml"/><Relationship Id="rId177" Type="http://schemas.openxmlformats.org/officeDocument/2006/relationships/image" Target="../media/image96.png"/><Relationship Id="rId176" Type="http://schemas.openxmlformats.org/officeDocument/2006/relationships/customXml" Target="../ink/ink94.xml"/><Relationship Id="rId175" Type="http://schemas.openxmlformats.org/officeDocument/2006/relationships/image" Target="../media/image95.png"/><Relationship Id="rId174" Type="http://schemas.openxmlformats.org/officeDocument/2006/relationships/customXml" Target="../ink/ink93.xml"/><Relationship Id="rId173" Type="http://schemas.openxmlformats.org/officeDocument/2006/relationships/image" Target="../media/image94.png"/><Relationship Id="rId172" Type="http://schemas.openxmlformats.org/officeDocument/2006/relationships/customXml" Target="../ink/ink92.xml"/><Relationship Id="rId171" Type="http://schemas.openxmlformats.org/officeDocument/2006/relationships/image" Target="../media/image93.png"/><Relationship Id="rId170" Type="http://schemas.openxmlformats.org/officeDocument/2006/relationships/customXml" Target="../ink/ink91.xml"/><Relationship Id="rId17" Type="http://schemas.openxmlformats.org/officeDocument/2006/relationships/image" Target="../media/image17.png"/><Relationship Id="rId169" Type="http://schemas.openxmlformats.org/officeDocument/2006/relationships/image" Target="../media/image92.png"/><Relationship Id="rId168" Type="http://schemas.openxmlformats.org/officeDocument/2006/relationships/customXml" Target="../ink/ink90.xml"/><Relationship Id="rId167" Type="http://schemas.openxmlformats.org/officeDocument/2006/relationships/image" Target="../media/image91.png"/><Relationship Id="rId166" Type="http://schemas.openxmlformats.org/officeDocument/2006/relationships/customXml" Target="../ink/ink89.xml"/><Relationship Id="rId165" Type="http://schemas.openxmlformats.org/officeDocument/2006/relationships/image" Target="../media/image90.png"/><Relationship Id="rId164" Type="http://schemas.openxmlformats.org/officeDocument/2006/relationships/customXml" Target="../ink/ink88.xml"/><Relationship Id="rId163" Type="http://schemas.openxmlformats.org/officeDocument/2006/relationships/image" Target="../media/image89.png"/><Relationship Id="rId162" Type="http://schemas.openxmlformats.org/officeDocument/2006/relationships/customXml" Target="../ink/ink87.xml"/><Relationship Id="rId161" Type="http://schemas.openxmlformats.org/officeDocument/2006/relationships/image" Target="../media/image88.png"/><Relationship Id="rId160" Type="http://schemas.openxmlformats.org/officeDocument/2006/relationships/customXml" Target="../ink/ink86.xml"/><Relationship Id="rId16" Type="http://schemas.openxmlformats.org/officeDocument/2006/relationships/customXml" Target="../ink/ink13.xml"/><Relationship Id="rId159" Type="http://schemas.openxmlformats.org/officeDocument/2006/relationships/image" Target="../media/image87.png"/><Relationship Id="rId158" Type="http://schemas.openxmlformats.org/officeDocument/2006/relationships/customXml" Target="../ink/ink85.xml"/><Relationship Id="rId157" Type="http://schemas.openxmlformats.org/officeDocument/2006/relationships/image" Target="../media/image86.png"/><Relationship Id="rId156" Type="http://schemas.openxmlformats.org/officeDocument/2006/relationships/customXml" Target="../ink/ink84.xml"/><Relationship Id="rId155" Type="http://schemas.openxmlformats.org/officeDocument/2006/relationships/image" Target="../media/image85.png"/><Relationship Id="rId154" Type="http://schemas.openxmlformats.org/officeDocument/2006/relationships/customXml" Target="../ink/ink83.xml"/><Relationship Id="rId153" Type="http://schemas.openxmlformats.org/officeDocument/2006/relationships/image" Target="../media/image84.png"/><Relationship Id="rId152" Type="http://schemas.openxmlformats.org/officeDocument/2006/relationships/customXml" Target="../ink/ink82.xml"/><Relationship Id="rId151" Type="http://schemas.openxmlformats.org/officeDocument/2006/relationships/image" Target="../media/image83.png"/><Relationship Id="rId150" Type="http://schemas.openxmlformats.org/officeDocument/2006/relationships/customXml" Target="../ink/ink81.xml"/><Relationship Id="rId15" Type="http://schemas.openxmlformats.org/officeDocument/2006/relationships/image" Target="../media/image16.png"/><Relationship Id="rId149" Type="http://schemas.openxmlformats.org/officeDocument/2006/relationships/image" Target="../media/image82.png"/><Relationship Id="rId148" Type="http://schemas.openxmlformats.org/officeDocument/2006/relationships/customXml" Target="../ink/ink80.xml"/><Relationship Id="rId147" Type="http://schemas.openxmlformats.org/officeDocument/2006/relationships/image" Target="../media/image81.png"/><Relationship Id="rId146" Type="http://schemas.openxmlformats.org/officeDocument/2006/relationships/customXml" Target="../ink/ink79.xml"/><Relationship Id="rId145" Type="http://schemas.openxmlformats.org/officeDocument/2006/relationships/image" Target="../media/image80.png"/><Relationship Id="rId144" Type="http://schemas.openxmlformats.org/officeDocument/2006/relationships/customXml" Target="../ink/ink78.xml"/><Relationship Id="rId143" Type="http://schemas.openxmlformats.org/officeDocument/2006/relationships/image" Target="../media/image79.png"/><Relationship Id="rId142" Type="http://schemas.openxmlformats.org/officeDocument/2006/relationships/customXml" Target="../ink/ink77.xml"/><Relationship Id="rId141" Type="http://schemas.openxmlformats.org/officeDocument/2006/relationships/image" Target="../media/image78.png"/><Relationship Id="rId140" Type="http://schemas.openxmlformats.org/officeDocument/2006/relationships/customXml" Target="../ink/ink76.xml"/><Relationship Id="rId14" Type="http://schemas.openxmlformats.org/officeDocument/2006/relationships/customXml" Target="../ink/ink12.xml"/><Relationship Id="rId139" Type="http://schemas.openxmlformats.org/officeDocument/2006/relationships/customXml" Target="../ink/ink75.xml"/><Relationship Id="rId138" Type="http://schemas.openxmlformats.org/officeDocument/2006/relationships/image" Target="../media/image77.png"/><Relationship Id="rId137" Type="http://schemas.openxmlformats.org/officeDocument/2006/relationships/customXml" Target="../ink/ink74.xml"/><Relationship Id="rId136" Type="http://schemas.openxmlformats.org/officeDocument/2006/relationships/image" Target="../media/image76.png"/><Relationship Id="rId135" Type="http://schemas.openxmlformats.org/officeDocument/2006/relationships/customXml" Target="../ink/ink73.xml"/><Relationship Id="rId134" Type="http://schemas.openxmlformats.org/officeDocument/2006/relationships/image" Target="../media/image75.png"/><Relationship Id="rId133" Type="http://schemas.openxmlformats.org/officeDocument/2006/relationships/customXml" Target="../ink/ink72.xml"/><Relationship Id="rId132" Type="http://schemas.openxmlformats.org/officeDocument/2006/relationships/image" Target="../media/image74.png"/><Relationship Id="rId131" Type="http://schemas.openxmlformats.org/officeDocument/2006/relationships/customXml" Target="../ink/ink71.xml"/><Relationship Id="rId130" Type="http://schemas.openxmlformats.org/officeDocument/2006/relationships/image" Target="../media/image73.png"/><Relationship Id="rId13" Type="http://schemas.openxmlformats.org/officeDocument/2006/relationships/image" Target="../media/image15.png"/><Relationship Id="rId129" Type="http://schemas.openxmlformats.org/officeDocument/2006/relationships/customXml" Target="../ink/ink70.xml"/><Relationship Id="rId128" Type="http://schemas.openxmlformats.org/officeDocument/2006/relationships/image" Target="../media/image72.png"/><Relationship Id="rId127" Type="http://schemas.openxmlformats.org/officeDocument/2006/relationships/customXml" Target="../ink/ink69.xml"/><Relationship Id="rId126" Type="http://schemas.openxmlformats.org/officeDocument/2006/relationships/image" Target="../media/image71.png"/><Relationship Id="rId125" Type="http://schemas.openxmlformats.org/officeDocument/2006/relationships/customXml" Target="../ink/ink68.xml"/><Relationship Id="rId124" Type="http://schemas.openxmlformats.org/officeDocument/2006/relationships/customXml" Target="../ink/ink67.xml"/><Relationship Id="rId123" Type="http://schemas.openxmlformats.org/officeDocument/2006/relationships/image" Target="../media/image70.png"/><Relationship Id="rId122" Type="http://schemas.openxmlformats.org/officeDocument/2006/relationships/customXml" Target="../ink/ink66.xml"/><Relationship Id="rId121" Type="http://schemas.openxmlformats.org/officeDocument/2006/relationships/image" Target="../media/image69.png"/><Relationship Id="rId120" Type="http://schemas.openxmlformats.org/officeDocument/2006/relationships/customXml" Target="../ink/ink65.xml"/><Relationship Id="rId12" Type="http://schemas.openxmlformats.org/officeDocument/2006/relationships/customXml" Target="../ink/ink11.xml"/><Relationship Id="rId119" Type="http://schemas.openxmlformats.org/officeDocument/2006/relationships/image" Target="../media/image68.png"/><Relationship Id="rId118" Type="http://schemas.openxmlformats.org/officeDocument/2006/relationships/customXml" Target="../ink/ink64.xml"/><Relationship Id="rId117" Type="http://schemas.openxmlformats.org/officeDocument/2006/relationships/image" Target="../media/image67.png"/><Relationship Id="rId116" Type="http://schemas.openxmlformats.org/officeDocument/2006/relationships/customXml" Target="../ink/ink63.xml"/><Relationship Id="rId115" Type="http://schemas.openxmlformats.org/officeDocument/2006/relationships/image" Target="../media/image66.png"/><Relationship Id="rId114" Type="http://schemas.openxmlformats.org/officeDocument/2006/relationships/customXml" Target="../ink/ink62.xml"/><Relationship Id="rId113" Type="http://schemas.openxmlformats.org/officeDocument/2006/relationships/image" Target="../media/image65.png"/><Relationship Id="rId112" Type="http://schemas.openxmlformats.org/officeDocument/2006/relationships/customXml" Target="../ink/ink61.xml"/><Relationship Id="rId111" Type="http://schemas.openxmlformats.org/officeDocument/2006/relationships/image" Target="../media/image64.png"/><Relationship Id="rId110" Type="http://schemas.openxmlformats.org/officeDocument/2006/relationships/customXml" Target="../ink/ink60.xml"/><Relationship Id="rId11" Type="http://schemas.openxmlformats.org/officeDocument/2006/relationships/image" Target="../media/image14.png"/><Relationship Id="rId109" Type="http://schemas.openxmlformats.org/officeDocument/2006/relationships/image" Target="../media/image63.png"/><Relationship Id="rId108" Type="http://schemas.openxmlformats.org/officeDocument/2006/relationships/customXml" Target="../ink/ink59.xml"/><Relationship Id="rId107" Type="http://schemas.openxmlformats.org/officeDocument/2006/relationships/image" Target="../media/image62.png"/><Relationship Id="rId106" Type="http://schemas.openxmlformats.org/officeDocument/2006/relationships/customXml" Target="../ink/ink58.xml"/><Relationship Id="rId105" Type="http://schemas.openxmlformats.org/officeDocument/2006/relationships/image" Target="../media/image61.png"/><Relationship Id="rId104" Type="http://schemas.openxmlformats.org/officeDocument/2006/relationships/customXml" Target="../ink/ink57.xml"/><Relationship Id="rId103" Type="http://schemas.openxmlformats.org/officeDocument/2006/relationships/image" Target="../media/image60.png"/><Relationship Id="rId102" Type="http://schemas.openxmlformats.org/officeDocument/2006/relationships/customXml" Target="../ink/ink56.xml"/><Relationship Id="rId101" Type="http://schemas.openxmlformats.org/officeDocument/2006/relationships/image" Target="../media/image59.png"/><Relationship Id="rId100" Type="http://schemas.openxmlformats.org/officeDocument/2006/relationships/customXml" Target="../ink/ink55.xml"/><Relationship Id="rId10" Type="http://schemas.openxmlformats.org/officeDocument/2006/relationships/customXml" Target="../ink/ink10.xml"/><Relationship Id="rId1" Type="http://schemas.openxmlformats.org/officeDocument/2006/relationships/oleObject" Target="../embeddings/oleObject1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audio" Target="../media/audio3.wav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4.xml"/><Relationship Id="rId98" Type="http://schemas.openxmlformats.org/officeDocument/2006/relationships/image" Target="../media/image160.png"/><Relationship Id="rId97" Type="http://schemas.openxmlformats.org/officeDocument/2006/relationships/customXml" Target="../ink/ink163.xml"/><Relationship Id="rId96" Type="http://schemas.openxmlformats.org/officeDocument/2006/relationships/image" Target="../media/image159.png"/><Relationship Id="rId95" Type="http://schemas.openxmlformats.org/officeDocument/2006/relationships/customXml" Target="../ink/ink162.xml"/><Relationship Id="rId94" Type="http://schemas.openxmlformats.org/officeDocument/2006/relationships/image" Target="../media/image158.png"/><Relationship Id="rId93" Type="http://schemas.openxmlformats.org/officeDocument/2006/relationships/customXml" Target="../ink/ink161.xml"/><Relationship Id="rId92" Type="http://schemas.openxmlformats.org/officeDocument/2006/relationships/image" Target="../media/image157.png"/><Relationship Id="rId91" Type="http://schemas.openxmlformats.org/officeDocument/2006/relationships/customXml" Target="../ink/ink160.xml"/><Relationship Id="rId90" Type="http://schemas.openxmlformats.org/officeDocument/2006/relationships/image" Target="../media/image156.png"/><Relationship Id="rId9" Type="http://schemas.openxmlformats.org/officeDocument/2006/relationships/customXml" Target="../ink/ink118.xml"/><Relationship Id="rId89" Type="http://schemas.openxmlformats.org/officeDocument/2006/relationships/customXml" Target="../ink/ink159.xml"/><Relationship Id="rId88" Type="http://schemas.openxmlformats.org/officeDocument/2006/relationships/image" Target="../media/image155.png"/><Relationship Id="rId87" Type="http://schemas.openxmlformats.org/officeDocument/2006/relationships/customXml" Target="../ink/ink158.xml"/><Relationship Id="rId86" Type="http://schemas.openxmlformats.org/officeDocument/2006/relationships/image" Target="../media/image154.png"/><Relationship Id="rId85" Type="http://schemas.openxmlformats.org/officeDocument/2006/relationships/customXml" Target="../ink/ink157.xml"/><Relationship Id="rId84" Type="http://schemas.openxmlformats.org/officeDocument/2006/relationships/image" Target="../media/image153.png"/><Relationship Id="rId83" Type="http://schemas.openxmlformats.org/officeDocument/2006/relationships/customXml" Target="../ink/ink156.xml"/><Relationship Id="rId82" Type="http://schemas.openxmlformats.org/officeDocument/2006/relationships/image" Target="../media/image152.png"/><Relationship Id="rId81" Type="http://schemas.openxmlformats.org/officeDocument/2006/relationships/customXml" Target="../ink/ink155.xml"/><Relationship Id="rId80" Type="http://schemas.openxmlformats.org/officeDocument/2006/relationships/image" Target="../media/image151.png"/><Relationship Id="rId8" Type="http://schemas.openxmlformats.org/officeDocument/2006/relationships/customXml" Target="../ink/ink117.xml"/><Relationship Id="rId79" Type="http://schemas.openxmlformats.org/officeDocument/2006/relationships/customXml" Target="../ink/ink154.xml"/><Relationship Id="rId78" Type="http://schemas.openxmlformats.org/officeDocument/2006/relationships/image" Target="../media/image150.png"/><Relationship Id="rId77" Type="http://schemas.openxmlformats.org/officeDocument/2006/relationships/customXml" Target="../ink/ink153.xml"/><Relationship Id="rId76" Type="http://schemas.openxmlformats.org/officeDocument/2006/relationships/image" Target="../media/image149.png"/><Relationship Id="rId75" Type="http://schemas.openxmlformats.org/officeDocument/2006/relationships/customXml" Target="../ink/ink152.xml"/><Relationship Id="rId74" Type="http://schemas.openxmlformats.org/officeDocument/2006/relationships/image" Target="../media/image148.png"/><Relationship Id="rId73" Type="http://schemas.openxmlformats.org/officeDocument/2006/relationships/customXml" Target="../ink/ink151.xml"/><Relationship Id="rId72" Type="http://schemas.openxmlformats.org/officeDocument/2006/relationships/image" Target="../media/image147.png"/><Relationship Id="rId71" Type="http://schemas.openxmlformats.org/officeDocument/2006/relationships/customXml" Target="../ink/ink150.xml"/><Relationship Id="rId70" Type="http://schemas.openxmlformats.org/officeDocument/2006/relationships/image" Target="../media/image146.png"/><Relationship Id="rId7" Type="http://schemas.openxmlformats.org/officeDocument/2006/relationships/image" Target="../media/image13.png"/><Relationship Id="rId69" Type="http://schemas.openxmlformats.org/officeDocument/2006/relationships/customXml" Target="../ink/ink149.xml"/><Relationship Id="rId68" Type="http://schemas.openxmlformats.org/officeDocument/2006/relationships/image" Target="../media/image145.png"/><Relationship Id="rId67" Type="http://schemas.openxmlformats.org/officeDocument/2006/relationships/customXml" Target="../ink/ink148.xml"/><Relationship Id="rId66" Type="http://schemas.openxmlformats.org/officeDocument/2006/relationships/image" Target="../media/image144.png"/><Relationship Id="rId65" Type="http://schemas.openxmlformats.org/officeDocument/2006/relationships/customXml" Target="../ink/ink147.xml"/><Relationship Id="rId64" Type="http://schemas.openxmlformats.org/officeDocument/2006/relationships/image" Target="../media/image143.png"/><Relationship Id="rId63" Type="http://schemas.openxmlformats.org/officeDocument/2006/relationships/customXml" Target="../ink/ink146.xml"/><Relationship Id="rId62" Type="http://schemas.openxmlformats.org/officeDocument/2006/relationships/image" Target="../media/image142.png"/><Relationship Id="rId61" Type="http://schemas.openxmlformats.org/officeDocument/2006/relationships/customXml" Target="../ink/ink145.xml"/><Relationship Id="rId60" Type="http://schemas.openxmlformats.org/officeDocument/2006/relationships/image" Target="../media/image141.png"/><Relationship Id="rId6" Type="http://schemas.openxmlformats.org/officeDocument/2006/relationships/customXml" Target="../ink/ink116.xml"/><Relationship Id="rId59" Type="http://schemas.openxmlformats.org/officeDocument/2006/relationships/customXml" Target="../ink/ink144.xml"/><Relationship Id="rId58" Type="http://schemas.openxmlformats.org/officeDocument/2006/relationships/image" Target="../media/image140.png"/><Relationship Id="rId57" Type="http://schemas.openxmlformats.org/officeDocument/2006/relationships/customXml" Target="../ink/ink143.xml"/><Relationship Id="rId56" Type="http://schemas.openxmlformats.org/officeDocument/2006/relationships/image" Target="../media/image139.png"/><Relationship Id="rId55" Type="http://schemas.openxmlformats.org/officeDocument/2006/relationships/customXml" Target="../ink/ink142.xml"/><Relationship Id="rId54" Type="http://schemas.openxmlformats.org/officeDocument/2006/relationships/image" Target="../media/image138.png"/><Relationship Id="rId535" Type="http://schemas.openxmlformats.org/officeDocument/2006/relationships/vmlDrawing" Target="../drawings/vmlDrawing2.vml"/><Relationship Id="rId534" Type="http://schemas.openxmlformats.org/officeDocument/2006/relationships/slideLayout" Target="../slideLayouts/slideLayout58.xml"/><Relationship Id="rId533" Type="http://schemas.openxmlformats.org/officeDocument/2006/relationships/image" Target="../media/image371.png"/><Relationship Id="rId532" Type="http://schemas.openxmlformats.org/officeDocument/2006/relationships/customXml" Target="../ink/ink387.xml"/><Relationship Id="rId531" Type="http://schemas.openxmlformats.org/officeDocument/2006/relationships/image" Target="../media/image370.png"/><Relationship Id="rId530" Type="http://schemas.openxmlformats.org/officeDocument/2006/relationships/customXml" Target="../ink/ink386.xml"/><Relationship Id="rId53" Type="http://schemas.openxmlformats.org/officeDocument/2006/relationships/customXml" Target="../ink/ink141.xml"/><Relationship Id="rId529" Type="http://schemas.openxmlformats.org/officeDocument/2006/relationships/image" Target="../media/image369.png"/><Relationship Id="rId528" Type="http://schemas.openxmlformats.org/officeDocument/2006/relationships/customXml" Target="../ink/ink385.xml"/><Relationship Id="rId527" Type="http://schemas.openxmlformats.org/officeDocument/2006/relationships/image" Target="../media/image368.png"/><Relationship Id="rId526" Type="http://schemas.openxmlformats.org/officeDocument/2006/relationships/customXml" Target="../ink/ink384.xml"/><Relationship Id="rId525" Type="http://schemas.openxmlformats.org/officeDocument/2006/relationships/customXml" Target="../ink/ink383.xml"/><Relationship Id="rId524" Type="http://schemas.openxmlformats.org/officeDocument/2006/relationships/image" Target="../media/image367.png"/><Relationship Id="rId523" Type="http://schemas.openxmlformats.org/officeDocument/2006/relationships/customXml" Target="../ink/ink382.xml"/><Relationship Id="rId522" Type="http://schemas.openxmlformats.org/officeDocument/2006/relationships/image" Target="../media/image366.png"/><Relationship Id="rId521" Type="http://schemas.openxmlformats.org/officeDocument/2006/relationships/customXml" Target="../ink/ink381.xml"/><Relationship Id="rId520" Type="http://schemas.openxmlformats.org/officeDocument/2006/relationships/image" Target="../media/image365.png"/><Relationship Id="rId52" Type="http://schemas.openxmlformats.org/officeDocument/2006/relationships/image" Target="../media/image137.png"/><Relationship Id="rId519" Type="http://schemas.openxmlformats.org/officeDocument/2006/relationships/customXml" Target="../ink/ink380.xml"/><Relationship Id="rId518" Type="http://schemas.openxmlformats.org/officeDocument/2006/relationships/image" Target="../media/image364.png"/><Relationship Id="rId517" Type="http://schemas.openxmlformats.org/officeDocument/2006/relationships/customXml" Target="../ink/ink379.xml"/><Relationship Id="rId516" Type="http://schemas.openxmlformats.org/officeDocument/2006/relationships/image" Target="../media/image363.png"/><Relationship Id="rId515" Type="http://schemas.openxmlformats.org/officeDocument/2006/relationships/customXml" Target="../ink/ink378.xml"/><Relationship Id="rId514" Type="http://schemas.openxmlformats.org/officeDocument/2006/relationships/image" Target="../media/image362.png"/><Relationship Id="rId513" Type="http://schemas.openxmlformats.org/officeDocument/2006/relationships/customXml" Target="../ink/ink377.xml"/><Relationship Id="rId512" Type="http://schemas.openxmlformats.org/officeDocument/2006/relationships/image" Target="../media/image361.png"/><Relationship Id="rId511" Type="http://schemas.openxmlformats.org/officeDocument/2006/relationships/customXml" Target="../ink/ink376.xml"/><Relationship Id="rId510" Type="http://schemas.openxmlformats.org/officeDocument/2006/relationships/image" Target="../media/image360.png"/><Relationship Id="rId51" Type="http://schemas.openxmlformats.org/officeDocument/2006/relationships/customXml" Target="../ink/ink140.xml"/><Relationship Id="rId509" Type="http://schemas.openxmlformats.org/officeDocument/2006/relationships/customXml" Target="../ink/ink375.xml"/><Relationship Id="rId508" Type="http://schemas.openxmlformats.org/officeDocument/2006/relationships/image" Target="../media/image359.png"/><Relationship Id="rId507" Type="http://schemas.openxmlformats.org/officeDocument/2006/relationships/customXml" Target="../ink/ink374.xml"/><Relationship Id="rId506" Type="http://schemas.openxmlformats.org/officeDocument/2006/relationships/image" Target="../media/image358.png"/><Relationship Id="rId505" Type="http://schemas.openxmlformats.org/officeDocument/2006/relationships/customXml" Target="../ink/ink373.xml"/><Relationship Id="rId504" Type="http://schemas.openxmlformats.org/officeDocument/2006/relationships/image" Target="../media/image357.png"/><Relationship Id="rId503" Type="http://schemas.openxmlformats.org/officeDocument/2006/relationships/customXml" Target="../ink/ink372.xml"/><Relationship Id="rId502" Type="http://schemas.openxmlformats.org/officeDocument/2006/relationships/image" Target="../media/image356.png"/><Relationship Id="rId501" Type="http://schemas.openxmlformats.org/officeDocument/2006/relationships/customXml" Target="../ink/ink371.xml"/><Relationship Id="rId500" Type="http://schemas.openxmlformats.org/officeDocument/2006/relationships/image" Target="../media/image355.png"/><Relationship Id="rId50" Type="http://schemas.openxmlformats.org/officeDocument/2006/relationships/image" Target="../media/image136.png"/><Relationship Id="rId5" Type="http://schemas.openxmlformats.org/officeDocument/2006/relationships/image" Target="../media/image116.png"/><Relationship Id="rId499" Type="http://schemas.openxmlformats.org/officeDocument/2006/relationships/customXml" Target="../ink/ink370.xml"/><Relationship Id="rId498" Type="http://schemas.openxmlformats.org/officeDocument/2006/relationships/image" Target="../media/image354.png"/><Relationship Id="rId497" Type="http://schemas.openxmlformats.org/officeDocument/2006/relationships/customXml" Target="../ink/ink369.xml"/><Relationship Id="rId496" Type="http://schemas.openxmlformats.org/officeDocument/2006/relationships/image" Target="../media/image353.png"/><Relationship Id="rId495" Type="http://schemas.openxmlformats.org/officeDocument/2006/relationships/customXml" Target="../ink/ink368.xml"/><Relationship Id="rId494" Type="http://schemas.openxmlformats.org/officeDocument/2006/relationships/image" Target="../media/image352.png"/><Relationship Id="rId493" Type="http://schemas.openxmlformats.org/officeDocument/2006/relationships/customXml" Target="../ink/ink367.xml"/><Relationship Id="rId492" Type="http://schemas.openxmlformats.org/officeDocument/2006/relationships/image" Target="../media/image351.png"/><Relationship Id="rId491" Type="http://schemas.openxmlformats.org/officeDocument/2006/relationships/customXml" Target="../ink/ink366.xml"/><Relationship Id="rId490" Type="http://schemas.openxmlformats.org/officeDocument/2006/relationships/image" Target="../media/image350.png"/><Relationship Id="rId49" Type="http://schemas.openxmlformats.org/officeDocument/2006/relationships/customXml" Target="../ink/ink139.xml"/><Relationship Id="rId489" Type="http://schemas.openxmlformats.org/officeDocument/2006/relationships/customXml" Target="../ink/ink365.xml"/><Relationship Id="rId488" Type="http://schemas.openxmlformats.org/officeDocument/2006/relationships/image" Target="../media/image349.png"/><Relationship Id="rId487" Type="http://schemas.openxmlformats.org/officeDocument/2006/relationships/customXml" Target="../ink/ink364.xml"/><Relationship Id="rId486" Type="http://schemas.openxmlformats.org/officeDocument/2006/relationships/image" Target="../media/image348.png"/><Relationship Id="rId485" Type="http://schemas.openxmlformats.org/officeDocument/2006/relationships/customXml" Target="../ink/ink363.xml"/><Relationship Id="rId484" Type="http://schemas.openxmlformats.org/officeDocument/2006/relationships/image" Target="../media/image347.png"/><Relationship Id="rId483" Type="http://schemas.openxmlformats.org/officeDocument/2006/relationships/customXml" Target="../ink/ink362.xml"/><Relationship Id="rId482" Type="http://schemas.openxmlformats.org/officeDocument/2006/relationships/image" Target="../media/image346.png"/><Relationship Id="rId481" Type="http://schemas.openxmlformats.org/officeDocument/2006/relationships/customXml" Target="../ink/ink361.xml"/><Relationship Id="rId480" Type="http://schemas.openxmlformats.org/officeDocument/2006/relationships/image" Target="../media/image345.png"/><Relationship Id="rId48" Type="http://schemas.openxmlformats.org/officeDocument/2006/relationships/image" Target="../media/image135.png"/><Relationship Id="rId479" Type="http://schemas.openxmlformats.org/officeDocument/2006/relationships/customXml" Target="../ink/ink360.xml"/><Relationship Id="rId478" Type="http://schemas.openxmlformats.org/officeDocument/2006/relationships/image" Target="../media/image344.png"/><Relationship Id="rId477" Type="http://schemas.openxmlformats.org/officeDocument/2006/relationships/customXml" Target="../ink/ink359.xml"/><Relationship Id="rId476" Type="http://schemas.openxmlformats.org/officeDocument/2006/relationships/image" Target="../media/image343.png"/><Relationship Id="rId475" Type="http://schemas.openxmlformats.org/officeDocument/2006/relationships/customXml" Target="../ink/ink358.xml"/><Relationship Id="rId474" Type="http://schemas.openxmlformats.org/officeDocument/2006/relationships/image" Target="../media/image342.png"/><Relationship Id="rId473" Type="http://schemas.openxmlformats.org/officeDocument/2006/relationships/customXml" Target="../ink/ink357.xml"/><Relationship Id="rId472" Type="http://schemas.openxmlformats.org/officeDocument/2006/relationships/image" Target="../media/image341.png"/><Relationship Id="rId471" Type="http://schemas.openxmlformats.org/officeDocument/2006/relationships/customXml" Target="../ink/ink356.xml"/><Relationship Id="rId470" Type="http://schemas.openxmlformats.org/officeDocument/2006/relationships/image" Target="../media/image340.png"/><Relationship Id="rId47" Type="http://schemas.openxmlformats.org/officeDocument/2006/relationships/customXml" Target="../ink/ink138.xml"/><Relationship Id="rId469" Type="http://schemas.openxmlformats.org/officeDocument/2006/relationships/customXml" Target="../ink/ink355.xml"/><Relationship Id="rId468" Type="http://schemas.openxmlformats.org/officeDocument/2006/relationships/image" Target="../media/image339.png"/><Relationship Id="rId467" Type="http://schemas.openxmlformats.org/officeDocument/2006/relationships/customXml" Target="../ink/ink354.xml"/><Relationship Id="rId466" Type="http://schemas.openxmlformats.org/officeDocument/2006/relationships/image" Target="../media/image338.png"/><Relationship Id="rId465" Type="http://schemas.openxmlformats.org/officeDocument/2006/relationships/customXml" Target="../ink/ink353.xml"/><Relationship Id="rId464" Type="http://schemas.openxmlformats.org/officeDocument/2006/relationships/image" Target="../media/image337.png"/><Relationship Id="rId463" Type="http://schemas.openxmlformats.org/officeDocument/2006/relationships/customXml" Target="../ink/ink352.xml"/><Relationship Id="rId462" Type="http://schemas.openxmlformats.org/officeDocument/2006/relationships/image" Target="../media/image336.png"/><Relationship Id="rId461" Type="http://schemas.openxmlformats.org/officeDocument/2006/relationships/customXml" Target="../ink/ink351.xml"/><Relationship Id="rId460" Type="http://schemas.openxmlformats.org/officeDocument/2006/relationships/customXml" Target="../ink/ink350.xml"/><Relationship Id="rId46" Type="http://schemas.openxmlformats.org/officeDocument/2006/relationships/image" Target="../media/image134.png"/><Relationship Id="rId459" Type="http://schemas.openxmlformats.org/officeDocument/2006/relationships/customXml" Target="../ink/ink349.xml"/><Relationship Id="rId458" Type="http://schemas.openxmlformats.org/officeDocument/2006/relationships/image" Target="../media/image335.png"/><Relationship Id="rId457" Type="http://schemas.openxmlformats.org/officeDocument/2006/relationships/customXml" Target="../ink/ink348.xml"/><Relationship Id="rId456" Type="http://schemas.openxmlformats.org/officeDocument/2006/relationships/image" Target="../media/image334.png"/><Relationship Id="rId455" Type="http://schemas.openxmlformats.org/officeDocument/2006/relationships/customXml" Target="../ink/ink347.xml"/><Relationship Id="rId454" Type="http://schemas.openxmlformats.org/officeDocument/2006/relationships/image" Target="../media/image333.png"/><Relationship Id="rId453" Type="http://schemas.openxmlformats.org/officeDocument/2006/relationships/customXml" Target="../ink/ink346.xml"/><Relationship Id="rId452" Type="http://schemas.openxmlformats.org/officeDocument/2006/relationships/image" Target="../media/image332.png"/><Relationship Id="rId451" Type="http://schemas.openxmlformats.org/officeDocument/2006/relationships/customXml" Target="../ink/ink345.xml"/><Relationship Id="rId450" Type="http://schemas.openxmlformats.org/officeDocument/2006/relationships/image" Target="../media/image331.png"/><Relationship Id="rId45" Type="http://schemas.openxmlformats.org/officeDocument/2006/relationships/customXml" Target="../ink/ink137.xml"/><Relationship Id="rId449" Type="http://schemas.openxmlformats.org/officeDocument/2006/relationships/customXml" Target="../ink/ink344.xml"/><Relationship Id="rId448" Type="http://schemas.openxmlformats.org/officeDocument/2006/relationships/image" Target="../media/image330.png"/><Relationship Id="rId447" Type="http://schemas.openxmlformats.org/officeDocument/2006/relationships/customXml" Target="../ink/ink343.xml"/><Relationship Id="rId446" Type="http://schemas.openxmlformats.org/officeDocument/2006/relationships/image" Target="../media/image329.png"/><Relationship Id="rId445" Type="http://schemas.openxmlformats.org/officeDocument/2006/relationships/customXml" Target="../ink/ink342.xml"/><Relationship Id="rId444" Type="http://schemas.openxmlformats.org/officeDocument/2006/relationships/image" Target="../media/image328.png"/><Relationship Id="rId443" Type="http://schemas.openxmlformats.org/officeDocument/2006/relationships/customXml" Target="../ink/ink341.xml"/><Relationship Id="rId442" Type="http://schemas.openxmlformats.org/officeDocument/2006/relationships/image" Target="../media/image327.png"/><Relationship Id="rId441" Type="http://schemas.openxmlformats.org/officeDocument/2006/relationships/customXml" Target="../ink/ink340.xml"/><Relationship Id="rId440" Type="http://schemas.openxmlformats.org/officeDocument/2006/relationships/image" Target="../media/image326.png"/><Relationship Id="rId44" Type="http://schemas.openxmlformats.org/officeDocument/2006/relationships/image" Target="../media/image133.png"/><Relationship Id="rId439" Type="http://schemas.openxmlformats.org/officeDocument/2006/relationships/customXml" Target="../ink/ink339.xml"/><Relationship Id="rId438" Type="http://schemas.openxmlformats.org/officeDocument/2006/relationships/image" Target="../media/image325.png"/><Relationship Id="rId437" Type="http://schemas.openxmlformats.org/officeDocument/2006/relationships/customXml" Target="../ink/ink338.xml"/><Relationship Id="rId436" Type="http://schemas.openxmlformats.org/officeDocument/2006/relationships/image" Target="../media/image324.png"/><Relationship Id="rId435" Type="http://schemas.openxmlformats.org/officeDocument/2006/relationships/customXml" Target="../ink/ink337.xml"/><Relationship Id="rId434" Type="http://schemas.openxmlformats.org/officeDocument/2006/relationships/image" Target="../media/image323.png"/><Relationship Id="rId433" Type="http://schemas.openxmlformats.org/officeDocument/2006/relationships/customXml" Target="../ink/ink336.xml"/><Relationship Id="rId432" Type="http://schemas.openxmlformats.org/officeDocument/2006/relationships/image" Target="../media/image322.png"/><Relationship Id="rId431" Type="http://schemas.openxmlformats.org/officeDocument/2006/relationships/customXml" Target="../ink/ink335.xml"/><Relationship Id="rId430" Type="http://schemas.openxmlformats.org/officeDocument/2006/relationships/image" Target="../media/image321.png"/><Relationship Id="rId43" Type="http://schemas.openxmlformats.org/officeDocument/2006/relationships/customXml" Target="../ink/ink136.xml"/><Relationship Id="rId429" Type="http://schemas.openxmlformats.org/officeDocument/2006/relationships/customXml" Target="../ink/ink334.xml"/><Relationship Id="rId428" Type="http://schemas.openxmlformats.org/officeDocument/2006/relationships/image" Target="../media/image320.png"/><Relationship Id="rId427" Type="http://schemas.openxmlformats.org/officeDocument/2006/relationships/customXml" Target="../ink/ink333.xml"/><Relationship Id="rId426" Type="http://schemas.openxmlformats.org/officeDocument/2006/relationships/image" Target="../media/image319.png"/><Relationship Id="rId425" Type="http://schemas.openxmlformats.org/officeDocument/2006/relationships/customXml" Target="../ink/ink332.xml"/><Relationship Id="rId424" Type="http://schemas.openxmlformats.org/officeDocument/2006/relationships/image" Target="../media/image318.png"/><Relationship Id="rId423" Type="http://schemas.openxmlformats.org/officeDocument/2006/relationships/customXml" Target="../ink/ink331.xml"/><Relationship Id="rId422" Type="http://schemas.openxmlformats.org/officeDocument/2006/relationships/image" Target="../media/image317.png"/><Relationship Id="rId421" Type="http://schemas.openxmlformats.org/officeDocument/2006/relationships/customXml" Target="../ink/ink330.xml"/><Relationship Id="rId420" Type="http://schemas.openxmlformats.org/officeDocument/2006/relationships/image" Target="../media/image316.png"/><Relationship Id="rId42" Type="http://schemas.openxmlformats.org/officeDocument/2006/relationships/image" Target="../media/image132.png"/><Relationship Id="rId419" Type="http://schemas.openxmlformats.org/officeDocument/2006/relationships/customXml" Target="../ink/ink329.xml"/><Relationship Id="rId418" Type="http://schemas.openxmlformats.org/officeDocument/2006/relationships/image" Target="../media/image315.png"/><Relationship Id="rId417" Type="http://schemas.openxmlformats.org/officeDocument/2006/relationships/customXml" Target="../ink/ink328.xml"/><Relationship Id="rId416" Type="http://schemas.openxmlformats.org/officeDocument/2006/relationships/image" Target="../media/image314.png"/><Relationship Id="rId415" Type="http://schemas.openxmlformats.org/officeDocument/2006/relationships/customXml" Target="../ink/ink327.xml"/><Relationship Id="rId414" Type="http://schemas.openxmlformats.org/officeDocument/2006/relationships/image" Target="../media/image313.png"/><Relationship Id="rId413" Type="http://schemas.openxmlformats.org/officeDocument/2006/relationships/customXml" Target="../ink/ink326.xml"/><Relationship Id="rId412" Type="http://schemas.openxmlformats.org/officeDocument/2006/relationships/image" Target="../media/image312.png"/><Relationship Id="rId411" Type="http://schemas.openxmlformats.org/officeDocument/2006/relationships/customXml" Target="../ink/ink325.xml"/><Relationship Id="rId410" Type="http://schemas.openxmlformats.org/officeDocument/2006/relationships/image" Target="../media/image311.png"/><Relationship Id="rId41" Type="http://schemas.openxmlformats.org/officeDocument/2006/relationships/customXml" Target="../ink/ink135.xml"/><Relationship Id="rId409" Type="http://schemas.openxmlformats.org/officeDocument/2006/relationships/customXml" Target="../ink/ink324.xml"/><Relationship Id="rId408" Type="http://schemas.openxmlformats.org/officeDocument/2006/relationships/image" Target="../media/image310.png"/><Relationship Id="rId407" Type="http://schemas.openxmlformats.org/officeDocument/2006/relationships/customXml" Target="../ink/ink323.xml"/><Relationship Id="rId406" Type="http://schemas.openxmlformats.org/officeDocument/2006/relationships/image" Target="../media/image309.png"/><Relationship Id="rId405" Type="http://schemas.openxmlformats.org/officeDocument/2006/relationships/customXml" Target="../ink/ink322.xml"/><Relationship Id="rId404" Type="http://schemas.openxmlformats.org/officeDocument/2006/relationships/image" Target="../media/image308.png"/><Relationship Id="rId403" Type="http://schemas.openxmlformats.org/officeDocument/2006/relationships/customXml" Target="../ink/ink321.xml"/><Relationship Id="rId402" Type="http://schemas.openxmlformats.org/officeDocument/2006/relationships/image" Target="../media/image307.png"/><Relationship Id="rId401" Type="http://schemas.openxmlformats.org/officeDocument/2006/relationships/customXml" Target="../ink/ink320.xml"/><Relationship Id="rId400" Type="http://schemas.openxmlformats.org/officeDocument/2006/relationships/image" Target="../media/image306.png"/><Relationship Id="rId40" Type="http://schemas.openxmlformats.org/officeDocument/2006/relationships/image" Target="../media/image131.png"/><Relationship Id="rId4" Type="http://schemas.openxmlformats.org/officeDocument/2006/relationships/customXml" Target="../ink/ink115.xml"/><Relationship Id="rId399" Type="http://schemas.openxmlformats.org/officeDocument/2006/relationships/customXml" Target="../ink/ink319.xml"/><Relationship Id="rId398" Type="http://schemas.openxmlformats.org/officeDocument/2006/relationships/image" Target="../media/image305.png"/><Relationship Id="rId397" Type="http://schemas.openxmlformats.org/officeDocument/2006/relationships/customXml" Target="../ink/ink318.xml"/><Relationship Id="rId396" Type="http://schemas.openxmlformats.org/officeDocument/2006/relationships/image" Target="../media/image304.png"/><Relationship Id="rId395" Type="http://schemas.openxmlformats.org/officeDocument/2006/relationships/customXml" Target="../ink/ink317.xml"/><Relationship Id="rId394" Type="http://schemas.openxmlformats.org/officeDocument/2006/relationships/image" Target="../media/image303.png"/><Relationship Id="rId393" Type="http://schemas.openxmlformats.org/officeDocument/2006/relationships/customXml" Target="../ink/ink316.xml"/><Relationship Id="rId392" Type="http://schemas.openxmlformats.org/officeDocument/2006/relationships/image" Target="../media/image302.png"/><Relationship Id="rId391" Type="http://schemas.openxmlformats.org/officeDocument/2006/relationships/customXml" Target="../ink/ink315.xml"/><Relationship Id="rId390" Type="http://schemas.openxmlformats.org/officeDocument/2006/relationships/image" Target="../media/image301.png"/><Relationship Id="rId39" Type="http://schemas.openxmlformats.org/officeDocument/2006/relationships/customXml" Target="../ink/ink134.xml"/><Relationship Id="rId389" Type="http://schemas.openxmlformats.org/officeDocument/2006/relationships/customXml" Target="../ink/ink314.xml"/><Relationship Id="rId388" Type="http://schemas.openxmlformats.org/officeDocument/2006/relationships/image" Target="../media/image300.png"/><Relationship Id="rId387" Type="http://schemas.openxmlformats.org/officeDocument/2006/relationships/customXml" Target="../ink/ink313.xml"/><Relationship Id="rId386" Type="http://schemas.openxmlformats.org/officeDocument/2006/relationships/image" Target="../media/image299.png"/><Relationship Id="rId385" Type="http://schemas.openxmlformats.org/officeDocument/2006/relationships/customXml" Target="../ink/ink312.xml"/><Relationship Id="rId384" Type="http://schemas.openxmlformats.org/officeDocument/2006/relationships/image" Target="../media/image298.png"/><Relationship Id="rId383" Type="http://schemas.openxmlformats.org/officeDocument/2006/relationships/customXml" Target="../ink/ink311.xml"/><Relationship Id="rId382" Type="http://schemas.openxmlformats.org/officeDocument/2006/relationships/image" Target="../media/image297.png"/><Relationship Id="rId381" Type="http://schemas.openxmlformats.org/officeDocument/2006/relationships/customXml" Target="../ink/ink310.xml"/><Relationship Id="rId380" Type="http://schemas.openxmlformats.org/officeDocument/2006/relationships/image" Target="../media/image296.png"/><Relationship Id="rId38" Type="http://schemas.openxmlformats.org/officeDocument/2006/relationships/image" Target="../media/image130.png"/><Relationship Id="rId379" Type="http://schemas.openxmlformats.org/officeDocument/2006/relationships/customXml" Target="../ink/ink309.xml"/><Relationship Id="rId378" Type="http://schemas.openxmlformats.org/officeDocument/2006/relationships/image" Target="../media/image295.png"/><Relationship Id="rId377" Type="http://schemas.openxmlformats.org/officeDocument/2006/relationships/customXml" Target="../ink/ink308.xml"/><Relationship Id="rId376" Type="http://schemas.openxmlformats.org/officeDocument/2006/relationships/image" Target="../media/image294.png"/><Relationship Id="rId375" Type="http://schemas.openxmlformats.org/officeDocument/2006/relationships/customXml" Target="../ink/ink307.xml"/><Relationship Id="rId374" Type="http://schemas.openxmlformats.org/officeDocument/2006/relationships/image" Target="../media/image293.png"/><Relationship Id="rId373" Type="http://schemas.openxmlformats.org/officeDocument/2006/relationships/customXml" Target="../ink/ink306.xml"/><Relationship Id="rId372" Type="http://schemas.openxmlformats.org/officeDocument/2006/relationships/image" Target="../media/image292.png"/><Relationship Id="rId371" Type="http://schemas.openxmlformats.org/officeDocument/2006/relationships/customXml" Target="../ink/ink305.xml"/><Relationship Id="rId370" Type="http://schemas.openxmlformats.org/officeDocument/2006/relationships/image" Target="../media/image291.png"/><Relationship Id="rId37" Type="http://schemas.openxmlformats.org/officeDocument/2006/relationships/customXml" Target="../ink/ink133.xml"/><Relationship Id="rId369" Type="http://schemas.openxmlformats.org/officeDocument/2006/relationships/customXml" Target="../ink/ink304.xml"/><Relationship Id="rId368" Type="http://schemas.openxmlformats.org/officeDocument/2006/relationships/image" Target="../media/image290.png"/><Relationship Id="rId367" Type="http://schemas.openxmlformats.org/officeDocument/2006/relationships/customXml" Target="../ink/ink303.xml"/><Relationship Id="rId366" Type="http://schemas.openxmlformats.org/officeDocument/2006/relationships/image" Target="../media/image289.png"/><Relationship Id="rId365" Type="http://schemas.openxmlformats.org/officeDocument/2006/relationships/customXml" Target="../ink/ink302.xml"/><Relationship Id="rId364" Type="http://schemas.openxmlformats.org/officeDocument/2006/relationships/customXml" Target="../ink/ink301.xml"/><Relationship Id="rId363" Type="http://schemas.openxmlformats.org/officeDocument/2006/relationships/image" Target="../media/image288.png"/><Relationship Id="rId362" Type="http://schemas.openxmlformats.org/officeDocument/2006/relationships/customXml" Target="../ink/ink300.xml"/><Relationship Id="rId361" Type="http://schemas.openxmlformats.org/officeDocument/2006/relationships/image" Target="../media/image287.png"/><Relationship Id="rId360" Type="http://schemas.openxmlformats.org/officeDocument/2006/relationships/customXml" Target="../ink/ink299.xml"/><Relationship Id="rId36" Type="http://schemas.openxmlformats.org/officeDocument/2006/relationships/image" Target="../media/image129.png"/><Relationship Id="rId359" Type="http://schemas.openxmlformats.org/officeDocument/2006/relationships/image" Target="../media/image286.png"/><Relationship Id="rId358" Type="http://schemas.openxmlformats.org/officeDocument/2006/relationships/customXml" Target="../ink/ink298.xml"/><Relationship Id="rId357" Type="http://schemas.openxmlformats.org/officeDocument/2006/relationships/image" Target="../media/image285.png"/><Relationship Id="rId356" Type="http://schemas.openxmlformats.org/officeDocument/2006/relationships/customXml" Target="../ink/ink297.xml"/><Relationship Id="rId355" Type="http://schemas.openxmlformats.org/officeDocument/2006/relationships/image" Target="../media/image284.png"/><Relationship Id="rId354" Type="http://schemas.openxmlformats.org/officeDocument/2006/relationships/customXml" Target="../ink/ink296.xml"/><Relationship Id="rId353" Type="http://schemas.openxmlformats.org/officeDocument/2006/relationships/image" Target="../media/image283.png"/><Relationship Id="rId352" Type="http://schemas.openxmlformats.org/officeDocument/2006/relationships/customXml" Target="../ink/ink295.xml"/><Relationship Id="rId351" Type="http://schemas.openxmlformats.org/officeDocument/2006/relationships/image" Target="../media/image282.png"/><Relationship Id="rId350" Type="http://schemas.openxmlformats.org/officeDocument/2006/relationships/customXml" Target="../ink/ink294.xml"/><Relationship Id="rId35" Type="http://schemas.openxmlformats.org/officeDocument/2006/relationships/customXml" Target="../ink/ink132.xml"/><Relationship Id="rId349" Type="http://schemas.openxmlformats.org/officeDocument/2006/relationships/image" Target="../media/image281.png"/><Relationship Id="rId348" Type="http://schemas.openxmlformats.org/officeDocument/2006/relationships/customXml" Target="../ink/ink293.xml"/><Relationship Id="rId347" Type="http://schemas.openxmlformats.org/officeDocument/2006/relationships/image" Target="../media/image280.png"/><Relationship Id="rId346" Type="http://schemas.openxmlformats.org/officeDocument/2006/relationships/customXml" Target="../ink/ink292.xml"/><Relationship Id="rId345" Type="http://schemas.openxmlformats.org/officeDocument/2006/relationships/image" Target="../media/image279.png"/><Relationship Id="rId344" Type="http://schemas.openxmlformats.org/officeDocument/2006/relationships/customXml" Target="../ink/ink291.xml"/><Relationship Id="rId343" Type="http://schemas.openxmlformats.org/officeDocument/2006/relationships/image" Target="../media/image278.png"/><Relationship Id="rId342" Type="http://schemas.openxmlformats.org/officeDocument/2006/relationships/customXml" Target="../ink/ink290.xml"/><Relationship Id="rId341" Type="http://schemas.openxmlformats.org/officeDocument/2006/relationships/image" Target="../media/image277.png"/><Relationship Id="rId340" Type="http://schemas.openxmlformats.org/officeDocument/2006/relationships/customXml" Target="../ink/ink289.xml"/><Relationship Id="rId34" Type="http://schemas.openxmlformats.org/officeDocument/2006/relationships/image" Target="../media/image128.png"/><Relationship Id="rId339" Type="http://schemas.openxmlformats.org/officeDocument/2006/relationships/customXml" Target="../ink/ink288.xml"/><Relationship Id="rId338" Type="http://schemas.openxmlformats.org/officeDocument/2006/relationships/image" Target="../media/image276.png"/><Relationship Id="rId337" Type="http://schemas.openxmlformats.org/officeDocument/2006/relationships/customXml" Target="../ink/ink287.xml"/><Relationship Id="rId336" Type="http://schemas.openxmlformats.org/officeDocument/2006/relationships/image" Target="../media/image275.png"/><Relationship Id="rId335" Type="http://schemas.openxmlformats.org/officeDocument/2006/relationships/customXml" Target="../ink/ink286.xml"/><Relationship Id="rId334" Type="http://schemas.openxmlformats.org/officeDocument/2006/relationships/image" Target="../media/image274.png"/><Relationship Id="rId333" Type="http://schemas.openxmlformats.org/officeDocument/2006/relationships/customXml" Target="../ink/ink285.xml"/><Relationship Id="rId332" Type="http://schemas.openxmlformats.org/officeDocument/2006/relationships/customXml" Target="../ink/ink284.xml"/><Relationship Id="rId331" Type="http://schemas.openxmlformats.org/officeDocument/2006/relationships/image" Target="../media/image273.png"/><Relationship Id="rId330" Type="http://schemas.openxmlformats.org/officeDocument/2006/relationships/customXml" Target="../ink/ink283.xml"/><Relationship Id="rId33" Type="http://schemas.openxmlformats.org/officeDocument/2006/relationships/customXml" Target="../ink/ink131.xml"/><Relationship Id="rId329" Type="http://schemas.openxmlformats.org/officeDocument/2006/relationships/image" Target="../media/image272.png"/><Relationship Id="rId328" Type="http://schemas.openxmlformats.org/officeDocument/2006/relationships/customXml" Target="../ink/ink282.xml"/><Relationship Id="rId327" Type="http://schemas.openxmlformats.org/officeDocument/2006/relationships/image" Target="../media/image271.png"/><Relationship Id="rId326" Type="http://schemas.openxmlformats.org/officeDocument/2006/relationships/customXml" Target="../ink/ink281.xml"/><Relationship Id="rId325" Type="http://schemas.openxmlformats.org/officeDocument/2006/relationships/image" Target="../media/image270.png"/><Relationship Id="rId324" Type="http://schemas.openxmlformats.org/officeDocument/2006/relationships/customXml" Target="../ink/ink280.xml"/><Relationship Id="rId323" Type="http://schemas.openxmlformats.org/officeDocument/2006/relationships/image" Target="../media/image269.png"/><Relationship Id="rId322" Type="http://schemas.openxmlformats.org/officeDocument/2006/relationships/customXml" Target="../ink/ink279.xml"/><Relationship Id="rId321" Type="http://schemas.openxmlformats.org/officeDocument/2006/relationships/image" Target="../media/image268.png"/><Relationship Id="rId320" Type="http://schemas.openxmlformats.org/officeDocument/2006/relationships/customXml" Target="../ink/ink278.xml"/><Relationship Id="rId32" Type="http://schemas.openxmlformats.org/officeDocument/2006/relationships/image" Target="../media/image127.png"/><Relationship Id="rId319" Type="http://schemas.openxmlformats.org/officeDocument/2006/relationships/image" Target="../media/image267.png"/><Relationship Id="rId318" Type="http://schemas.openxmlformats.org/officeDocument/2006/relationships/customXml" Target="../ink/ink277.xml"/><Relationship Id="rId317" Type="http://schemas.openxmlformats.org/officeDocument/2006/relationships/image" Target="../media/image266.png"/><Relationship Id="rId316" Type="http://schemas.openxmlformats.org/officeDocument/2006/relationships/customXml" Target="../ink/ink276.xml"/><Relationship Id="rId315" Type="http://schemas.openxmlformats.org/officeDocument/2006/relationships/image" Target="../media/image265.png"/><Relationship Id="rId314" Type="http://schemas.openxmlformats.org/officeDocument/2006/relationships/customXml" Target="../ink/ink275.xml"/><Relationship Id="rId313" Type="http://schemas.openxmlformats.org/officeDocument/2006/relationships/image" Target="../media/image264.png"/><Relationship Id="rId312" Type="http://schemas.openxmlformats.org/officeDocument/2006/relationships/customXml" Target="../ink/ink274.xml"/><Relationship Id="rId311" Type="http://schemas.openxmlformats.org/officeDocument/2006/relationships/image" Target="../media/image263.png"/><Relationship Id="rId310" Type="http://schemas.openxmlformats.org/officeDocument/2006/relationships/customXml" Target="../ink/ink273.xml"/><Relationship Id="rId31" Type="http://schemas.openxmlformats.org/officeDocument/2006/relationships/customXml" Target="../ink/ink130.xml"/><Relationship Id="rId309" Type="http://schemas.openxmlformats.org/officeDocument/2006/relationships/image" Target="../media/image262.png"/><Relationship Id="rId308" Type="http://schemas.openxmlformats.org/officeDocument/2006/relationships/customXml" Target="../ink/ink272.xml"/><Relationship Id="rId307" Type="http://schemas.openxmlformats.org/officeDocument/2006/relationships/image" Target="../media/image261.png"/><Relationship Id="rId306" Type="http://schemas.openxmlformats.org/officeDocument/2006/relationships/customXml" Target="../ink/ink271.xml"/><Relationship Id="rId305" Type="http://schemas.openxmlformats.org/officeDocument/2006/relationships/image" Target="../media/image260.png"/><Relationship Id="rId304" Type="http://schemas.openxmlformats.org/officeDocument/2006/relationships/customXml" Target="../ink/ink270.xml"/><Relationship Id="rId303" Type="http://schemas.openxmlformats.org/officeDocument/2006/relationships/image" Target="../media/image259.png"/><Relationship Id="rId302" Type="http://schemas.openxmlformats.org/officeDocument/2006/relationships/customXml" Target="../ink/ink269.xml"/><Relationship Id="rId301" Type="http://schemas.openxmlformats.org/officeDocument/2006/relationships/image" Target="../media/image258.png"/><Relationship Id="rId300" Type="http://schemas.openxmlformats.org/officeDocument/2006/relationships/customXml" Target="../ink/ink268.xml"/><Relationship Id="rId30" Type="http://schemas.openxmlformats.org/officeDocument/2006/relationships/image" Target="../media/image126.png"/><Relationship Id="rId3" Type="http://schemas.openxmlformats.org/officeDocument/2006/relationships/image" Target="../media/image10.png"/><Relationship Id="rId299" Type="http://schemas.openxmlformats.org/officeDocument/2006/relationships/image" Target="../media/image257.png"/><Relationship Id="rId298" Type="http://schemas.openxmlformats.org/officeDocument/2006/relationships/customXml" Target="../ink/ink267.xml"/><Relationship Id="rId297" Type="http://schemas.openxmlformats.org/officeDocument/2006/relationships/image" Target="../media/image256.png"/><Relationship Id="rId296" Type="http://schemas.openxmlformats.org/officeDocument/2006/relationships/customXml" Target="../ink/ink266.xml"/><Relationship Id="rId295" Type="http://schemas.openxmlformats.org/officeDocument/2006/relationships/image" Target="../media/image255.png"/><Relationship Id="rId294" Type="http://schemas.openxmlformats.org/officeDocument/2006/relationships/customXml" Target="../ink/ink265.xml"/><Relationship Id="rId293" Type="http://schemas.openxmlformats.org/officeDocument/2006/relationships/image" Target="../media/image254.png"/><Relationship Id="rId292" Type="http://schemas.openxmlformats.org/officeDocument/2006/relationships/customXml" Target="../ink/ink264.xml"/><Relationship Id="rId291" Type="http://schemas.openxmlformats.org/officeDocument/2006/relationships/image" Target="../media/image253.png"/><Relationship Id="rId290" Type="http://schemas.openxmlformats.org/officeDocument/2006/relationships/customXml" Target="../ink/ink263.xml"/><Relationship Id="rId29" Type="http://schemas.openxmlformats.org/officeDocument/2006/relationships/customXml" Target="../ink/ink129.xml"/><Relationship Id="rId289" Type="http://schemas.openxmlformats.org/officeDocument/2006/relationships/image" Target="../media/image252.png"/><Relationship Id="rId288" Type="http://schemas.openxmlformats.org/officeDocument/2006/relationships/customXml" Target="../ink/ink262.xml"/><Relationship Id="rId287" Type="http://schemas.openxmlformats.org/officeDocument/2006/relationships/image" Target="../media/image251.png"/><Relationship Id="rId286" Type="http://schemas.openxmlformats.org/officeDocument/2006/relationships/customXml" Target="../ink/ink261.xml"/><Relationship Id="rId285" Type="http://schemas.openxmlformats.org/officeDocument/2006/relationships/image" Target="../media/image250.png"/><Relationship Id="rId284" Type="http://schemas.openxmlformats.org/officeDocument/2006/relationships/customXml" Target="../ink/ink260.xml"/><Relationship Id="rId283" Type="http://schemas.openxmlformats.org/officeDocument/2006/relationships/image" Target="../media/image249.png"/><Relationship Id="rId282" Type="http://schemas.openxmlformats.org/officeDocument/2006/relationships/customXml" Target="../ink/ink259.xml"/><Relationship Id="rId281" Type="http://schemas.openxmlformats.org/officeDocument/2006/relationships/image" Target="../media/image248.png"/><Relationship Id="rId280" Type="http://schemas.openxmlformats.org/officeDocument/2006/relationships/customXml" Target="../ink/ink258.xml"/><Relationship Id="rId28" Type="http://schemas.openxmlformats.org/officeDocument/2006/relationships/image" Target="../media/image125.png"/><Relationship Id="rId279" Type="http://schemas.openxmlformats.org/officeDocument/2006/relationships/image" Target="../media/image247.png"/><Relationship Id="rId278" Type="http://schemas.openxmlformats.org/officeDocument/2006/relationships/customXml" Target="../ink/ink257.xml"/><Relationship Id="rId277" Type="http://schemas.openxmlformats.org/officeDocument/2006/relationships/image" Target="../media/image246.png"/><Relationship Id="rId276" Type="http://schemas.openxmlformats.org/officeDocument/2006/relationships/customXml" Target="../ink/ink256.xml"/><Relationship Id="rId275" Type="http://schemas.openxmlformats.org/officeDocument/2006/relationships/image" Target="../media/image245.png"/><Relationship Id="rId274" Type="http://schemas.openxmlformats.org/officeDocument/2006/relationships/customXml" Target="../ink/ink255.xml"/><Relationship Id="rId273" Type="http://schemas.openxmlformats.org/officeDocument/2006/relationships/image" Target="../media/image244.png"/><Relationship Id="rId272" Type="http://schemas.openxmlformats.org/officeDocument/2006/relationships/customXml" Target="../ink/ink254.xml"/><Relationship Id="rId271" Type="http://schemas.openxmlformats.org/officeDocument/2006/relationships/customXml" Target="../ink/ink253.xml"/><Relationship Id="rId270" Type="http://schemas.openxmlformats.org/officeDocument/2006/relationships/image" Target="../media/image243.png"/><Relationship Id="rId27" Type="http://schemas.openxmlformats.org/officeDocument/2006/relationships/customXml" Target="../ink/ink128.xml"/><Relationship Id="rId269" Type="http://schemas.openxmlformats.org/officeDocument/2006/relationships/customXml" Target="../ink/ink252.xml"/><Relationship Id="rId268" Type="http://schemas.openxmlformats.org/officeDocument/2006/relationships/customXml" Target="../ink/ink251.xml"/><Relationship Id="rId267" Type="http://schemas.openxmlformats.org/officeDocument/2006/relationships/image" Target="../media/image242.png"/><Relationship Id="rId266" Type="http://schemas.openxmlformats.org/officeDocument/2006/relationships/customXml" Target="../ink/ink250.xml"/><Relationship Id="rId265" Type="http://schemas.openxmlformats.org/officeDocument/2006/relationships/customXml" Target="../ink/ink249.xml"/><Relationship Id="rId264" Type="http://schemas.openxmlformats.org/officeDocument/2006/relationships/image" Target="../media/image241.png"/><Relationship Id="rId263" Type="http://schemas.openxmlformats.org/officeDocument/2006/relationships/customXml" Target="../ink/ink248.xml"/><Relationship Id="rId262" Type="http://schemas.openxmlformats.org/officeDocument/2006/relationships/image" Target="../media/image240.png"/><Relationship Id="rId261" Type="http://schemas.openxmlformats.org/officeDocument/2006/relationships/customXml" Target="../ink/ink247.xml"/><Relationship Id="rId260" Type="http://schemas.openxmlformats.org/officeDocument/2006/relationships/image" Target="../media/image239.png"/><Relationship Id="rId26" Type="http://schemas.openxmlformats.org/officeDocument/2006/relationships/image" Target="../media/image124.png"/><Relationship Id="rId259" Type="http://schemas.openxmlformats.org/officeDocument/2006/relationships/customXml" Target="../ink/ink246.xml"/><Relationship Id="rId258" Type="http://schemas.openxmlformats.org/officeDocument/2006/relationships/image" Target="../media/image238.png"/><Relationship Id="rId257" Type="http://schemas.openxmlformats.org/officeDocument/2006/relationships/customXml" Target="../ink/ink245.xml"/><Relationship Id="rId256" Type="http://schemas.openxmlformats.org/officeDocument/2006/relationships/image" Target="../media/image237.png"/><Relationship Id="rId255" Type="http://schemas.openxmlformats.org/officeDocument/2006/relationships/customXml" Target="../ink/ink244.xml"/><Relationship Id="rId254" Type="http://schemas.openxmlformats.org/officeDocument/2006/relationships/image" Target="../media/image236.png"/><Relationship Id="rId253" Type="http://schemas.openxmlformats.org/officeDocument/2006/relationships/customXml" Target="../ink/ink243.xml"/><Relationship Id="rId252" Type="http://schemas.openxmlformats.org/officeDocument/2006/relationships/image" Target="../media/image235.png"/><Relationship Id="rId251" Type="http://schemas.openxmlformats.org/officeDocument/2006/relationships/customXml" Target="../ink/ink242.xml"/><Relationship Id="rId250" Type="http://schemas.openxmlformats.org/officeDocument/2006/relationships/image" Target="../media/image234.png"/><Relationship Id="rId25" Type="http://schemas.openxmlformats.org/officeDocument/2006/relationships/customXml" Target="../ink/ink127.xml"/><Relationship Id="rId249" Type="http://schemas.openxmlformats.org/officeDocument/2006/relationships/customXml" Target="../ink/ink241.xml"/><Relationship Id="rId248" Type="http://schemas.openxmlformats.org/officeDocument/2006/relationships/image" Target="../media/image233.png"/><Relationship Id="rId247" Type="http://schemas.openxmlformats.org/officeDocument/2006/relationships/customXml" Target="../ink/ink240.xml"/><Relationship Id="rId246" Type="http://schemas.openxmlformats.org/officeDocument/2006/relationships/image" Target="../media/image232.png"/><Relationship Id="rId245" Type="http://schemas.openxmlformats.org/officeDocument/2006/relationships/customXml" Target="../ink/ink239.xml"/><Relationship Id="rId244" Type="http://schemas.openxmlformats.org/officeDocument/2006/relationships/image" Target="../media/image231.png"/><Relationship Id="rId243" Type="http://schemas.openxmlformats.org/officeDocument/2006/relationships/customXml" Target="../ink/ink238.xml"/><Relationship Id="rId242" Type="http://schemas.openxmlformats.org/officeDocument/2006/relationships/image" Target="../media/image230.png"/><Relationship Id="rId241" Type="http://schemas.openxmlformats.org/officeDocument/2006/relationships/customXml" Target="../ink/ink237.xml"/><Relationship Id="rId240" Type="http://schemas.openxmlformats.org/officeDocument/2006/relationships/image" Target="../media/image229.png"/><Relationship Id="rId24" Type="http://schemas.openxmlformats.org/officeDocument/2006/relationships/customXml" Target="../ink/ink126.xml"/><Relationship Id="rId239" Type="http://schemas.openxmlformats.org/officeDocument/2006/relationships/customXml" Target="../ink/ink236.xml"/><Relationship Id="rId238" Type="http://schemas.openxmlformats.org/officeDocument/2006/relationships/image" Target="../media/image228.png"/><Relationship Id="rId237" Type="http://schemas.openxmlformats.org/officeDocument/2006/relationships/customXml" Target="../ink/ink235.xml"/><Relationship Id="rId236" Type="http://schemas.openxmlformats.org/officeDocument/2006/relationships/customXml" Target="../ink/ink234.xml"/><Relationship Id="rId235" Type="http://schemas.openxmlformats.org/officeDocument/2006/relationships/image" Target="../media/image227.png"/><Relationship Id="rId234" Type="http://schemas.openxmlformats.org/officeDocument/2006/relationships/customXml" Target="../ink/ink233.xml"/><Relationship Id="rId233" Type="http://schemas.openxmlformats.org/officeDocument/2006/relationships/image" Target="../media/image226.png"/><Relationship Id="rId232" Type="http://schemas.openxmlformats.org/officeDocument/2006/relationships/customXml" Target="../ink/ink232.xml"/><Relationship Id="rId231" Type="http://schemas.openxmlformats.org/officeDocument/2006/relationships/image" Target="../media/image225.png"/><Relationship Id="rId230" Type="http://schemas.openxmlformats.org/officeDocument/2006/relationships/customXml" Target="../ink/ink231.xml"/><Relationship Id="rId23" Type="http://schemas.openxmlformats.org/officeDocument/2006/relationships/image" Target="../media/image123.png"/><Relationship Id="rId229" Type="http://schemas.openxmlformats.org/officeDocument/2006/relationships/image" Target="../media/image224.png"/><Relationship Id="rId228" Type="http://schemas.openxmlformats.org/officeDocument/2006/relationships/customXml" Target="../ink/ink230.xml"/><Relationship Id="rId227" Type="http://schemas.openxmlformats.org/officeDocument/2006/relationships/image" Target="../media/image223.png"/><Relationship Id="rId226" Type="http://schemas.openxmlformats.org/officeDocument/2006/relationships/customXml" Target="../ink/ink229.xml"/><Relationship Id="rId225" Type="http://schemas.openxmlformats.org/officeDocument/2006/relationships/image" Target="../media/image222.png"/><Relationship Id="rId224" Type="http://schemas.openxmlformats.org/officeDocument/2006/relationships/customXml" Target="../ink/ink228.xml"/><Relationship Id="rId223" Type="http://schemas.openxmlformats.org/officeDocument/2006/relationships/image" Target="../media/image221.png"/><Relationship Id="rId222" Type="http://schemas.openxmlformats.org/officeDocument/2006/relationships/customXml" Target="../ink/ink227.xml"/><Relationship Id="rId221" Type="http://schemas.openxmlformats.org/officeDocument/2006/relationships/image" Target="../media/image220.png"/><Relationship Id="rId220" Type="http://schemas.openxmlformats.org/officeDocument/2006/relationships/customXml" Target="../ink/ink226.xml"/><Relationship Id="rId22" Type="http://schemas.openxmlformats.org/officeDocument/2006/relationships/customXml" Target="../ink/ink125.xml"/><Relationship Id="rId219" Type="http://schemas.openxmlformats.org/officeDocument/2006/relationships/image" Target="../media/image219.png"/><Relationship Id="rId218" Type="http://schemas.openxmlformats.org/officeDocument/2006/relationships/customXml" Target="../ink/ink225.xml"/><Relationship Id="rId217" Type="http://schemas.openxmlformats.org/officeDocument/2006/relationships/image" Target="../media/image218.png"/><Relationship Id="rId216" Type="http://schemas.openxmlformats.org/officeDocument/2006/relationships/customXml" Target="../ink/ink224.xml"/><Relationship Id="rId215" Type="http://schemas.openxmlformats.org/officeDocument/2006/relationships/image" Target="../media/image217.png"/><Relationship Id="rId214" Type="http://schemas.openxmlformats.org/officeDocument/2006/relationships/customXml" Target="../ink/ink223.xml"/><Relationship Id="rId213" Type="http://schemas.openxmlformats.org/officeDocument/2006/relationships/image" Target="../media/image216.png"/><Relationship Id="rId212" Type="http://schemas.openxmlformats.org/officeDocument/2006/relationships/customXml" Target="../ink/ink222.xml"/><Relationship Id="rId211" Type="http://schemas.openxmlformats.org/officeDocument/2006/relationships/image" Target="../media/image215.png"/><Relationship Id="rId210" Type="http://schemas.openxmlformats.org/officeDocument/2006/relationships/customXml" Target="../ink/ink221.xml"/><Relationship Id="rId21" Type="http://schemas.openxmlformats.org/officeDocument/2006/relationships/customXml" Target="../ink/ink124.xml"/><Relationship Id="rId209" Type="http://schemas.openxmlformats.org/officeDocument/2006/relationships/image" Target="../media/image214.png"/><Relationship Id="rId208" Type="http://schemas.openxmlformats.org/officeDocument/2006/relationships/customXml" Target="../ink/ink220.xml"/><Relationship Id="rId207" Type="http://schemas.openxmlformats.org/officeDocument/2006/relationships/image" Target="../media/image213.png"/><Relationship Id="rId206" Type="http://schemas.openxmlformats.org/officeDocument/2006/relationships/customXml" Target="../ink/ink219.xml"/><Relationship Id="rId205" Type="http://schemas.openxmlformats.org/officeDocument/2006/relationships/image" Target="../media/image212.png"/><Relationship Id="rId204" Type="http://schemas.openxmlformats.org/officeDocument/2006/relationships/customXml" Target="../ink/ink218.xml"/><Relationship Id="rId203" Type="http://schemas.openxmlformats.org/officeDocument/2006/relationships/image" Target="../media/image211.png"/><Relationship Id="rId202" Type="http://schemas.openxmlformats.org/officeDocument/2006/relationships/customXml" Target="../ink/ink217.xml"/><Relationship Id="rId201" Type="http://schemas.openxmlformats.org/officeDocument/2006/relationships/image" Target="../media/image210.png"/><Relationship Id="rId200" Type="http://schemas.openxmlformats.org/officeDocument/2006/relationships/customXml" Target="../ink/ink216.xml"/><Relationship Id="rId20" Type="http://schemas.openxmlformats.org/officeDocument/2006/relationships/image" Target="../media/image122.png"/><Relationship Id="rId2" Type="http://schemas.openxmlformats.org/officeDocument/2006/relationships/image" Target="../media/image9.emf"/><Relationship Id="rId199" Type="http://schemas.openxmlformats.org/officeDocument/2006/relationships/image" Target="../media/image209.png"/><Relationship Id="rId198" Type="http://schemas.openxmlformats.org/officeDocument/2006/relationships/customXml" Target="../ink/ink215.xml"/><Relationship Id="rId197" Type="http://schemas.openxmlformats.org/officeDocument/2006/relationships/image" Target="../media/image208.png"/><Relationship Id="rId196" Type="http://schemas.openxmlformats.org/officeDocument/2006/relationships/customXml" Target="../ink/ink214.xml"/><Relationship Id="rId195" Type="http://schemas.openxmlformats.org/officeDocument/2006/relationships/customXml" Target="../ink/ink213.xml"/><Relationship Id="rId194" Type="http://schemas.openxmlformats.org/officeDocument/2006/relationships/image" Target="../media/image207.png"/><Relationship Id="rId193" Type="http://schemas.openxmlformats.org/officeDocument/2006/relationships/customXml" Target="../ink/ink212.xml"/><Relationship Id="rId192" Type="http://schemas.openxmlformats.org/officeDocument/2006/relationships/image" Target="../media/image206.png"/><Relationship Id="rId191" Type="http://schemas.openxmlformats.org/officeDocument/2006/relationships/customXml" Target="../ink/ink211.xml"/><Relationship Id="rId190" Type="http://schemas.openxmlformats.org/officeDocument/2006/relationships/image" Target="../media/image205.png"/><Relationship Id="rId19" Type="http://schemas.openxmlformats.org/officeDocument/2006/relationships/customXml" Target="../ink/ink123.xml"/><Relationship Id="rId189" Type="http://schemas.openxmlformats.org/officeDocument/2006/relationships/customXml" Target="../ink/ink210.xml"/><Relationship Id="rId188" Type="http://schemas.openxmlformats.org/officeDocument/2006/relationships/image" Target="../media/image204.png"/><Relationship Id="rId187" Type="http://schemas.openxmlformats.org/officeDocument/2006/relationships/customXml" Target="../ink/ink209.xml"/><Relationship Id="rId186" Type="http://schemas.openxmlformats.org/officeDocument/2006/relationships/customXml" Target="../ink/ink208.xml"/><Relationship Id="rId185" Type="http://schemas.openxmlformats.org/officeDocument/2006/relationships/image" Target="../media/image203.png"/><Relationship Id="rId184" Type="http://schemas.openxmlformats.org/officeDocument/2006/relationships/customXml" Target="../ink/ink207.xml"/><Relationship Id="rId183" Type="http://schemas.openxmlformats.org/officeDocument/2006/relationships/image" Target="../media/image202.png"/><Relationship Id="rId182" Type="http://schemas.openxmlformats.org/officeDocument/2006/relationships/customXml" Target="../ink/ink206.xml"/><Relationship Id="rId181" Type="http://schemas.openxmlformats.org/officeDocument/2006/relationships/image" Target="../media/image201.png"/><Relationship Id="rId180" Type="http://schemas.openxmlformats.org/officeDocument/2006/relationships/customXml" Target="../ink/ink205.xml"/><Relationship Id="rId18" Type="http://schemas.openxmlformats.org/officeDocument/2006/relationships/image" Target="../media/image121.png"/><Relationship Id="rId179" Type="http://schemas.openxmlformats.org/officeDocument/2006/relationships/image" Target="../media/image200.png"/><Relationship Id="rId178" Type="http://schemas.openxmlformats.org/officeDocument/2006/relationships/customXml" Target="../ink/ink204.xml"/><Relationship Id="rId177" Type="http://schemas.openxmlformats.org/officeDocument/2006/relationships/image" Target="../media/image199.png"/><Relationship Id="rId176" Type="http://schemas.openxmlformats.org/officeDocument/2006/relationships/customXml" Target="../ink/ink203.xml"/><Relationship Id="rId175" Type="http://schemas.openxmlformats.org/officeDocument/2006/relationships/image" Target="../media/image198.png"/><Relationship Id="rId174" Type="http://schemas.openxmlformats.org/officeDocument/2006/relationships/customXml" Target="../ink/ink202.xml"/><Relationship Id="rId173" Type="http://schemas.openxmlformats.org/officeDocument/2006/relationships/image" Target="../media/image197.png"/><Relationship Id="rId172" Type="http://schemas.openxmlformats.org/officeDocument/2006/relationships/customXml" Target="../ink/ink201.xml"/><Relationship Id="rId171" Type="http://schemas.openxmlformats.org/officeDocument/2006/relationships/image" Target="../media/image196.png"/><Relationship Id="rId170" Type="http://schemas.openxmlformats.org/officeDocument/2006/relationships/customXml" Target="../ink/ink200.xml"/><Relationship Id="rId17" Type="http://schemas.openxmlformats.org/officeDocument/2006/relationships/customXml" Target="../ink/ink122.xml"/><Relationship Id="rId169" Type="http://schemas.openxmlformats.org/officeDocument/2006/relationships/customXml" Target="../ink/ink199.xml"/><Relationship Id="rId168" Type="http://schemas.openxmlformats.org/officeDocument/2006/relationships/image" Target="../media/image195.png"/><Relationship Id="rId167" Type="http://schemas.openxmlformats.org/officeDocument/2006/relationships/customXml" Target="../ink/ink198.xml"/><Relationship Id="rId166" Type="http://schemas.openxmlformats.org/officeDocument/2006/relationships/image" Target="../media/image194.png"/><Relationship Id="rId165" Type="http://schemas.openxmlformats.org/officeDocument/2006/relationships/customXml" Target="../ink/ink197.xml"/><Relationship Id="rId164" Type="http://schemas.openxmlformats.org/officeDocument/2006/relationships/image" Target="../media/image193.png"/><Relationship Id="rId163" Type="http://schemas.openxmlformats.org/officeDocument/2006/relationships/customXml" Target="../ink/ink196.xml"/><Relationship Id="rId162" Type="http://schemas.openxmlformats.org/officeDocument/2006/relationships/image" Target="../media/image192.png"/><Relationship Id="rId161" Type="http://schemas.openxmlformats.org/officeDocument/2006/relationships/customXml" Target="../ink/ink195.xml"/><Relationship Id="rId160" Type="http://schemas.openxmlformats.org/officeDocument/2006/relationships/image" Target="../media/image191.png"/><Relationship Id="rId16" Type="http://schemas.openxmlformats.org/officeDocument/2006/relationships/image" Target="../media/image120.png"/><Relationship Id="rId159" Type="http://schemas.openxmlformats.org/officeDocument/2006/relationships/customXml" Target="../ink/ink194.xml"/><Relationship Id="rId158" Type="http://schemas.openxmlformats.org/officeDocument/2006/relationships/image" Target="../media/image190.png"/><Relationship Id="rId157" Type="http://schemas.openxmlformats.org/officeDocument/2006/relationships/customXml" Target="../ink/ink193.xml"/><Relationship Id="rId156" Type="http://schemas.openxmlformats.org/officeDocument/2006/relationships/image" Target="../media/image189.png"/><Relationship Id="rId155" Type="http://schemas.openxmlformats.org/officeDocument/2006/relationships/customXml" Target="../ink/ink192.xml"/><Relationship Id="rId154" Type="http://schemas.openxmlformats.org/officeDocument/2006/relationships/image" Target="../media/image188.png"/><Relationship Id="rId153" Type="http://schemas.openxmlformats.org/officeDocument/2006/relationships/customXml" Target="../ink/ink191.xml"/><Relationship Id="rId152" Type="http://schemas.openxmlformats.org/officeDocument/2006/relationships/image" Target="../media/image187.png"/><Relationship Id="rId151" Type="http://schemas.openxmlformats.org/officeDocument/2006/relationships/customXml" Target="../ink/ink190.xml"/><Relationship Id="rId150" Type="http://schemas.openxmlformats.org/officeDocument/2006/relationships/image" Target="../media/image186.png"/><Relationship Id="rId15" Type="http://schemas.openxmlformats.org/officeDocument/2006/relationships/customXml" Target="../ink/ink121.xml"/><Relationship Id="rId149" Type="http://schemas.openxmlformats.org/officeDocument/2006/relationships/customXml" Target="../ink/ink189.xml"/><Relationship Id="rId148" Type="http://schemas.openxmlformats.org/officeDocument/2006/relationships/image" Target="../media/image185.png"/><Relationship Id="rId147" Type="http://schemas.openxmlformats.org/officeDocument/2006/relationships/customXml" Target="../ink/ink188.xml"/><Relationship Id="rId146" Type="http://schemas.openxmlformats.org/officeDocument/2006/relationships/image" Target="../media/image184.png"/><Relationship Id="rId145" Type="http://schemas.openxmlformats.org/officeDocument/2006/relationships/customXml" Target="../ink/ink187.xml"/><Relationship Id="rId144" Type="http://schemas.openxmlformats.org/officeDocument/2006/relationships/image" Target="../media/image183.png"/><Relationship Id="rId143" Type="http://schemas.openxmlformats.org/officeDocument/2006/relationships/customXml" Target="../ink/ink186.xml"/><Relationship Id="rId142" Type="http://schemas.openxmlformats.org/officeDocument/2006/relationships/image" Target="../media/image182.png"/><Relationship Id="rId141" Type="http://schemas.openxmlformats.org/officeDocument/2006/relationships/customXml" Target="../ink/ink185.xml"/><Relationship Id="rId140" Type="http://schemas.openxmlformats.org/officeDocument/2006/relationships/image" Target="../media/image181.png"/><Relationship Id="rId14" Type="http://schemas.openxmlformats.org/officeDocument/2006/relationships/image" Target="../media/image119.png"/><Relationship Id="rId139" Type="http://schemas.openxmlformats.org/officeDocument/2006/relationships/customXml" Target="../ink/ink184.xml"/><Relationship Id="rId138" Type="http://schemas.openxmlformats.org/officeDocument/2006/relationships/image" Target="../media/image180.png"/><Relationship Id="rId137" Type="http://schemas.openxmlformats.org/officeDocument/2006/relationships/customXml" Target="../ink/ink183.xml"/><Relationship Id="rId136" Type="http://schemas.openxmlformats.org/officeDocument/2006/relationships/image" Target="../media/image179.png"/><Relationship Id="rId135" Type="http://schemas.openxmlformats.org/officeDocument/2006/relationships/customXml" Target="../ink/ink182.xml"/><Relationship Id="rId134" Type="http://schemas.openxmlformats.org/officeDocument/2006/relationships/image" Target="../media/image178.png"/><Relationship Id="rId133" Type="http://schemas.openxmlformats.org/officeDocument/2006/relationships/customXml" Target="../ink/ink181.xml"/><Relationship Id="rId132" Type="http://schemas.openxmlformats.org/officeDocument/2006/relationships/image" Target="../media/image177.png"/><Relationship Id="rId131" Type="http://schemas.openxmlformats.org/officeDocument/2006/relationships/customXml" Target="../ink/ink180.xml"/><Relationship Id="rId130" Type="http://schemas.openxmlformats.org/officeDocument/2006/relationships/image" Target="../media/image176.png"/><Relationship Id="rId13" Type="http://schemas.openxmlformats.org/officeDocument/2006/relationships/customXml" Target="../ink/ink120.xml"/><Relationship Id="rId129" Type="http://schemas.openxmlformats.org/officeDocument/2006/relationships/customXml" Target="../ink/ink179.xml"/><Relationship Id="rId128" Type="http://schemas.openxmlformats.org/officeDocument/2006/relationships/image" Target="../media/image175.png"/><Relationship Id="rId127" Type="http://schemas.openxmlformats.org/officeDocument/2006/relationships/customXml" Target="../ink/ink178.xml"/><Relationship Id="rId126" Type="http://schemas.openxmlformats.org/officeDocument/2006/relationships/image" Target="../media/image174.png"/><Relationship Id="rId125" Type="http://schemas.openxmlformats.org/officeDocument/2006/relationships/customXml" Target="../ink/ink177.xml"/><Relationship Id="rId124" Type="http://schemas.openxmlformats.org/officeDocument/2006/relationships/image" Target="../media/image173.png"/><Relationship Id="rId123" Type="http://schemas.openxmlformats.org/officeDocument/2006/relationships/customXml" Target="../ink/ink176.xml"/><Relationship Id="rId122" Type="http://schemas.openxmlformats.org/officeDocument/2006/relationships/image" Target="../media/image172.png"/><Relationship Id="rId121" Type="http://schemas.openxmlformats.org/officeDocument/2006/relationships/customXml" Target="../ink/ink175.xml"/><Relationship Id="rId120" Type="http://schemas.openxmlformats.org/officeDocument/2006/relationships/image" Target="../media/image171.png"/><Relationship Id="rId12" Type="http://schemas.openxmlformats.org/officeDocument/2006/relationships/image" Target="../media/image118.png"/><Relationship Id="rId119" Type="http://schemas.openxmlformats.org/officeDocument/2006/relationships/customXml" Target="../ink/ink174.xml"/><Relationship Id="rId118" Type="http://schemas.openxmlformats.org/officeDocument/2006/relationships/image" Target="../media/image170.png"/><Relationship Id="rId117" Type="http://schemas.openxmlformats.org/officeDocument/2006/relationships/customXml" Target="../ink/ink173.xml"/><Relationship Id="rId116" Type="http://schemas.openxmlformats.org/officeDocument/2006/relationships/image" Target="../media/image169.png"/><Relationship Id="rId115" Type="http://schemas.openxmlformats.org/officeDocument/2006/relationships/customXml" Target="../ink/ink172.xml"/><Relationship Id="rId114" Type="http://schemas.openxmlformats.org/officeDocument/2006/relationships/image" Target="../media/image168.png"/><Relationship Id="rId113" Type="http://schemas.openxmlformats.org/officeDocument/2006/relationships/customXml" Target="../ink/ink171.xml"/><Relationship Id="rId112" Type="http://schemas.openxmlformats.org/officeDocument/2006/relationships/image" Target="../media/image167.png"/><Relationship Id="rId111" Type="http://schemas.openxmlformats.org/officeDocument/2006/relationships/customXml" Target="../ink/ink170.xml"/><Relationship Id="rId110" Type="http://schemas.openxmlformats.org/officeDocument/2006/relationships/image" Target="../media/image166.png"/><Relationship Id="rId11" Type="http://schemas.openxmlformats.org/officeDocument/2006/relationships/customXml" Target="../ink/ink119.xml"/><Relationship Id="rId109" Type="http://schemas.openxmlformats.org/officeDocument/2006/relationships/customXml" Target="../ink/ink169.xml"/><Relationship Id="rId108" Type="http://schemas.openxmlformats.org/officeDocument/2006/relationships/image" Target="../media/image165.png"/><Relationship Id="rId107" Type="http://schemas.openxmlformats.org/officeDocument/2006/relationships/customXml" Target="../ink/ink168.xml"/><Relationship Id="rId106" Type="http://schemas.openxmlformats.org/officeDocument/2006/relationships/image" Target="../media/image164.png"/><Relationship Id="rId105" Type="http://schemas.openxmlformats.org/officeDocument/2006/relationships/customXml" Target="../ink/ink167.xml"/><Relationship Id="rId104" Type="http://schemas.openxmlformats.org/officeDocument/2006/relationships/image" Target="../media/image163.png"/><Relationship Id="rId103" Type="http://schemas.openxmlformats.org/officeDocument/2006/relationships/customXml" Target="../ink/ink166.xml"/><Relationship Id="rId102" Type="http://schemas.openxmlformats.org/officeDocument/2006/relationships/image" Target="../media/image162.png"/><Relationship Id="rId101" Type="http://schemas.openxmlformats.org/officeDocument/2006/relationships/customXml" Target="../ink/ink165.xml"/><Relationship Id="rId100" Type="http://schemas.openxmlformats.org/officeDocument/2006/relationships/image" Target="../media/image161.png"/><Relationship Id="rId10" Type="http://schemas.openxmlformats.org/officeDocument/2006/relationships/image" Target="../media/image117.png"/><Relationship Id="rId1" Type="http://schemas.openxmlformats.org/officeDocument/2006/relationships/oleObject" Target="../embeddings/oleObject2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4.png"/><Relationship Id="rId8" Type="http://schemas.openxmlformats.org/officeDocument/2006/relationships/customXml" Target="../ink/ink389.xml"/><Relationship Id="rId7" Type="http://schemas.openxmlformats.org/officeDocument/2006/relationships/image" Target="../media/image373.png"/><Relationship Id="rId63" Type="http://schemas.openxmlformats.org/officeDocument/2006/relationships/vmlDrawing" Target="../drawings/vmlDrawing3.vml"/><Relationship Id="rId62" Type="http://schemas.openxmlformats.org/officeDocument/2006/relationships/slideLayout" Target="../slideLayouts/slideLayout58.xml"/><Relationship Id="rId61" Type="http://schemas.openxmlformats.org/officeDocument/2006/relationships/image" Target="../media/image400.png"/><Relationship Id="rId60" Type="http://schemas.openxmlformats.org/officeDocument/2006/relationships/customXml" Target="../ink/ink415.xml"/><Relationship Id="rId6" Type="http://schemas.openxmlformats.org/officeDocument/2006/relationships/customXml" Target="../ink/ink388.xml"/><Relationship Id="rId59" Type="http://schemas.openxmlformats.org/officeDocument/2006/relationships/image" Target="../media/image399.png"/><Relationship Id="rId58" Type="http://schemas.openxmlformats.org/officeDocument/2006/relationships/customXml" Target="../ink/ink414.xml"/><Relationship Id="rId57" Type="http://schemas.openxmlformats.org/officeDocument/2006/relationships/image" Target="../media/image398.png"/><Relationship Id="rId56" Type="http://schemas.openxmlformats.org/officeDocument/2006/relationships/customXml" Target="../ink/ink413.xml"/><Relationship Id="rId55" Type="http://schemas.openxmlformats.org/officeDocument/2006/relationships/image" Target="../media/image397.png"/><Relationship Id="rId54" Type="http://schemas.openxmlformats.org/officeDocument/2006/relationships/customXml" Target="../ink/ink412.xml"/><Relationship Id="rId53" Type="http://schemas.openxmlformats.org/officeDocument/2006/relationships/image" Target="../media/image396.png"/><Relationship Id="rId52" Type="http://schemas.openxmlformats.org/officeDocument/2006/relationships/customXml" Target="../ink/ink411.xml"/><Relationship Id="rId51" Type="http://schemas.openxmlformats.org/officeDocument/2006/relationships/image" Target="../media/image395.png"/><Relationship Id="rId50" Type="http://schemas.openxmlformats.org/officeDocument/2006/relationships/customXml" Target="../ink/ink410.xml"/><Relationship Id="rId5" Type="http://schemas.openxmlformats.org/officeDocument/2006/relationships/image" Target="../media/image10.png"/><Relationship Id="rId49" Type="http://schemas.openxmlformats.org/officeDocument/2006/relationships/image" Target="../media/image394.png"/><Relationship Id="rId48" Type="http://schemas.openxmlformats.org/officeDocument/2006/relationships/customXml" Target="../ink/ink409.xml"/><Relationship Id="rId47" Type="http://schemas.openxmlformats.org/officeDocument/2006/relationships/image" Target="../media/image393.png"/><Relationship Id="rId46" Type="http://schemas.openxmlformats.org/officeDocument/2006/relationships/customXml" Target="../ink/ink408.xml"/><Relationship Id="rId45" Type="http://schemas.openxmlformats.org/officeDocument/2006/relationships/image" Target="../media/image392.png"/><Relationship Id="rId44" Type="http://schemas.openxmlformats.org/officeDocument/2006/relationships/customXml" Target="../ink/ink407.xml"/><Relationship Id="rId43" Type="http://schemas.openxmlformats.org/officeDocument/2006/relationships/image" Target="../media/image391.png"/><Relationship Id="rId42" Type="http://schemas.openxmlformats.org/officeDocument/2006/relationships/customXml" Target="../ink/ink406.xml"/><Relationship Id="rId41" Type="http://schemas.openxmlformats.org/officeDocument/2006/relationships/image" Target="../media/image390.png"/><Relationship Id="rId40" Type="http://schemas.openxmlformats.org/officeDocument/2006/relationships/customXml" Target="../ink/ink405.xml"/><Relationship Id="rId4" Type="http://schemas.openxmlformats.org/officeDocument/2006/relationships/image" Target="../media/image9.emf"/><Relationship Id="rId39" Type="http://schemas.openxmlformats.org/officeDocument/2006/relationships/image" Target="../media/image389.png"/><Relationship Id="rId38" Type="http://schemas.openxmlformats.org/officeDocument/2006/relationships/customXml" Target="../ink/ink404.xml"/><Relationship Id="rId37" Type="http://schemas.openxmlformats.org/officeDocument/2006/relationships/image" Target="../media/image388.png"/><Relationship Id="rId36" Type="http://schemas.openxmlformats.org/officeDocument/2006/relationships/customXml" Target="../ink/ink403.xml"/><Relationship Id="rId35" Type="http://schemas.openxmlformats.org/officeDocument/2006/relationships/image" Target="../media/image387.png"/><Relationship Id="rId34" Type="http://schemas.openxmlformats.org/officeDocument/2006/relationships/customXml" Target="../ink/ink402.xml"/><Relationship Id="rId33" Type="http://schemas.openxmlformats.org/officeDocument/2006/relationships/image" Target="../media/image386.png"/><Relationship Id="rId32" Type="http://schemas.openxmlformats.org/officeDocument/2006/relationships/customXml" Target="../ink/ink401.xml"/><Relationship Id="rId31" Type="http://schemas.openxmlformats.org/officeDocument/2006/relationships/image" Target="../media/image385.png"/><Relationship Id="rId30" Type="http://schemas.openxmlformats.org/officeDocument/2006/relationships/customXml" Target="../ink/ink400.xml"/><Relationship Id="rId3" Type="http://schemas.openxmlformats.org/officeDocument/2006/relationships/oleObject" Target="../embeddings/oleObject4.bin"/><Relationship Id="rId29" Type="http://schemas.openxmlformats.org/officeDocument/2006/relationships/image" Target="../media/image384.png"/><Relationship Id="rId28" Type="http://schemas.openxmlformats.org/officeDocument/2006/relationships/customXml" Target="../ink/ink399.xml"/><Relationship Id="rId27" Type="http://schemas.openxmlformats.org/officeDocument/2006/relationships/image" Target="../media/image383.png"/><Relationship Id="rId26" Type="http://schemas.openxmlformats.org/officeDocument/2006/relationships/customXml" Target="../ink/ink398.xml"/><Relationship Id="rId25" Type="http://schemas.openxmlformats.org/officeDocument/2006/relationships/image" Target="../media/image382.png"/><Relationship Id="rId24" Type="http://schemas.openxmlformats.org/officeDocument/2006/relationships/customXml" Target="../ink/ink397.xml"/><Relationship Id="rId23" Type="http://schemas.openxmlformats.org/officeDocument/2006/relationships/image" Target="../media/image381.png"/><Relationship Id="rId22" Type="http://schemas.openxmlformats.org/officeDocument/2006/relationships/customXml" Target="../ink/ink396.xml"/><Relationship Id="rId21" Type="http://schemas.openxmlformats.org/officeDocument/2006/relationships/image" Target="../media/image380.png"/><Relationship Id="rId20" Type="http://schemas.openxmlformats.org/officeDocument/2006/relationships/customXml" Target="../ink/ink395.xml"/><Relationship Id="rId2" Type="http://schemas.openxmlformats.org/officeDocument/2006/relationships/image" Target="../media/image372.emf"/><Relationship Id="rId19" Type="http://schemas.openxmlformats.org/officeDocument/2006/relationships/image" Target="../media/image379.png"/><Relationship Id="rId18" Type="http://schemas.openxmlformats.org/officeDocument/2006/relationships/customXml" Target="../ink/ink394.xml"/><Relationship Id="rId17" Type="http://schemas.openxmlformats.org/officeDocument/2006/relationships/image" Target="../media/image378.png"/><Relationship Id="rId16" Type="http://schemas.openxmlformats.org/officeDocument/2006/relationships/customXml" Target="../ink/ink393.xml"/><Relationship Id="rId15" Type="http://schemas.openxmlformats.org/officeDocument/2006/relationships/image" Target="../media/image377.png"/><Relationship Id="rId14" Type="http://schemas.openxmlformats.org/officeDocument/2006/relationships/customXml" Target="../ink/ink392.xml"/><Relationship Id="rId13" Type="http://schemas.openxmlformats.org/officeDocument/2006/relationships/image" Target="../media/image376.png"/><Relationship Id="rId12" Type="http://schemas.openxmlformats.org/officeDocument/2006/relationships/customXml" Target="../ink/ink391.xml"/><Relationship Id="rId11" Type="http://schemas.openxmlformats.org/officeDocument/2006/relationships/image" Target="../media/image375.png"/><Relationship Id="rId10" Type="http://schemas.openxmlformats.org/officeDocument/2006/relationships/customXml" Target="../ink/ink390.xml"/><Relationship Id="rId1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49.png"/><Relationship Id="rId98" Type="http://schemas.openxmlformats.org/officeDocument/2006/relationships/customXml" Target="../ink/ink465.xml"/><Relationship Id="rId97" Type="http://schemas.openxmlformats.org/officeDocument/2006/relationships/image" Target="../media/image448.png"/><Relationship Id="rId96" Type="http://schemas.openxmlformats.org/officeDocument/2006/relationships/customXml" Target="../ink/ink464.xml"/><Relationship Id="rId95" Type="http://schemas.openxmlformats.org/officeDocument/2006/relationships/image" Target="../media/image447.png"/><Relationship Id="rId94" Type="http://schemas.openxmlformats.org/officeDocument/2006/relationships/customXml" Target="../ink/ink463.xml"/><Relationship Id="rId93" Type="http://schemas.openxmlformats.org/officeDocument/2006/relationships/image" Target="../media/image446.png"/><Relationship Id="rId92" Type="http://schemas.openxmlformats.org/officeDocument/2006/relationships/customXml" Target="../ink/ink462.xml"/><Relationship Id="rId91" Type="http://schemas.openxmlformats.org/officeDocument/2006/relationships/image" Target="../media/image445.png"/><Relationship Id="rId90" Type="http://schemas.openxmlformats.org/officeDocument/2006/relationships/customXml" Target="../ink/ink461.xml"/><Relationship Id="rId9" Type="http://schemas.openxmlformats.org/officeDocument/2006/relationships/customXml" Target="../ink/ink420.xml"/><Relationship Id="rId89" Type="http://schemas.openxmlformats.org/officeDocument/2006/relationships/image" Target="../media/image444.png"/><Relationship Id="rId88" Type="http://schemas.openxmlformats.org/officeDocument/2006/relationships/customXml" Target="../ink/ink460.xml"/><Relationship Id="rId87" Type="http://schemas.openxmlformats.org/officeDocument/2006/relationships/image" Target="../media/image443.png"/><Relationship Id="rId86" Type="http://schemas.openxmlformats.org/officeDocument/2006/relationships/customXml" Target="../ink/ink459.xml"/><Relationship Id="rId85" Type="http://schemas.openxmlformats.org/officeDocument/2006/relationships/image" Target="../media/image442.png"/><Relationship Id="rId84" Type="http://schemas.openxmlformats.org/officeDocument/2006/relationships/customXml" Target="../ink/ink458.xml"/><Relationship Id="rId83" Type="http://schemas.openxmlformats.org/officeDocument/2006/relationships/image" Target="../media/image441.png"/><Relationship Id="rId82" Type="http://schemas.openxmlformats.org/officeDocument/2006/relationships/customXml" Target="../ink/ink457.xml"/><Relationship Id="rId81" Type="http://schemas.openxmlformats.org/officeDocument/2006/relationships/image" Target="../media/image440.png"/><Relationship Id="rId80" Type="http://schemas.openxmlformats.org/officeDocument/2006/relationships/customXml" Target="../ink/ink456.xml"/><Relationship Id="rId8" Type="http://schemas.openxmlformats.org/officeDocument/2006/relationships/image" Target="../media/image404.png"/><Relationship Id="rId79" Type="http://schemas.openxmlformats.org/officeDocument/2006/relationships/image" Target="../media/image439.png"/><Relationship Id="rId78" Type="http://schemas.openxmlformats.org/officeDocument/2006/relationships/customXml" Target="../ink/ink455.xml"/><Relationship Id="rId77" Type="http://schemas.openxmlformats.org/officeDocument/2006/relationships/image" Target="../media/image438.png"/><Relationship Id="rId76" Type="http://schemas.openxmlformats.org/officeDocument/2006/relationships/customXml" Target="../ink/ink454.xml"/><Relationship Id="rId75" Type="http://schemas.openxmlformats.org/officeDocument/2006/relationships/image" Target="../media/image437.png"/><Relationship Id="rId74" Type="http://schemas.openxmlformats.org/officeDocument/2006/relationships/customXml" Target="../ink/ink453.xml"/><Relationship Id="rId73" Type="http://schemas.openxmlformats.org/officeDocument/2006/relationships/image" Target="../media/image436.png"/><Relationship Id="rId72" Type="http://schemas.openxmlformats.org/officeDocument/2006/relationships/customXml" Target="../ink/ink452.xml"/><Relationship Id="rId71" Type="http://schemas.openxmlformats.org/officeDocument/2006/relationships/image" Target="../media/image435.png"/><Relationship Id="rId70" Type="http://schemas.openxmlformats.org/officeDocument/2006/relationships/customXml" Target="../ink/ink451.xml"/><Relationship Id="rId7" Type="http://schemas.openxmlformats.org/officeDocument/2006/relationships/customXml" Target="../ink/ink419.xml"/><Relationship Id="rId69" Type="http://schemas.openxmlformats.org/officeDocument/2006/relationships/image" Target="../media/image434.png"/><Relationship Id="rId68" Type="http://schemas.openxmlformats.org/officeDocument/2006/relationships/customXml" Target="../ink/ink450.xml"/><Relationship Id="rId67" Type="http://schemas.openxmlformats.org/officeDocument/2006/relationships/image" Target="../media/image433.png"/><Relationship Id="rId66" Type="http://schemas.openxmlformats.org/officeDocument/2006/relationships/customXml" Target="../ink/ink449.xml"/><Relationship Id="rId65" Type="http://schemas.openxmlformats.org/officeDocument/2006/relationships/image" Target="../media/image432.png"/><Relationship Id="rId64" Type="http://schemas.openxmlformats.org/officeDocument/2006/relationships/customXml" Target="../ink/ink448.xml"/><Relationship Id="rId63" Type="http://schemas.openxmlformats.org/officeDocument/2006/relationships/image" Target="../media/image431.png"/><Relationship Id="rId62" Type="http://schemas.openxmlformats.org/officeDocument/2006/relationships/customXml" Target="../ink/ink447.xml"/><Relationship Id="rId61" Type="http://schemas.openxmlformats.org/officeDocument/2006/relationships/customXml" Target="../ink/ink446.xml"/><Relationship Id="rId60" Type="http://schemas.openxmlformats.org/officeDocument/2006/relationships/image" Target="../media/image430.png"/><Relationship Id="rId6" Type="http://schemas.openxmlformats.org/officeDocument/2006/relationships/image" Target="../media/image403.png"/><Relationship Id="rId59" Type="http://schemas.openxmlformats.org/officeDocument/2006/relationships/customXml" Target="../ink/ink445.xml"/><Relationship Id="rId58" Type="http://schemas.openxmlformats.org/officeDocument/2006/relationships/image" Target="../media/image429.png"/><Relationship Id="rId57" Type="http://schemas.openxmlformats.org/officeDocument/2006/relationships/customXml" Target="../ink/ink444.xml"/><Relationship Id="rId56" Type="http://schemas.openxmlformats.org/officeDocument/2006/relationships/image" Target="../media/image428.png"/><Relationship Id="rId55" Type="http://schemas.openxmlformats.org/officeDocument/2006/relationships/customXml" Target="../ink/ink443.xml"/><Relationship Id="rId54" Type="http://schemas.openxmlformats.org/officeDocument/2006/relationships/image" Target="../media/image427.png"/><Relationship Id="rId53" Type="http://schemas.openxmlformats.org/officeDocument/2006/relationships/customXml" Target="../ink/ink442.xml"/><Relationship Id="rId52" Type="http://schemas.openxmlformats.org/officeDocument/2006/relationships/image" Target="../media/image426.png"/><Relationship Id="rId51" Type="http://schemas.openxmlformats.org/officeDocument/2006/relationships/customXml" Target="../ink/ink441.xml"/><Relationship Id="rId50" Type="http://schemas.openxmlformats.org/officeDocument/2006/relationships/image" Target="../media/image425.png"/><Relationship Id="rId5" Type="http://schemas.openxmlformats.org/officeDocument/2006/relationships/customXml" Target="../ink/ink418.xml"/><Relationship Id="rId49" Type="http://schemas.openxmlformats.org/officeDocument/2006/relationships/customXml" Target="../ink/ink440.xml"/><Relationship Id="rId48" Type="http://schemas.openxmlformats.org/officeDocument/2006/relationships/image" Target="../media/image424.png"/><Relationship Id="rId47" Type="http://schemas.openxmlformats.org/officeDocument/2006/relationships/customXml" Target="../ink/ink439.xml"/><Relationship Id="rId46" Type="http://schemas.openxmlformats.org/officeDocument/2006/relationships/image" Target="../media/image423.png"/><Relationship Id="rId45" Type="http://schemas.openxmlformats.org/officeDocument/2006/relationships/customXml" Target="../ink/ink438.xml"/><Relationship Id="rId44" Type="http://schemas.openxmlformats.org/officeDocument/2006/relationships/image" Target="../media/image422.png"/><Relationship Id="rId43" Type="http://schemas.openxmlformats.org/officeDocument/2006/relationships/customXml" Target="../ink/ink437.xml"/><Relationship Id="rId42" Type="http://schemas.openxmlformats.org/officeDocument/2006/relationships/image" Target="../media/image421.png"/><Relationship Id="rId41" Type="http://schemas.openxmlformats.org/officeDocument/2006/relationships/customXml" Target="../ink/ink436.xml"/><Relationship Id="rId40" Type="http://schemas.openxmlformats.org/officeDocument/2006/relationships/image" Target="../media/image420.png"/><Relationship Id="rId4" Type="http://schemas.openxmlformats.org/officeDocument/2006/relationships/image" Target="../media/image402.png"/><Relationship Id="rId39" Type="http://schemas.openxmlformats.org/officeDocument/2006/relationships/customXml" Target="../ink/ink435.xml"/><Relationship Id="rId38" Type="http://schemas.openxmlformats.org/officeDocument/2006/relationships/image" Target="../media/image419.png"/><Relationship Id="rId37" Type="http://schemas.openxmlformats.org/officeDocument/2006/relationships/customXml" Target="../ink/ink434.xml"/><Relationship Id="rId36" Type="http://schemas.openxmlformats.org/officeDocument/2006/relationships/image" Target="../media/image418.png"/><Relationship Id="rId35" Type="http://schemas.openxmlformats.org/officeDocument/2006/relationships/customXml" Target="../ink/ink433.xml"/><Relationship Id="rId34" Type="http://schemas.openxmlformats.org/officeDocument/2006/relationships/image" Target="../media/image417.png"/><Relationship Id="rId33" Type="http://schemas.openxmlformats.org/officeDocument/2006/relationships/customXml" Target="../ink/ink432.xml"/><Relationship Id="rId32" Type="http://schemas.openxmlformats.org/officeDocument/2006/relationships/image" Target="../media/image416.png"/><Relationship Id="rId31" Type="http://schemas.openxmlformats.org/officeDocument/2006/relationships/customXml" Target="../ink/ink431.xml"/><Relationship Id="rId30" Type="http://schemas.openxmlformats.org/officeDocument/2006/relationships/image" Target="../media/image415.png"/><Relationship Id="rId3" Type="http://schemas.openxmlformats.org/officeDocument/2006/relationships/customXml" Target="../ink/ink417.xml"/><Relationship Id="rId29" Type="http://schemas.openxmlformats.org/officeDocument/2006/relationships/customXml" Target="../ink/ink430.xml"/><Relationship Id="rId28" Type="http://schemas.openxmlformats.org/officeDocument/2006/relationships/image" Target="../media/image414.png"/><Relationship Id="rId27" Type="http://schemas.openxmlformats.org/officeDocument/2006/relationships/customXml" Target="../ink/ink429.xml"/><Relationship Id="rId26" Type="http://schemas.openxmlformats.org/officeDocument/2006/relationships/image" Target="../media/image413.png"/><Relationship Id="rId25" Type="http://schemas.openxmlformats.org/officeDocument/2006/relationships/customXml" Target="../ink/ink428.xml"/><Relationship Id="rId24" Type="http://schemas.openxmlformats.org/officeDocument/2006/relationships/image" Target="../media/image412.png"/><Relationship Id="rId23" Type="http://schemas.openxmlformats.org/officeDocument/2006/relationships/customXml" Target="../ink/ink427.xml"/><Relationship Id="rId22" Type="http://schemas.openxmlformats.org/officeDocument/2006/relationships/image" Target="../media/image411.png"/><Relationship Id="rId21" Type="http://schemas.openxmlformats.org/officeDocument/2006/relationships/customXml" Target="../ink/ink426.xml"/><Relationship Id="rId20" Type="http://schemas.openxmlformats.org/officeDocument/2006/relationships/image" Target="../media/image410.png"/><Relationship Id="rId2" Type="http://schemas.openxmlformats.org/officeDocument/2006/relationships/image" Target="../media/image401.png"/><Relationship Id="rId19" Type="http://schemas.openxmlformats.org/officeDocument/2006/relationships/customXml" Target="../ink/ink425.xml"/><Relationship Id="rId18" Type="http://schemas.openxmlformats.org/officeDocument/2006/relationships/image" Target="../media/image409.png"/><Relationship Id="rId17" Type="http://schemas.openxmlformats.org/officeDocument/2006/relationships/customXml" Target="../ink/ink424.xml"/><Relationship Id="rId16" Type="http://schemas.openxmlformats.org/officeDocument/2006/relationships/image" Target="../media/image408.png"/><Relationship Id="rId15" Type="http://schemas.openxmlformats.org/officeDocument/2006/relationships/customXml" Target="../ink/ink423.xml"/><Relationship Id="rId148" Type="http://schemas.openxmlformats.org/officeDocument/2006/relationships/slideLayout" Target="../slideLayouts/slideLayout24.xml"/><Relationship Id="rId147" Type="http://schemas.openxmlformats.org/officeDocument/2006/relationships/audio" Target="../media/audio3.wav"/><Relationship Id="rId146" Type="http://schemas.openxmlformats.org/officeDocument/2006/relationships/audio" Target="../media/audio2.wav"/><Relationship Id="rId145" Type="http://schemas.openxmlformats.org/officeDocument/2006/relationships/audio" Target="../media/audio1.wav"/><Relationship Id="rId144" Type="http://schemas.openxmlformats.org/officeDocument/2006/relationships/image" Target="../media/image471.png"/><Relationship Id="rId143" Type="http://schemas.openxmlformats.org/officeDocument/2006/relationships/customXml" Target="../ink/ink488.xml"/><Relationship Id="rId142" Type="http://schemas.openxmlformats.org/officeDocument/2006/relationships/image" Target="../media/image470.png"/><Relationship Id="rId141" Type="http://schemas.openxmlformats.org/officeDocument/2006/relationships/customXml" Target="../ink/ink487.xml"/><Relationship Id="rId140" Type="http://schemas.openxmlformats.org/officeDocument/2006/relationships/image" Target="../media/image469.png"/><Relationship Id="rId14" Type="http://schemas.openxmlformats.org/officeDocument/2006/relationships/image" Target="../media/image407.png"/><Relationship Id="rId139" Type="http://schemas.openxmlformats.org/officeDocument/2006/relationships/customXml" Target="../ink/ink486.xml"/><Relationship Id="rId138" Type="http://schemas.openxmlformats.org/officeDocument/2006/relationships/image" Target="../media/image468.png"/><Relationship Id="rId137" Type="http://schemas.openxmlformats.org/officeDocument/2006/relationships/customXml" Target="../ink/ink485.xml"/><Relationship Id="rId136" Type="http://schemas.openxmlformats.org/officeDocument/2006/relationships/image" Target="../media/image467.png"/><Relationship Id="rId135" Type="http://schemas.openxmlformats.org/officeDocument/2006/relationships/customXml" Target="../ink/ink484.xml"/><Relationship Id="rId134" Type="http://schemas.openxmlformats.org/officeDocument/2006/relationships/image" Target="../media/image466.png"/><Relationship Id="rId133" Type="http://schemas.openxmlformats.org/officeDocument/2006/relationships/customXml" Target="../ink/ink483.xml"/><Relationship Id="rId132" Type="http://schemas.openxmlformats.org/officeDocument/2006/relationships/image" Target="../media/image465.png"/><Relationship Id="rId131" Type="http://schemas.openxmlformats.org/officeDocument/2006/relationships/customXml" Target="../ink/ink482.xml"/><Relationship Id="rId130" Type="http://schemas.openxmlformats.org/officeDocument/2006/relationships/image" Target="../media/image464.png"/><Relationship Id="rId13" Type="http://schemas.openxmlformats.org/officeDocument/2006/relationships/customXml" Target="../ink/ink422.xml"/><Relationship Id="rId129" Type="http://schemas.openxmlformats.org/officeDocument/2006/relationships/customXml" Target="../ink/ink481.xml"/><Relationship Id="rId128" Type="http://schemas.openxmlformats.org/officeDocument/2006/relationships/image" Target="../media/image463.png"/><Relationship Id="rId127" Type="http://schemas.openxmlformats.org/officeDocument/2006/relationships/customXml" Target="../ink/ink480.xml"/><Relationship Id="rId126" Type="http://schemas.openxmlformats.org/officeDocument/2006/relationships/image" Target="../media/image462.png"/><Relationship Id="rId125" Type="http://schemas.openxmlformats.org/officeDocument/2006/relationships/customXml" Target="../ink/ink479.xml"/><Relationship Id="rId124" Type="http://schemas.openxmlformats.org/officeDocument/2006/relationships/image" Target="../media/image461.png"/><Relationship Id="rId123" Type="http://schemas.openxmlformats.org/officeDocument/2006/relationships/customXml" Target="../ink/ink478.xml"/><Relationship Id="rId122" Type="http://schemas.openxmlformats.org/officeDocument/2006/relationships/image" Target="../media/image460.png"/><Relationship Id="rId121" Type="http://schemas.openxmlformats.org/officeDocument/2006/relationships/customXml" Target="../ink/ink477.xml"/><Relationship Id="rId120" Type="http://schemas.openxmlformats.org/officeDocument/2006/relationships/image" Target="../media/image459.png"/><Relationship Id="rId12" Type="http://schemas.openxmlformats.org/officeDocument/2006/relationships/image" Target="../media/image406.png"/><Relationship Id="rId119" Type="http://schemas.openxmlformats.org/officeDocument/2006/relationships/customXml" Target="../ink/ink476.xml"/><Relationship Id="rId118" Type="http://schemas.openxmlformats.org/officeDocument/2006/relationships/image" Target="../media/image458.png"/><Relationship Id="rId117" Type="http://schemas.openxmlformats.org/officeDocument/2006/relationships/customXml" Target="../ink/ink475.xml"/><Relationship Id="rId116" Type="http://schemas.openxmlformats.org/officeDocument/2006/relationships/image" Target="../media/image457.png"/><Relationship Id="rId115" Type="http://schemas.openxmlformats.org/officeDocument/2006/relationships/customXml" Target="../ink/ink474.xml"/><Relationship Id="rId114" Type="http://schemas.openxmlformats.org/officeDocument/2006/relationships/image" Target="../media/image456.png"/><Relationship Id="rId113" Type="http://schemas.openxmlformats.org/officeDocument/2006/relationships/customXml" Target="../ink/ink473.xml"/><Relationship Id="rId112" Type="http://schemas.openxmlformats.org/officeDocument/2006/relationships/image" Target="../media/image455.png"/><Relationship Id="rId111" Type="http://schemas.openxmlformats.org/officeDocument/2006/relationships/customXml" Target="../ink/ink472.xml"/><Relationship Id="rId110" Type="http://schemas.openxmlformats.org/officeDocument/2006/relationships/image" Target="../media/image454.png"/><Relationship Id="rId11" Type="http://schemas.openxmlformats.org/officeDocument/2006/relationships/customXml" Target="../ink/ink421.xml"/><Relationship Id="rId109" Type="http://schemas.openxmlformats.org/officeDocument/2006/relationships/customXml" Target="../ink/ink471.xml"/><Relationship Id="rId108" Type="http://schemas.openxmlformats.org/officeDocument/2006/relationships/image" Target="../media/image453.png"/><Relationship Id="rId107" Type="http://schemas.openxmlformats.org/officeDocument/2006/relationships/customXml" Target="../ink/ink470.xml"/><Relationship Id="rId106" Type="http://schemas.openxmlformats.org/officeDocument/2006/relationships/customXml" Target="../ink/ink469.xml"/><Relationship Id="rId105" Type="http://schemas.openxmlformats.org/officeDocument/2006/relationships/image" Target="../media/image452.png"/><Relationship Id="rId104" Type="http://schemas.openxmlformats.org/officeDocument/2006/relationships/customXml" Target="../ink/ink468.xml"/><Relationship Id="rId103" Type="http://schemas.openxmlformats.org/officeDocument/2006/relationships/image" Target="../media/image451.png"/><Relationship Id="rId102" Type="http://schemas.openxmlformats.org/officeDocument/2006/relationships/customXml" Target="../ink/ink467.xml"/><Relationship Id="rId101" Type="http://schemas.openxmlformats.org/officeDocument/2006/relationships/image" Target="../media/image450.png"/><Relationship Id="rId100" Type="http://schemas.openxmlformats.org/officeDocument/2006/relationships/customXml" Target="../ink/ink466.xml"/><Relationship Id="rId10" Type="http://schemas.openxmlformats.org/officeDocument/2006/relationships/image" Target="../media/image405.png"/><Relationship Id="rId1" Type="http://schemas.openxmlformats.org/officeDocument/2006/relationships/customXml" Target="../ink/ink416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38.xml"/><Relationship Id="rId98" Type="http://schemas.openxmlformats.org/officeDocument/2006/relationships/image" Target="../media/image520.png"/><Relationship Id="rId97" Type="http://schemas.openxmlformats.org/officeDocument/2006/relationships/customXml" Target="../ink/ink537.xml"/><Relationship Id="rId96" Type="http://schemas.openxmlformats.org/officeDocument/2006/relationships/image" Target="../media/image519.png"/><Relationship Id="rId95" Type="http://schemas.openxmlformats.org/officeDocument/2006/relationships/customXml" Target="../ink/ink536.xml"/><Relationship Id="rId94" Type="http://schemas.openxmlformats.org/officeDocument/2006/relationships/image" Target="../media/image518.png"/><Relationship Id="rId93" Type="http://schemas.openxmlformats.org/officeDocument/2006/relationships/customXml" Target="../ink/ink535.xml"/><Relationship Id="rId92" Type="http://schemas.openxmlformats.org/officeDocument/2006/relationships/image" Target="../media/image517.png"/><Relationship Id="rId91" Type="http://schemas.openxmlformats.org/officeDocument/2006/relationships/customXml" Target="../ink/ink534.xml"/><Relationship Id="rId90" Type="http://schemas.openxmlformats.org/officeDocument/2006/relationships/image" Target="../media/image516.png"/><Relationship Id="rId9" Type="http://schemas.openxmlformats.org/officeDocument/2006/relationships/customXml" Target="../ink/ink493.xml"/><Relationship Id="rId89" Type="http://schemas.openxmlformats.org/officeDocument/2006/relationships/customXml" Target="../ink/ink533.xml"/><Relationship Id="rId88" Type="http://schemas.openxmlformats.org/officeDocument/2006/relationships/image" Target="../media/image515.png"/><Relationship Id="rId87" Type="http://schemas.openxmlformats.org/officeDocument/2006/relationships/customXml" Target="../ink/ink532.xml"/><Relationship Id="rId86" Type="http://schemas.openxmlformats.org/officeDocument/2006/relationships/image" Target="../media/image514.png"/><Relationship Id="rId85" Type="http://schemas.openxmlformats.org/officeDocument/2006/relationships/customXml" Target="../ink/ink531.xml"/><Relationship Id="rId84" Type="http://schemas.openxmlformats.org/officeDocument/2006/relationships/image" Target="../media/image513.png"/><Relationship Id="rId83" Type="http://schemas.openxmlformats.org/officeDocument/2006/relationships/customXml" Target="../ink/ink530.xml"/><Relationship Id="rId82" Type="http://schemas.openxmlformats.org/officeDocument/2006/relationships/image" Target="../media/image512.png"/><Relationship Id="rId81" Type="http://schemas.openxmlformats.org/officeDocument/2006/relationships/customXml" Target="../ink/ink529.xml"/><Relationship Id="rId80" Type="http://schemas.openxmlformats.org/officeDocument/2006/relationships/image" Target="../media/image511.png"/><Relationship Id="rId8" Type="http://schemas.openxmlformats.org/officeDocument/2006/relationships/image" Target="../media/image475.png"/><Relationship Id="rId79" Type="http://schemas.openxmlformats.org/officeDocument/2006/relationships/customXml" Target="../ink/ink528.xml"/><Relationship Id="rId78" Type="http://schemas.openxmlformats.org/officeDocument/2006/relationships/image" Target="../media/image510.png"/><Relationship Id="rId77" Type="http://schemas.openxmlformats.org/officeDocument/2006/relationships/customXml" Target="../ink/ink527.xml"/><Relationship Id="rId76" Type="http://schemas.openxmlformats.org/officeDocument/2006/relationships/image" Target="../media/image509.png"/><Relationship Id="rId75" Type="http://schemas.openxmlformats.org/officeDocument/2006/relationships/customXml" Target="../ink/ink526.xml"/><Relationship Id="rId74" Type="http://schemas.openxmlformats.org/officeDocument/2006/relationships/image" Target="../media/image508.png"/><Relationship Id="rId73" Type="http://schemas.openxmlformats.org/officeDocument/2006/relationships/customXml" Target="../ink/ink525.xml"/><Relationship Id="rId72" Type="http://schemas.openxmlformats.org/officeDocument/2006/relationships/image" Target="../media/image507.png"/><Relationship Id="rId71" Type="http://schemas.openxmlformats.org/officeDocument/2006/relationships/customXml" Target="../ink/ink524.xml"/><Relationship Id="rId70" Type="http://schemas.openxmlformats.org/officeDocument/2006/relationships/image" Target="../media/image506.png"/><Relationship Id="rId7" Type="http://schemas.openxmlformats.org/officeDocument/2006/relationships/customXml" Target="../ink/ink492.xml"/><Relationship Id="rId69" Type="http://schemas.openxmlformats.org/officeDocument/2006/relationships/customXml" Target="../ink/ink523.xml"/><Relationship Id="rId68" Type="http://schemas.openxmlformats.org/officeDocument/2006/relationships/image" Target="../media/image505.png"/><Relationship Id="rId67" Type="http://schemas.openxmlformats.org/officeDocument/2006/relationships/customXml" Target="../ink/ink522.xml"/><Relationship Id="rId66" Type="http://schemas.openxmlformats.org/officeDocument/2006/relationships/image" Target="../media/image504.png"/><Relationship Id="rId65" Type="http://schemas.openxmlformats.org/officeDocument/2006/relationships/customXml" Target="../ink/ink521.xml"/><Relationship Id="rId64" Type="http://schemas.openxmlformats.org/officeDocument/2006/relationships/image" Target="../media/image503.png"/><Relationship Id="rId63" Type="http://schemas.openxmlformats.org/officeDocument/2006/relationships/customXml" Target="../ink/ink520.xml"/><Relationship Id="rId62" Type="http://schemas.openxmlformats.org/officeDocument/2006/relationships/image" Target="../media/image502.png"/><Relationship Id="rId61" Type="http://schemas.openxmlformats.org/officeDocument/2006/relationships/customXml" Target="../ink/ink519.xml"/><Relationship Id="rId60" Type="http://schemas.openxmlformats.org/officeDocument/2006/relationships/image" Target="../media/image501.png"/><Relationship Id="rId6" Type="http://schemas.openxmlformats.org/officeDocument/2006/relationships/image" Target="../media/image474.png"/><Relationship Id="rId59" Type="http://schemas.openxmlformats.org/officeDocument/2006/relationships/customXml" Target="../ink/ink518.xml"/><Relationship Id="rId58" Type="http://schemas.openxmlformats.org/officeDocument/2006/relationships/image" Target="../media/image500.png"/><Relationship Id="rId57" Type="http://schemas.openxmlformats.org/officeDocument/2006/relationships/customXml" Target="../ink/ink517.xml"/><Relationship Id="rId56" Type="http://schemas.openxmlformats.org/officeDocument/2006/relationships/image" Target="../media/image499.png"/><Relationship Id="rId55" Type="http://schemas.openxmlformats.org/officeDocument/2006/relationships/customXml" Target="../ink/ink516.xml"/><Relationship Id="rId54" Type="http://schemas.openxmlformats.org/officeDocument/2006/relationships/image" Target="../media/image498.png"/><Relationship Id="rId53" Type="http://schemas.openxmlformats.org/officeDocument/2006/relationships/customXml" Target="../ink/ink515.xml"/><Relationship Id="rId52" Type="http://schemas.openxmlformats.org/officeDocument/2006/relationships/image" Target="../media/image497.png"/><Relationship Id="rId514" Type="http://schemas.openxmlformats.org/officeDocument/2006/relationships/slideLayout" Target="../slideLayouts/slideLayout36.xml"/><Relationship Id="rId513" Type="http://schemas.openxmlformats.org/officeDocument/2006/relationships/audio" Target="../media/audio3.wav"/><Relationship Id="rId512" Type="http://schemas.openxmlformats.org/officeDocument/2006/relationships/audio" Target="../media/audio2.wav"/><Relationship Id="rId511" Type="http://schemas.openxmlformats.org/officeDocument/2006/relationships/audio" Target="../media/audio1.wav"/><Relationship Id="rId510" Type="http://schemas.openxmlformats.org/officeDocument/2006/relationships/image" Target="../media/image725.png"/><Relationship Id="rId51" Type="http://schemas.openxmlformats.org/officeDocument/2006/relationships/customXml" Target="../ink/ink514.xml"/><Relationship Id="rId509" Type="http://schemas.openxmlformats.org/officeDocument/2006/relationships/customXml" Target="../ink/ink744.xml"/><Relationship Id="rId508" Type="http://schemas.openxmlformats.org/officeDocument/2006/relationships/image" Target="../media/image724.png"/><Relationship Id="rId507" Type="http://schemas.openxmlformats.org/officeDocument/2006/relationships/customXml" Target="../ink/ink743.xml"/><Relationship Id="rId506" Type="http://schemas.openxmlformats.org/officeDocument/2006/relationships/image" Target="../media/image723.png"/><Relationship Id="rId505" Type="http://schemas.openxmlformats.org/officeDocument/2006/relationships/customXml" Target="../ink/ink742.xml"/><Relationship Id="rId504" Type="http://schemas.openxmlformats.org/officeDocument/2006/relationships/image" Target="../media/image722.png"/><Relationship Id="rId503" Type="http://schemas.openxmlformats.org/officeDocument/2006/relationships/customXml" Target="../ink/ink741.xml"/><Relationship Id="rId502" Type="http://schemas.openxmlformats.org/officeDocument/2006/relationships/image" Target="../media/image721.png"/><Relationship Id="rId501" Type="http://schemas.openxmlformats.org/officeDocument/2006/relationships/customXml" Target="../ink/ink740.xml"/><Relationship Id="rId500" Type="http://schemas.openxmlformats.org/officeDocument/2006/relationships/image" Target="../media/image720.png"/><Relationship Id="rId50" Type="http://schemas.openxmlformats.org/officeDocument/2006/relationships/image" Target="../media/image496.png"/><Relationship Id="rId5" Type="http://schemas.openxmlformats.org/officeDocument/2006/relationships/customXml" Target="../ink/ink491.xml"/><Relationship Id="rId499" Type="http://schemas.openxmlformats.org/officeDocument/2006/relationships/customXml" Target="../ink/ink739.xml"/><Relationship Id="rId498" Type="http://schemas.openxmlformats.org/officeDocument/2006/relationships/image" Target="../media/image719.png"/><Relationship Id="rId497" Type="http://schemas.openxmlformats.org/officeDocument/2006/relationships/customXml" Target="../ink/ink738.xml"/><Relationship Id="rId496" Type="http://schemas.openxmlformats.org/officeDocument/2006/relationships/image" Target="../media/image718.png"/><Relationship Id="rId495" Type="http://schemas.openxmlformats.org/officeDocument/2006/relationships/customXml" Target="../ink/ink737.xml"/><Relationship Id="rId494" Type="http://schemas.openxmlformats.org/officeDocument/2006/relationships/image" Target="../media/image717.png"/><Relationship Id="rId493" Type="http://schemas.openxmlformats.org/officeDocument/2006/relationships/customXml" Target="../ink/ink736.xml"/><Relationship Id="rId492" Type="http://schemas.openxmlformats.org/officeDocument/2006/relationships/image" Target="../media/image716.png"/><Relationship Id="rId491" Type="http://schemas.openxmlformats.org/officeDocument/2006/relationships/customXml" Target="../ink/ink735.xml"/><Relationship Id="rId490" Type="http://schemas.openxmlformats.org/officeDocument/2006/relationships/image" Target="../media/image715.png"/><Relationship Id="rId49" Type="http://schemas.openxmlformats.org/officeDocument/2006/relationships/customXml" Target="../ink/ink513.xml"/><Relationship Id="rId489" Type="http://schemas.openxmlformats.org/officeDocument/2006/relationships/customXml" Target="../ink/ink734.xml"/><Relationship Id="rId488" Type="http://schemas.openxmlformats.org/officeDocument/2006/relationships/image" Target="../media/image714.png"/><Relationship Id="rId487" Type="http://schemas.openxmlformats.org/officeDocument/2006/relationships/customXml" Target="../ink/ink733.xml"/><Relationship Id="rId486" Type="http://schemas.openxmlformats.org/officeDocument/2006/relationships/image" Target="../media/image713.png"/><Relationship Id="rId485" Type="http://schemas.openxmlformats.org/officeDocument/2006/relationships/customXml" Target="../ink/ink732.xml"/><Relationship Id="rId484" Type="http://schemas.openxmlformats.org/officeDocument/2006/relationships/image" Target="../media/image712.png"/><Relationship Id="rId483" Type="http://schemas.openxmlformats.org/officeDocument/2006/relationships/customXml" Target="../ink/ink731.xml"/><Relationship Id="rId482" Type="http://schemas.openxmlformats.org/officeDocument/2006/relationships/image" Target="../media/image711.png"/><Relationship Id="rId481" Type="http://schemas.openxmlformats.org/officeDocument/2006/relationships/customXml" Target="../ink/ink730.xml"/><Relationship Id="rId480" Type="http://schemas.openxmlformats.org/officeDocument/2006/relationships/image" Target="../media/image710.png"/><Relationship Id="rId48" Type="http://schemas.openxmlformats.org/officeDocument/2006/relationships/image" Target="../media/image495.png"/><Relationship Id="rId479" Type="http://schemas.openxmlformats.org/officeDocument/2006/relationships/customXml" Target="../ink/ink729.xml"/><Relationship Id="rId478" Type="http://schemas.openxmlformats.org/officeDocument/2006/relationships/image" Target="../media/image709.png"/><Relationship Id="rId477" Type="http://schemas.openxmlformats.org/officeDocument/2006/relationships/customXml" Target="../ink/ink728.xml"/><Relationship Id="rId476" Type="http://schemas.openxmlformats.org/officeDocument/2006/relationships/image" Target="../media/image708.png"/><Relationship Id="rId475" Type="http://schemas.openxmlformats.org/officeDocument/2006/relationships/customXml" Target="../ink/ink727.xml"/><Relationship Id="rId474" Type="http://schemas.openxmlformats.org/officeDocument/2006/relationships/image" Target="../media/image707.png"/><Relationship Id="rId473" Type="http://schemas.openxmlformats.org/officeDocument/2006/relationships/customXml" Target="../ink/ink726.xml"/><Relationship Id="rId472" Type="http://schemas.openxmlformats.org/officeDocument/2006/relationships/image" Target="../media/image706.png"/><Relationship Id="rId471" Type="http://schemas.openxmlformats.org/officeDocument/2006/relationships/customXml" Target="../ink/ink725.xml"/><Relationship Id="rId470" Type="http://schemas.openxmlformats.org/officeDocument/2006/relationships/image" Target="../media/image705.png"/><Relationship Id="rId47" Type="http://schemas.openxmlformats.org/officeDocument/2006/relationships/customXml" Target="../ink/ink512.xml"/><Relationship Id="rId469" Type="http://schemas.openxmlformats.org/officeDocument/2006/relationships/customXml" Target="../ink/ink724.xml"/><Relationship Id="rId468" Type="http://schemas.openxmlformats.org/officeDocument/2006/relationships/image" Target="../media/image704.png"/><Relationship Id="rId467" Type="http://schemas.openxmlformats.org/officeDocument/2006/relationships/customXml" Target="../ink/ink723.xml"/><Relationship Id="rId466" Type="http://schemas.openxmlformats.org/officeDocument/2006/relationships/image" Target="../media/image703.png"/><Relationship Id="rId465" Type="http://schemas.openxmlformats.org/officeDocument/2006/relationships/customXml" Target="../ink/ink722.xml"/><Relationship Id="rId464" Type="http://schemas.openxmlformats.org/officeDocument/2006/relationships/image" Target="../media/image702.png"/><Relationship Id="rId463" Type="http://schemas.openxmlformats.org/officeDocument/2006/relationships/customXml" Target="../ink/ink721.xml"/><Relationship Id="rId462" Type="http://schemas.openxmlformats.org/officeDocument/2006/relationships/image" Target="../media/image701.png"/><Relationship Id="rId461" Type="http://schemas.openxmlformats.org/officeDocument/2006/relationships/customXml" Target="../ink/ink720.xml"/><Relationship Id="rId460" Type="http://schemas.openxmlformats.org/officeDocument/2006/relationships/image" Target="../media/image700.png"/><Relationship Id="rId46" Type="http://schemas.openxmlformats.org/officeDocument/2006/relationships/image" Target="../media/image494.png"/><Relationship Id="rId459" Type="http://schemas.openxmlformats.org/officeDocument/2006/relationships/customXml" Target="../ink/ink719.xml"/><Relationship Id="rId458" Type="http://schemas.openxmlformats.org/officeDocument/2006/relationships/image" Target="../media/image699.png"/><Relationship Id="rId457" Type="http://schemas.openxmlformats.org/officeDocument/2006/relationships/customXml" Target="../ink/ink718.xml"/><Relationship Id="rId456" Type="http://schemas.openxmlformats.org/officeDocument/2006/relationships/image" Target="../media/image698.png"/><Relationship Id="rId455" Type="http://schemas.openxmlformats.org/officeDocument/2006/relationships/customXml" Target="../ink/ink717.xml"/><Relationship Id="rId454" Type="http://schemas.openxmlformats.org/officeDocument/2006/relationships/image" Target="../media/image697.png"/><Relationship Id="rId453" Type="http://schemas.openxmlformats.org/officeDocument/2006/relationships/customXml" Target="../ink/ink716.xml"/><Relationship Id="rId452" Type="http://schemas.openxmlformats.org/officeDocument/2006/relationships/image" Target="../media/image696.png"/><Relationship Id="rId451" Type="http://schemas.openxmlformats.org/officeDocument/2006/relationships/customXml" Target="../ink/ink715.xml"/><Relationship Id="rId450" Type="http://schemas.openxmlformats.org/officeDocument/2006/relationships/image" Target="../media/image695.png"/><Relationship Id="rId45" Type="http://schemas.openxmlformats.org/officeDocument/2006/relationships/customXml" Target="../ink/ink511.xml"/><Relationship Id="rId449" Type="http://schemas.openxmlformats.org/officeDocument/2006/relationships/customXml" Target="../ink/ink714.xml"/><Relationship Id="rId448" Type="http://schemas.openxmlformats.org/officeDocument/2006/relationships/image" Target="../media/image694.png"/><Relationship Id="rId447" Type="http://schemas.openxmlformats.org/officeDocument/2006/relationships/customXml" Target="../ink/ink713.xml"/><Relationship Id="rId446" Type="http://schemas.openxmlformats.org/officeDocument/2006/relationships/image" Target="../media/image693.png"/><Relationship Id="rId445" Type="http://schemas.openxmlformats.org/officeDocument/2006/relationships/customXml" Target="../ink/ink712.xml"/><Relationship Id="rId444" Type="http://schemas.openxmlformats.org/officeDocument/2006/relationships/image" Target="../media/image692.png"/><Relationship Id="rId443" Type="http://schemas.openxmlformats.org/officeDocument/2006/relationships/customXml" Target="../ink/ink711.xml"/><Relationship Id="rId442" Type="http://schemas.openxmlformats.org/officeDocument/2006/relationships/image" Target="../media/image691.png"/><Relationship Id="rId441" Type="http://schemas.openxmlformats.org/officeDocument/2006/relationships/customXml" Target="../ink/ink710.xml"/><Relationship Id="rId440" Type="http://schemas.openxmlformats.org/officeDocument/2006/relationships/image" Target="../media/image690.png"/><Relationship Id="rId44" Type="http://schemas.openxmlformats.org/officeDocument/2006/relationships/image" Target="../media/image493.png"/><Relationship Id="rId439" Type="http://schemas.openxmlformats.org/officeDocument/2006/relationships/customXml" Target="../ink/ink709.xml"/><Relationship Id="rId438" Type="http://schemas.openxmlformats.org/officeDocument/2006/relationships/image" Target="../media/image689.png"/><Relationship Id="rId437" Type="http://schemas.openxmlformats.org/officeDocument/2006/relationships/customXml" Target="../ink/ink708.xml"/><Relationship Id="rId436" Type="http://schemas.openxmlformats.org/officeDocument/2006/relationships/image" Target="../media/image688.png"/><Relationship Id="rId435" Type="http://schemas.openxmlformats.org/officeDocument/2006/relationships/customXml" Target="../ink/ink707.xml"/><Relationship Id="rId434" Type="http://schemas.openxmlformats.org/officeDocument/2006/relationships/image" Target="../media/image687.png"/><Relationship Id="rId433" Type="http://schemas.openxmlformats.org/officeDocument/2006/relationships/customXml" Target="../ink/ink706.xml"/><Relationship Id="rId432" Type="http://schemas.openxmlformats.org/officeDocument/2006/relationships/image" Target="../media/image686.png"/><Relationship Id="rId431" Type="http://schemas.openxmlformats.org/officeDocument/2006/relationships/customXml" Target="../ink/ink705.xml"/><Relationship Id="rId430" Type="http://schemas.openxmlformats.org/officeDocument/2006/relationships/image" Target="../media/image685.png"/><Relationship Id="rId43" Type="http://schemas.openxmlformats.org/officeDocument/2006/relationships/customXml" Target="../ink/ink510.xml"/><Relationship Id="rId429" Type="http://schemas.openxmlformats.org/officeDocument/2006/relationships/customXml" Target="../ink/ink704.xml"/><Relationship Id="rId428" Type="http://schemas.openxmlformats.org/officeDocument/2006/relationships/image" Target="../media/image684.png"/><Relationship Id="rId427" Type="http://schemas.openxmlformats.org/officeDocument/2006/relationships/customXml" Target="../ink/ink703.xml"/><Relationship Id="rId426" Type="http://schemas.openxmlformats.org/officeDocument/2006/relationships/image" Target="../media/image683.png"/><Relationship Id="rId425" Type="http://schemas.openxmlformats.org/officeDocument/2006/relationships/customXml" Target="../ink/ink702.xml"/><Relationship Id="rId424" Type="http://schemas.openxmlformats.org/officeDocument/2006/relationships/image" Target="../media/image682.png"/><Relationship Id="rId423" Type="http://schemas.openxmlformats.org/officeDocument/2006/relationships/customXml" Target="../ink/ink701.xml"/><Relationship Id="rId422" Type="http://schemas.openxmlformats.org/officeDocument/2006/relationships/image" Target="../media/image681.png"/><Relationship Id="rId421" Type="http://schemas.openxmlformats.org/officeDocument/2006/relationships/customXml" Target="../ink/ink700.xml"/><Relationship Id="rId420" Type="http://schemas.openxmlformats.org/officeDocument/2006/relationships/image" Target="../media/image680.png"/><Relationship Id="rId42" Type="http://schemas.openxmlformats.org/officeDocument/2006/relationships/image" Target="../media/image492.png"/><Relationship Id="rId419" Type="http://schemas.openxmlformats.org/officeDocument/2006/relationships/customXml" Target="../ink/ink699.xml"/><Relationship Id="rId418" Type="http://schemas.openxmlformats.org/officeDocument/2006/relationships/image" Target="../media/image679.png"/><Relationship Id="rId417" Type="http://schemas.openxmlformats.org/officeDocument/2006/relationships/customXml" Target="../ink/ink698.xml"/><Relationship Id="rId416" Type="http://schemas.openxmlformats.org/officeDocument/2006/relationships/image" Target="../media/image678.png"/><Relationship Id="rId415" Type="http://schemas.openxmlformats.org/officeDocument/2006/relationships/customXml" Target="../ink/ink697.xml"/><Relationship Id="rId414" Type="http://schemas.openxmlformats.org/officeDocument/2006/relationships/image" Target="../media/image677.png"/><Relationship Id="rId413" Type="http://schemas.openxmlformats.org/officeDocument/2006/relationships/customXml" Target="../ink/ink696.xml"/><Relationship Id="rId412" Type="http://schemas.openxmlformats.org/officeDocument/2006/relationships/image" Target="../media/image676.png"/><Relationship Id="rId411" Type="http://schemas.openxmlformats.org/officeDocument/2006/relationships/customXml" Target="../ink/ink695.xml"/><Relationship Id="rId410" Type="http://schemas.openxmlformats.org/officeDocument/2006/relationships/image" Target="../media/image675.png"/><Relationship Id="rId41" Type="http://schemas.openxmlformats.org/officeDocument/2006/relationships/customXml" Target="../ink/ink509.xml"/><Relationship Id="rId409" Type="http://schemas.openxmlformats.org/officeDocument/2006/relationships/customXml" Target="../ink/ink694.xml"/><Relationship Id="rId408" Type="http://schemas.openxmlformats.org/officeDocument/2006/relationships/image" Target="../media/image674.png"/><Relationship Id="rId407" Type="http://schemas.openxmlformats.org/officeDocument/2006/relationships/customXml" Target="../ink/ink693.xml"/><Relationship Id="rId406" Type="http://schemas.openxmlformats.org/officeDocument/2006/relationships/image" Target="../media/image673.png"/><Relationship Id="rId405" Type="http://schemas.openxmlformats.org/officeDocument/2006/relationships/customXml" Target="../ink/ink692.xml"/><Relationship Id="rId404" Type="http://schemas.openxmlformats.org/officeDocument/2006/relationships/image" Target="../media/image672.png"/><Relationship Id="rId403" Type="http://schemas.openxmlformats.org/officeDocument/2006/relationships/customXml" Target="../ink/ink691.xml"/><Relationship Id="rId402" Type="http://schemas.openxmlformats.org/officeDocument/2006/relationships/image" Target="../media/image671.png"/><Relationship Id="rId401" Type="http://schemas.openxmlformats.org/officeDocument/2006/relationships/customXml" Target="../ink/ink690.xml"/><Relationship Id="rId400" Type="http://schemas.openxmlformats.org/officeDocument/2006/relationships/image" Target="../media/image670.png"/><Relationship Id="rId40" Type="http://schemas.openxmlformats.org/officeDocument/2006/relationships/image" Target="../media/image491.png"/><Relationship Id="rId4" Type="http://schemas.openxmlformats.org/officeDocument/2006/relationships/image" Target="../media/image473.png"/><Relationship Id="rId399" Type="http://schemas.openxmlformats.org/officeDocument/2006/relationships/customXml" Target="../ink/ink689.xml"/><Relationship Id="rId398" Type="http://schemas.openxmlformats.org/officeDocument/2006/relationships/image" Target="../media/image669.png"/><Relationship Id="rId397" Type="http://schemas.openxmlformats.org/officeDocument/2006/relationships/customXml" Target="../ink/ink688.xml"/><Relationship Id="rId396" Type="http://schemas.openxmlformats.org/officeDocument/2006/relationships/image" Target="../media/image668.png"/><Relationship Id="rId395" Type="http://schemas.openxmlformats.org/officeDocument/2006/relationships/customXml" Target="../ink/ink687.xml"/><Relationship Id="rId394" Type="http://schemas.openxmlformats.org/officeDocument/2006/relationships/image" Target="../media/image667.png"/><Relationship Id="rId393" Type="http://schemas.openxmlformats.org/officeDocument/2006/relationships/customXml" Target="../ink/ink686.xml"/><Relationship Id="rId392" Type="http://schemas.openxmlformats.org/officeDocument/2006/relationships/image" Target="../media/image666.png"/><Relationship Id="rId391" Type="http://schemas.openxmlformats.org/officeDocument/2006/relationships/customXml" Target="../ink/ink685.xml"/><Relationship Id="rId390" Type="http://schemas.openxmlformats.org/officeDocument/2006/relationships/image" Target="../media/image665.png"/><Relationship Id="rId39" Type="http://schemas.openxmlformats.org/officeDocument/2006/relationships/customXml" Target="../ink/ink508.xml"/><Relationship Id="rId389" Type="http://schemas.openxmlformats.org/officeDocument/2006/relationships/customXml" Target="../ink/ink684.xml"/><Relationship Id="rId388" Type="http://schemas.openxmlformats.org/officeDocument/2006/relationships/image" Target="../media/image664.png"/><Relationship Id="rId387" Type="http://schemas.openxmlformats.org/officeDocument/2006/relationships/customXml" Target="../ink/ink683.xml"/><Relationship Id="rId386" Type="http://schemas.openxmlformats.org/officeDocument/2006/relationships/image" Target="../media/image663.png"/><Relationship Id="rId385" Type="http://schemas.openxmlformats.org/officeDocument/2006/relationships/customXml" Target="../ink/ink682.xml"/><Relationship Id="rId384" Type="http://schemas.openxmlformats.org/officeDocument/2006/relationships/image" Target="../media/image662.png"/><Relationship Id="rId383" Type="http://schemas.openxmlformats.org/officeDocument/2006/relationships/customXml" Target="../ink/ink681.xml"/><Relationship Id="rId382" Type="http://schemas.openxmlformats.org/officeDocument/2006/relationships/image" Target="../media/image661.png"/><Relationship Id="rId381" Type="http://schemas.openxmlformats.org/officeDocument/2006/relationships/customXml" Target="../ink/ink680.xml"/><Relationship Id="rId380" Type="http://schemas.openxmlformats.org/officeDocument/2006/relationships/image" Target="../media/image660.png"/><Relationship Id="rId38" Type="http://schemas.openxmlformats.org/officeDocument/2006/relationships/image" Target="../media/image490.png"/><Relationship Id="rId379" Type="http://schemas.openxmlformats.org/officeDocument/2006/relationships/customXml" Target="../ink/ink679.xml"/><Relationship Id="rId378" Type="http://schemas.openxmlformats.org/officeDocument/2006/relationships/image" Target="../media/image659.png"/><Relationship Id="rId377" Type="http://schemas.openxmlformats.org/officeDocument/2006/relationships/customXml" Target="../ink/ink678.xml"/><Relationship Id="rId376" Type="http://schemas.openxmlformats.org/officeDocument/2006/relationships/image" Target="../media/image658.png"/><Relationship Id="rId375" Type="http://schemas.openxmlformats.org/officeDocument/2006/relationships/customXml" Target="../ink/ink677.xml"/><Relationship Id="rId374" Type="http://schemas.openxmlformats.org/officeDocument/2006/relationships/image" Target="../media/image657.png"/><Relationship Id="rId373" Type="http://schemas.openxmlformats.org/officeDocument/2006/relationships/customXml" Target="../ink/ink676.xml"/><Relationship Id="rId372" Type="http://schemas.openxmlformats.org/officeDocument/2006/relationships/image" Target="../media/image656.png"/><Relationship Id="rId371" Type="http://schemas.openxmlformats.org/officeDocument/2006/relationships/customXml" Target="../ink/ink675.xml"/><Relationship Id="rId370" Type="http://schemas.openxmlformats.org/officeDocument/2006/relationships/image" Target="../media/image655.png"/><Relationship Id="rId37" Type="http://schemas.openxmlformats.org/officeDocument/2006/relationships/customXml" Target="../ink/ink507.xml"/><Relationship Id="rId369" Type="http://schemas.openxmlformats.org/officeDocument/2006/relationships/customXml" Target="../ink/ink674.xml"/><Relationship Id="rId368" Type="http://schemas.openxmlformats.org/officeDocument/2006/relationships/image" Target="../media/image654.png"/><Relationship Id="rId367" Type="http://schemas.openxmlformats.org/officeDocument/2006/relationships/customXml" Target="../ink/ink673.xml"/><Relationship Id="rId366" Type="http://schemas.openxmlformats.org/officeDocument/2006/relationships/image" Target="../media/image653.png"/><Relationship Id="rId365" Type="http://schemas.openxmlformats.org/officeDocument/2006/relationships/customXml" Target="../ink/ink672.xml"/><Relationship Id="rId364" Type="http://schemas.openxmlformats.org/officeDocument/2006/relationships/image" Target="../media/image652.png"/><Relationship Id="rId363" Type="http://schemas.openxmlformats.org/officeDocument/2006/relationships/customXml" Target="../ink/ink671.xml"/><Relationship Id="rId362" Type="http://schemas.openxmlformats.org/officeDocument/2006/relationships/image" Target="../media/image651.png"/><Relationship Id="rId361" Type="http://schemas.openxmlformats.org/officeDocument/2006/relationships/customXml" Target="../ink/ink670.xml"/><Relationship Id="rId360" Type="http://schemas.openxmlformats.org/officeDocument/2006/relationships/image" Target="../media/image650.png"/><Relationship Id="rId36" Type="http://schemas.openxmlformats.org/officeDocument/2006/relationships/image" Target="../media/image489.png"/><Relationship Id="rId359" Type="http://schemas.openxmlformats.org/officeDocument/2006/relationships/customXml" Target="../ink/ink669.xml"/><Relationship Id="rId358" Type="http://schemas.openxmlformats.org/officeDocument/2006/relationships/image" Target="../media/image649.png"/><Relationship Id="rId357" Type="http://schemas.openxmlformats.org/officeDocument/2006/relationships/customXml" Target="../ink/ink668.xml"/><Relationship Id="rId356" Type="http://schemas.openxmlformats.org/officeDocument/2006/relationships/image" Target="../media/image648.png"/><Relationship Id="rId355" Type="http://schemas.openxmlformats.org/officeDocument/2006/relationships/customXml" Target="../ink/ink667.xml"/><Relationship Id="rId354" Type="http://schemas.openxmlformats.org/officeDocument/2006/relationships/image" Target="../media/image647.png"/><Relationship Id="rId353" Type="http://schemas.openxmlformats.org/officeDocument/2006/relationships/customXml" Target="../ink/ink666.xml"/><Relationship Id="rId352" Type="http://schemas.openxmlformats.org/officeDocument/2006/relationships/image" Target="../media/image646.png"/><Relationship Id="rId351" Type="http://schemas.openxmlformats.org/officeDocument/2006/relationships/customXml" Target="../ink/ink665.xml"/><Relationship Id="rId350" Type="http://schemas.openxmlformats.org/officeDocument/2006/relationships/image" Target="../media/image645.png"/><Relationship Id="rId35" Type="http://schemas.openxmlformats.org/officeDocument/2006/relationships/customXml" Target="../ink/ink506.xml"/><Relationship Id="rId349" Type="http://schemas.openxmlformats.org/officeDocument/2006/relationships/customXml" Target="../ink/ink664.xml"/><Relationship Id="rId348" Type="http://schemas.openxmlformats.org/officeDocument/2006/relationships/image" Target="../media/image644.png"/><Relationship Id="rId347" Type="http://schemas.openxmlformats.org/officeDocument/2006/relationships/customXml" Target="../ink/ink663.xml"/><Relationship Id="rId346" Type="http://schemas.openxmlformats.org/officeDocument/2006/relationships/image" Target="../media/image643.png"/><Relationship Id="rId345" Type="http://schemas.openxmlformats.org/officeDocument/2006/relationships/customXml" Target="../ink/ink662.xml"/><Relationship Id="rId344" Type="http://schemas.openxmlformats.org/officeDocument/2006/relationships/image" Target="../media/image642.png"/><Relationship Id="rId343" Type="http://schemas.openxmlformats.org/officeDocument/2006/relationships/customXml" Target="../ink/ink661.xml"/><Relationship Id="rId342" Type="http://schemas.openxmlformats.org/officeDocument/2006/relationships/image" Target="../media/image641.png"/><Relationship Id="rId341" Type="http://schemas.openxmlformats.org/officeDocument/2006/relationships/customXml" Target="../ink/ink660.xml"/><Relationship Id="rId340" Type="http://schemas.openxmlformats.org/officeDocument/2006/relationships/image" Target="../media/image640.png"/><Relationship Id="rId34" Type="http://schemas.openxmlformats.org/officeDocument/2006/relationships/image" Target="../media/image488.png"/><Relationship Id="rId339" Type="http://schemas.openxmlformats.org/officeDocument/2006/relationships/customXml" Target="../ink/ink659.xml"/><Relationship Id="rId338" Type="http://schemas.openxmlformats.org/officeDocument/2006/relationships/image" Target="../media/image639.png"/><Relationship Id="rId337" Type="http://schemas.openxmlformats.org/officeDocument/2006/relationships/customXml" Target="../ink/ink658.xml"/><Relationship Id="rId336" Type="http://schemas.openxmlformats.org/officeDocument/2006/relationships/image" Target="../media/image638.png"/><Relationship Id="rId335" Type="http://schemas.openxmlformats.org/officeDocument/2006/relationships/customXml" Target="../ink/ink657.xml"/><Relationship Id="rId334" Type="http://schemas.openxmlformats.org/officeDocument/2006/relationships/image" Target="../media/image637.png"/><Relationship Id="rId333" Type="http://schemas.openxmlformats.org/officeDocument/2006/relationships/customXml" Target="../ink/ink656.xml"/><Relationship Id="rId332" Type="http://schemas.openxmlformats.org/officeDocument/2006/relationships/image" Target="../media/image636.png"/><Relationship Id="rId331" Type="http://schemas.openxmlformats.org/officeDocument/2006/relationships/customXml" Target="../ink/ink655.xml"/><Relationship Id="rId330" Type="http://schemas.openxmlformats.org/officeDocument/2006/relationships/image" Target="../media/image635.png"/><Relationship Id="rId33" Type="http://schemas.openxmlformats.org/officeDocument/2006/relationships/customXml" Target="../ink/ink505.xml"/><Relationship Id="rId329" Type="http://schemas.openxmlformats.org/officeDocument/2006/relationships/customXml" Target="../ink/ink654.xml"/><Relationship Id="rId328" Type="http://schemas.openxmlformats.org/officeDocument/2006/relationships/image" Target="../media/image634.png"/><Relationship Id="rId327" Type="http://schemas.openxmlformats.org/officeDocument/2006/relationships/customXml" Target="../ink/ink653.xml"/><Relationship Id="rId326" Type="http://schemas.openxmlformats.org/officeDocument/2006/relationships/image" Target="../media/image633.png"/><Relationship Id="rId325" Type="http://schemas.openxmlformats.org/officeDocument/2006/relationships/customXml" Target="../ink/ink652.xml"/><Relationship Id="rId324" Type="http://schemas.openxmlformats.org/officeDocument/2006/relationships/image" Target="../media/image632.png"/><Relationship Id="rId323" Type="http://schemas.openxmlformats.org/officeDocument/2006/relationships/customXml" Target="../ink/ink651.xml"/><Relationship Id="rId322" Type="http://schemas.openxmlformats.org/officeDocument/2006/relationships/customXml" Target="../ink/ink650.xml"/><Relationship Id="rId321" Type="http://schemas.openxmlformats.org/officeDocument/2006/relationships/image" Target="../media/image631.png"/><Relationship Id="rId320" Type="http://schemas.openxmlformats.org/officeDocument/2006/relationships/customXml" Target="../ink/ink649.xml"/><Relationship Id="rId32" Type="http://schemas.openxmlformats.org/officeDocument/2006/relationships/image" Target="../media/image487.png"/><Relationship Id="rId319" Type="http://schemas.openxmlformats.org/officeDocument/2006/relationships/image" Target="../media/image630.png"/><Relationship Id="rId318" Type="http://schemas.openxmlformats.org/officeDocument/2006/relationships/customXml" Target="../ink/ink648.xml"/><Relationship Id="rId317" Type="http://schemas.openxmlformats.org/officeDocument/2006/relationships/image" Target="../media/image629.png"/><Relationship Id="rId316" Type="http://schemas.openxmlformats.org/officeDocument/2006/relationships/customXml" Target="../ink/ink647.xml"/><Relationship Id="rId315" Type="http://schemas.openxmlformats.org/officeDocument/2006/relationships/image" Target="../media/image628.png"/><Relationship Id="rId314" Type="http://schemas.openxmlformats.org/officeDocument/2006/relationships/customXml" Target="../ink/ink646.xml"/><Relationship Id="rId313" Type="http://schemas.openxmlformats.org/officeDocument/2006/relationships/image" Target="../media/image627.png"/><Relationship Id="rId312" Type="http://schemas.openxmlformats.org/officeDocument/2006/relationships/customXml" Target="../ink/ink645.xml"/><Relationship Id="rId311" Type="http://schemas.openxmlformats.org/officeDocument/2006/relationships/image" Target="../media/image626.png"/><Relationship Id="rId310" Type="http://schemas.openxmlformats.org/officeDocument/2006/relationships/customXml" Target="../ink/ink644.xml"/><Relationship Id="rId31" Type="http://schemas.openxmlformats.org/officeDocument/2006/relationships/customXml" Target="../ink/ink504.xml"/><Relationship Id="rId309" Type="http://schemas.openxmlformats.org/officeDocument/2006/relationships/image" Target="../media/image625.png"/><Relationship Id="rId308" Type="http://schemas.openxmlformats.org/officeDocument/2006/relationships/customXml" Target="../ink/ink643.xml"/><Relationship Id="rId307" Type="http://schemas.openxmlformats.org/officeDocument/2006/relationships/image" Target="../media/image624.png"/><Relationship Id="rId306" Type="http://schemas.openxmlformats.org/officeDocument/2006/relationships/customXml" Target="../ink/ink642.xml"/><Relationship Id="rId305" Type="http://schemas.openxmlformats.org/officeDocument/2006/relationships/image" Target="../media/image623.png"/><Relationship Id="rId304" Type="http://schemas.openxmlformats.org/officeDocument/2006/relationships/customXml" Target="../ink/ink641.xml"/><Relationship Id="rId303" Type="http://schemas.openxmlformats.org/officeDocument/2006/relationships/image" Target="../media/image622.png"/><Relationship Id="rId302" Type="http://schemas.openxmlformats.org/officeDocument/2006/relationships/customXml" Target="../ink/ink640.xml"/><Relationship Id="rId301" Type="http://schemas.openxmlformats.org/officeDocument/2006/relationships/image" Target="../media/image621.png"/><Relationship Id="rId300" Type="http://schemas.openxmlformats.org/officeDocument/2006/relationships/customXml" Target="../ink/ink639.xml"/><Relationship Id="rId30" Type="http://schemas.openxmlformats.org/officeDocument/2006/relationships/image" Target="../media/image486.png"/><Relationship Id="rId3" Type="http://schemas.openxmlformats.org/officeDocument/2006/relationships/customXml" Target="../ink/ink490.xml"/><Relationship Id="rId299" Type="http://schemas.openxmlformats.org/officeDocument/2006/relationships/image" Target="../media/image620.png"/><Relationship Id="rId298" Type="http://schemas.openxmlformats.org/officeDocument/2006/relationships/customXml" Target="../ink/ink638.xml"/><Relationship Id="rId297" Type="http://schemas.openxmlformats.org/officeDocument/2006/relationships/image" Target="../media/image619.png"/><Relationship Id="rId296" Type="http://schemas.openxmlformats.org/officeDocument/2006/relationships/customXml" Target="../ink/ink637.xml"/><Relationship Id="rId295" Type="http://schemas.openxmlformats.org/officeDocument/2006/relationships/image" Target="../media/image618.png"/><Relationship Id="rId294" Type="http://schemas.openxmlformats.org/officeDocument/2006/relationships/customXml" Target="../ink/ink636.xml"/><Relationship Id="rId293" Type="http://schemas.openxmlformats.org/officeDocument/2006/relationships/image" Target="../media/image617.png"/><Relationship Id="rId292" Type="http://schemas.openxmlformats.org/officeDocument/2006/relationships/customXml" Target="../ink/ink635.xml"/><Relationship Id="rId291" Type="http://schemas.openxmlformats.org/officeDocument/2006/relationships/image" Target="../media/image616.png"/><Relationship Id="rId290" Type="http://schemas.openxmlformats.org/officeDocument/2006/relationships/customXml" Target="../ink/ink634.xml"/><Relationship Id="rId29" Type="http://schemas.openxmlformats.org/officeDocument/2006/relationships/customXml" Target="../ink/ink503.xml"/><Relationship Id="rId289" Type="http://schemas.openxmlformats.org/officeDocument/2006/relationships/image" Target="../media/image615.png"/><Relationship Id="rId288" Type="http://schemas.openxmlformats.org/officeDocument/2006/relationships/customXml" Target="../ink/ink633.xml"/><Relationship Id="rId287" Type="http://schemas.openxmlformats.org/officeDocument/2006/relationships/image" Target="../media/image614.png"/><Relationship Id="rId286" Type="http://schemas.openxmlformats.org/officeDocument/2006/relationships/customXml" Target="../ink/ink632.xml"/><Relationship Id="rId285" Type="http://schemas.openxmlformats.org/officeDocument/2006/relationships/image" Target="../media/image613.png"/><Relationship Id="rId284" Type="http://schemas.openxmlformats.org/officeDocument/2006/relationships/customXml" Target="../ink/ink631.xml"/><Relationship Id="rId283" Type="http://schemas.openxmlformats.org/officeDocument/2006/relationships/image" Target="../media/image612.png"/><Relationship Id="rId282" Type="http://schemas.openxmlformats.org/officeDocument/2006/relationships/customXml" Target="../ink/ink630.xml"/><Relationship Id="rId281" Type="http://schemas.openxmlformats.org/officeDocument/2006/relationships/image" Target="../media/image611.png"/><Relationship Id="rId280" Type="http://schemas.openxmlformats.org/officeDocument/2006/relationships/customXml" Target="../ink/ink629.xml"/><Relationship Id="rId28" Type="http://schemas.openxmlformats.org/officeDocument/2006/relationships/image" Target="../media/image485.png"/><Relationship Id="rId279" Type="http://schemas.openxmlformats.org/officeDocument/2006/relationships/image" Target="../media/image610.png"/><Relationship Id="rId278" Type="http://schemas.openxmlformats.org/officeDocument/2006/relationships/customXml" Target="../ink/ink628.xml"/><Relationship Id="rId277" Type="http://schemas.openxmlformats.org/officeDocument/2006/relationships/image" Target="../media/image609.png"/><Relationship Id="rId276" Type="http://schemas.openxmlformats.org/officeDocument/2006/relationships/customXml" Target="../ink/ink627.xml"/><Relationship Id="rId275" Type="http://schemas.openxmlformats.org/officeDocument/2006/relationships/image" Target="../media/image608.png"/><Relationship Id="rId274" Type="http://schemas.openxmlformats.org/officeDocument/2006/relationships/customXml" Target="../ink/ink626.xml"/><Relationship Id="rId273" Type="http://schemas.openxmlformats.org/officeDocument/2006/relationships/image" Target="../media/image607.png"/><Relationship Id="rId272" Type="http://schemas.openxmlformats.org/officeDocument/2006/relationships/customXml" Target="../ink/ink625.xml"/><Relationship Id="rId271" Type="http://schemas.openxmlformats.org/officeDocument/2006/relationships/image" Target="../media/image606.png"/><Relationship Id="rId270" Type="http://schemas.openxmlformats.org/officeDocument/2006/relationships/customXml" Target="../ink/ink624.xml"/><Relationship Id="rId27" Type="http://schemas.openxmlformats.org/officeDocument/2006/relationships/customXml" Target="../ink/ink502.xml"/><Relationship Id="rId269" Type="http://schemas.openxmlformats.org/officeDocument/2006/relationships/image" Target="../media/image605.png"/><Relationship Id="rId268" Type="http://schemas.openxmlformats.org/officeDocument/2006/relationships/customXml" Target="../ink/ink623.xml"/><Relationship Id="rId267" Type="http://schemas.openxmlformats.org/officeDocument/2006/relationships/image" Target="../media/image604.png"/><Relationship Id="rId266" Type="http://schemas.openxmlformats.org/officeDocument/2006/relationships/customXml" Target="../ink/ink622.xml"/><Relationship Id="rId265" Type="http://schemas.openxmlformats.org/officeDocument/2006/relationships/image" Target="../media/image603.png"/><Relationship Id="rId264" Type="http://schemas.openxmlformats.org/officeDocument/2006/relationships/customXml" Target="../ink/ink621.xml"/><Relationship Id="rId263" Type="http://schemas.openxmlformats.org/officeDocument/2006/relationships/customXml" Target="../ink/ink620.xml"/><Relationship Id="rId262" Type="http://schemas.openxmlformats.org/officeDocument/2006/relationships/image" Target="../media/image602.png"/><Relationship Id="rId261" Type="http://schemas.openxmlformats.org/officeDocument/2006/relationships/customXml" Target="../ink/ink619.xml"/><Relationship Id="rId260" Type="http://schemas.openxmlformats.org/officeDocument/2006/relationships/image" Target="../media/image601.png"/><Relationship Id="rId26" Type="http://schemas.openxmlformats.org/officeDocument/2006/relationships/image" Target="../media/image484.png"/><Relationship Id="rId259" Type="http://schemas.openxmlformats.org/officeDocument/2006/relationships/customXml" Target="../ink/ink618.xml"/><Relationship Id="rId258" Type="http://schemas.openxmlformats.org/officeDocument/2006/relationships/image" Target="../media/image600.png"/><Relationship Id="rId257" Type="http://schemas.openxmlformats.org/officeDocument/2006/relationships/customXml" Target="../ink/ink617.xml"/><Relationship Id="rId256" Type="http://schemas.openxmlformats.org/officeDocument/2006/relationships/image" Target="../media/image599.png"/><Relationship Id="rId255" Type="http://schemas.openxmlformats.org/officeDocument/2006/relationships/customXml" Target="../ink/ink616.xml"/><Relationship Id="rId254" Type="http://schemas.openxmlformats.org/officeDocument/2006/relationships/image" Target="../media/image598.png"/><Relationship Id="rId253" Type="http://schemas.openxmlformats.org/officeDocument/2006/relationships/customXml" Target="../ink/ink615.xml"/><Relationship Id="rId252" Type="http://schemas.openxmlformats.org/officeDocument/2006/relationships/image" Target="../media/image597.png"/><Relationship Id="rId251" Type="http://schemas.openxmlformats.org/officeDocument/2006/relationships/customXml" Target="../ink/ink614.xml"/><Relationship Id="rId250" Type="http://schemas.openxmlformats.org/officeDocument/2006/relationships/image" Target="../media/image596.png"/><Relationship Id="rId25" Type="http://schemas.openxmlformats.org/officeDocument/2006/relationships/customXml" Target="../ink/ink501.xml"/><Relationship Id="rId249" Type="http://schemas.openxmlformats.org/officeDocument/2006/relationships/customXml" Target="../ink/ink613.xml"/><Relationship Id="rId248" Type="http://schemas.openxmlformats.org/officeDocument/2006/relationships/image" Target="../media/image595.png"/><Relationship Id="rId247" Type="http://schemas.openxmlformats.org/officeDocument/2006/relationships/customXml" Target="../ink/ink612.xml"/><Relationship Id="rId246" Type="http://schemas.openxmlformats.org/officeDocument/2006/relationships/image" Target="../media/image594.png"/><Relationship Id="rId245" Type="http://schemas.openxmlformats.org/officeDocument/2006/relationships/customXml" Target="../ink/ink611.xml"/><Relationship Id="rId244" Type="http://schemas.openxmlformats.org/officeDocument/2006/relationships/image" Target="../media/image593.png"/><Relationship Id="rId243" Type="http://schemas.openxmlformats.org/officeDocument/2006/relationships/customXml" Target="../ink/ink610.xml"/><Relationship Id="rId242" Type="http://schemas.openxmlformats.org/officeDocument/2006/relationships/image" Target="../media/image592.png"/><Relationship Id="rId241" Type="http://schemas.openxmlformats.org/officeDocument/2006/relationships/customXml" Target="../ink/ink609.xml"/><Relationship Id="rId240" Type="http://schemas.openxmlformats.org/officeDocument/2006/relationships/image" Target="../media/image591.png"/><Relationship Id="rId24" Type="http://schemas.openxmlformats.org/officeDocument/2006/relationships/image" Target="../media/image483.png"/><Relationship Id="rId239" Type="http://schemas.openxmlformats.org/officeDocument/2006/relationships/customXml" Target="../ink/ink608.xml"/><Relationship Id="rId238" Type="http://schemas.openxmlformats.org/officeDocument/2006/relationships/image" Target="../media/image590.png"/><Relationship Id="rId237" Type="http://schemas.openxmlformats.org/officeDocument/2006/relationships/customXml" Target="../ink/ink607.xml"/><Relationship Id="rId236" Type="http://schemas.openxmlformats.org/officeDocument/2006/relationships/image" Target="../media/image589.png"/><Relationship Id="rId235" Type="http://schemas.openxmlformats.org/officeDocument/2006/relationships/customXml" Target="../ink/ink606.xml"/><Relationship Id="rId234" Type="http://schemas.openxmlformats.org/officeDocument/2006/relationships/image" Target="../media/image588.png"/><Relationship Id="rId233" Type="http://schemas.openxmlformats.org/officeDocument/2006/relationships/customXml" Target="../ink/ink605.xml"/><Relationship Id="rId232" Type="http://schemas.openxmlformats.org/officeDocument/2006/relationships/image" Target="../media/image587.png"/><Relationship Id="rId231" Type="http://schemas.openxmlformats.org/officeDocument/2006/relationships/customXml" Target="../ink/ink604.xml"/><Relationship Id="rId230" Type="http://schemas.openxmlformats.org/officeDocument/2006/relationships/image" Target="../media/image586.png"/><Relationship Id="rId23" Type="http://schemas.openxmlformats.org/officeDocument/2006/relationships/customXml" Target="../ink/ink500.xml"/><Relationship Id="rId229" Type="http://schemas.openxmlformats.org/officeDocument/2006/relationships/customXml" Target="../ink/ink603.xml"/><Relationship Id="rId228" Type="http://schemas.openxmlformats.org/officeDocument/2006/relationships/image" Target="../media/image585.png"/><Relationship Id="rId227" Type="http://schemas.openxmlformats.org/officeDocument/2006/relationships/customXml" Target="../ink/ink602.xml"/><Relationship Id="rId226" Type="http://schemas.openxmlformats.org/officeDocument/2006/relationships/image" Target="../media/image584.png"/><Relationship Id="rId225" Type="http://schemas.openxmlformats.org/officeDocument/2006/relationships/customXml" Target="../ink/ink601.xml"/><Relationship Id="rId224" Type="http://schemas.openxmlformats.org/officeDocument/2006/relationships/image" Target="../media/image583.png"/><Relationship Id="rId223" Type="http://schemas.openxmlformats.org/officeDocument/2006/relationships/customXml" Target="../ink/ink600.xml"/><Relationship Id="rId222" Type="http://schemas.openxmlformats.org/officeDocument/2006/relationships/image" Target="../media/image582.png"/><Relationship Id="rId221" Type="http://schemas.openxmlformats.org/officeDocument/2006/relationships/customXml" Target="../ink/ink599.xml"/><Relationship Id="rId220" Type="http://schemas.openxmlformats.org/officeDocument/2006/relationships/image" Target="../media/image581.png"/><Relationship Id="rId22" Type="http://schemas.openxmlformats.org/officeDocument/2006/relationships/image" Target="../media/image482.png"/><Relationship Id="rId219" Type="http://schemas.openxmlformats.org/officeDocument/2006/relationships/customXml" Target="../ink/ink598.xml"/><Relationship Id="rId218" Type="http://schemas.openxmlformats.org/officeDocument/2006/relationships/image" Target="../media/image580.png"/><Relationship Id="rId217" Type="http://schemas.openxmlformats.org/officeDocument/2006/relationships/customXml" Target="../ink/ink597.xml"/><Relationship Id="rId216" Type="http://schemas.openxmlformats.org/officeDocument/2006/relationships/image" Target="../media/image579.png"/><Relationship Id="rId215" Type="http://schemas.openxmlformats.org/officeDocument/2006/relationships/customXml" Target="../ink/ink596.xml"/><Relationship Id="rId214" Type="http://schemas.openxmlformats.org/officeDocument/2006/relationships/image" Target="../media/image578.png"/><Relationship Id="rId213" Type="http://schemas.openxmlformats.org/officeDocument/2006/relationships/customXml" Target="../ink/ink595.xml"/><Relationship Id="rId212" Type="http://schemas.openxmlformats.org/officeDocument/2006/relationships/image" Target="../media/image577.png"/><Relationship Id="rId211" Type="http://schemas.openxmlformats.org/officeDocument/2006/relationships/customXml" Target="../ink/ink594.xml"/><Relationship Id="rId210" Type="http://schemas.openxmlformats.org/officeDocument/2006/relationships/image" Target="../media/image576.png"/><Relationship Id="rId21" Type="http://schemas.openxmlformats.org/officeDocument/2006/relationships/customXml" Target="../ink/ink499.xml"/><Relationship Id="rId209" Type="http://schemas.openxmlformats.org/officeDocument/2006/relationships/customXml" Target="../ink/ink593.xml"/><Relationship Id="rId208" Type="http://schemas.openxmlformats.org/officeDocument/2006/relationships/image" Target="../media/image575.png"/><Relationship Id="rId207" Type="http://schemas.openxmlformats.org/officeDocument/2006/relationships/customXml" Target="../ink/ink592.xml"/><Relationship Id="rId206" Type="http://schemas.openxmlformats.org/officeDocument/2006/relationships/image" Target="../media/image574.png"/><Relationship Id="rId205" Type="http://schemas.openxmlformats.org/officeDocument/2006/relationships/customXml" Target="../ink/ink591.xml"/><Relationship Id="rId204" Type="http://schemas.openxmlformats.org/officeDocument/2006/relationships/image" Target="../media/image573.png"/><Relationship Id="rId203" Type="http://schemas.openxmlformats.org/officeDocument/2006/relationships/customXml" Target="../ink/ink590.xml"/><Relationship Id="rId202" Type="http://schemas.openxmlformats.org/officeDocument/2006/relationships/image" Target="../media/image572.png"/><Relationship Id="rId201" Type="http://schemas.openxmlformats.org/officeDocument/2006/relationships/customXml" Target="../ink/ink589.xml"/><Relationship Id="rId200" Type="http://schemas.openxmlformats.org/officeDocument/2006/relationships/image" Target="../media/image571.png"/><Relationship Id="rId20" Type="http://schemas.openxmlformats.org/officeDocument/2006/relationships/image" Target="../media/image481.png"/><Relationship Id="rId2" Type="http://schemas.openxmlformats.org/officeDocument/2006/relationships/image" Target="../media/image472.png"/><Relationship Id="rId199" Type="http://schemas.openxmlformats.org/officeDocument/2006/relationships/customXml" Target="../ink/ink588.xml"/><Relationship Id="rId198" Type="http://schemas.openxmlformats.org/officeDocument/2006/relationships/image" Target="../media/image570.png"/><Relationship Id="rId197" Type="http://schemas.openxmlformats.org/officeDocument/2006/relationships/customXml" Target="../ink/ink587.xml"/><Relationship Id="rId196" Type="http://schemas.openxmlformats.org/officeDocument/2006/relationships/image" Target="../media/image569.png"/><Relationship Id="rId195" Type="http://schemas.openxmlformats.org/officeDocument/2006/relationships/customXml" Target="../ink/ink586.xml"/><Relationship Id="rId194" Type="http://schemas.openxmlformats.org/officeDocument/2006/relationships/image" Target="../media/image568.png"/><Relationship Id="rId193" Type="http://schemas.openxmlformats.org/officeDocument/2006/relationships/customXml" Target="../ink/ink585.xml"/><Relationship Id="rId192" Type="http://schemas.openxmlformats.org/officeDocument/2006/relationships/image" Target="../media/image567.png"/><Relationship Id="rId191" Type="http://schemas.openxmlformats.org/officeDocument/2006/relationships/customXml" Target="../ink/ink584.xml"/><Relationship Id="rId190" Type="http://schemas.openxmlformats.org/officeDocument/2006/relationships/image" Target="../media/image566.png"/><Relationship Id="rId19" Type="http://schemas.openxmlformats.org/officeDocument/2006/relationships/customXml" Target="../ink/ink498.xml"/><Relationship Id="rId189" Type="http://schemas.openxmlformats.org/officeDocument/2006/relationships/customXml" Target="../ink/ink583.xml"/><Relationship Id="rId188" Type="http://schemas.openxmlformats.org/officeDocument/2006/relationships/image" Target="../media/image565.png"/><Relationship Id="rId187" Type="http://schemas.openxmlformats.org/officeDocument/2006/relationships/customXml" Target="../ink/ink582.xml"/><Relationship Id="rId186" Type="http://schemas.openxmlformats.org/officeDocument/2006/relationships/image" Target="../media/image564.png"/><Relationship Id="rId185" Type="http://schemas.openxmlformats.org/officeDocument/2006/relationships/customXml" Target="../ink/ink581.xml"/><Relationship Id="rId184" Type="http://schemas.openxmlformats.org/officeDocument/2006/relationships/image" Target="../media/image563.png"/><Relationship Id="rId183" Type="http://schemas.openxmlformats.org/officeDocument/2006/relationships/customXml" Target="../ink/ink580.xml"/><Relationship Id="rId182" Type="http://schemas.openxmlformats.org/officeDocument/2006/relationships/image" Target="../media/image562.png"/><Relationship Id="rId181" Type="http://schemas.openxmlformats.org/officeDocument/2006/relationships/customXml" Target="../ink/ink579.xml"/><Relationship Id="rId180" Type="http://schemas.openxmlformats.org/officeDocument/2006/relationships/image" Target="../media/image561.png"/><Relationship Id="rId18" Type="http://schemas.openxmlformats.org/officeDocument/2006/relationships/image" Target="../media/image480.png"/><Relationship Id="rId179" Type="http://schemas.openxmlformats.org/officeDocument/2006/relationships/customXml" Target="../ink/ink578.xml"/><Relationship Id="rId178" Type="http://schemas.openxmlformats.org/officeDocument/2006/relationships/image" Target="../media/image560.png"/><Relationship Id="rId177" Type="http://schemas.openxmlformats.org/officeDocument/2006/relationships/customXml" Target="../ink/ink577.xml"/><Relationship Id="rId176" Type="http://schemas.openxmlformats.org/officeDocument/2006/relationships/image" Target="../media/image559.png"/><Relationship Id="rId175" Type="http://schemas.openxmlformats.org/officeDocument/2006/relationships/customXml" Target="../ink/ink576.xml"/><Relationship Id="rId174" Type="http://schemas.openxmlformats.org/officeDocument/2006/relationships/image" Target="../media/image558.png"/><Relationship Id="rId173" Type="http://schemas.openxmlformats.org/officeDocument/2006/relationships/customXml" Target="../ink/ink575.xml"/><Relationship Id="rId172" Type="http://schemas.openxmlformats.org/officeDocument/2006/relationships/image" Target="../media/image557.png"/><Relationship Id="rId171" Type="http://schemas.openxmlformats.org/officeDocument/2006/relationships/customXml" Target="../ink/ink574.xml"/><Relationship Id="rId170" Type="http://schemas.openxmlformats.org/officeDocument/2006/relationships/image" Target="../media/image556.png"/><Relationship Id="rId17" Type="http://schemas.openxmlformats.org/officeDocument/2006/relationships/customXml" Target="../ink/ink497.xml"/><Relationship Id="rId169" Type="http://schemas.openxmlformats.org/officeDocument/2006/relationships/customXml" Target="../ink/ink573.xml"/><Relationship Id="rId168" Type="http://schemas.openxmlformats.org/officeDocument/2006/relationships/image" Target="../media/image555.png"/><Relationship Id="rId167" Type="http://schemas.openxmlformats.org/officeDocument/2006/relationships/customXml" Target="../ink/ink572.xml"/><Relationship Id="rId166" Type="http://schemas.openxmlformats.org/officeDocument/2006/relationships/image" Target="../media/image554.png"/><Relationship Id="rId165" Type="http://schemas.openxmlformats.org/officeDocument/2006/relationships/customXml" Target="../ink/ink571.xml"/><Relationship Id="rId164" Type="http://schemas.openxmlformats.org/officeDocument/2006/relationships/image" Target="../media/image553.png"/><Relationship Id="rId163" Type="http://schemas.openxmlformats.org/officeDocument/2006/relationships/customXml" Target="../ink/ink570.xml"/><Relationship Id="rId162" Type="http://schemas.openxmlformats.org/officeDocument/2006/relationships/image" Target="../media/image552.png"/><Relationship Id="rId161" Type="http://schemas.openxmlformats.org/officeDocument/2006/relationships/customXml" Target="../ink/ink569.xml"/><Relationship Id="rId160" Type="http://schemas.openxmlformats.org/officeDocument/2006/relationships/image" Target="../media/image551.png"/><Relationship Id="rId16" Type="http://schemas.openxmlformats.org/officeDocument/2006/relationships/image" Target="../media/image479.png"/><Relationship Id="rId159" Type="http://schemas.openxmlformats.org/officeDocument/2006/relationships/customXml" Target="../ink/ink568.xml"/><Relationship Id="rId158" Type="http://schemas.openxmlformats.org/officeDocument/2006/relationships/image" Target="../media/image550.png"/><Relationship Id="rId157" Type="http://schemas.openxmlformats.org/officeDocument/2006/relationships/customXml" Target="../ink/ink567.xml"/><Relationship Id="rId156" Type="http://schemas.openxmlformats.org/officeDocument/2006/relationships/image" Target="../media/image549.png"/><Relationship Id="rId155" Type="http://schemas.openxmlformats.org/officeDocument/2006/relationships/customXml" Target="../ink/ink566.xml"/><Relationship Id="rId154" Type="http://schemas.openxmlformats.org/officeDocument/2006/relationships/image" Target="../media/image548.png"/><Relationship Id="rId153" Type="http://schemas.openxmlformats.org/officeDocument/2006/relationships/customXml" Target="../ink/ink565.xml"/><Relationship Id="rId152" Type="http://schemas.openxmlformats.org/officeDocument/2006/relationships/image" Target="../media/image547.png"/><Relationship Id="rId151" Type="http://schemas.openxmlformats.org/officeDocument/2006/relationships/customXml" Target="../ink/ink564.xml"/><Relationship Id="rId150" Type="http://schemas.openxmlformats.org/officeDocument/2006/relationships/image" Target="../media/image546.png"/><Relationship Id="rId15" Type="http://schemas.openxmlformats.org/officeDocument/2006/relationships/customXml" Target="../ink/ink496.xml"/><Relationship Id="rId149" Type="http://schemas.openxmlformats.org/officeDocument/2006/relationships/customXml" Target="../ink/ink563.xml"/><Relationship Id="rId148" Type="http://schemas.openxmlformats.org/officeDocument/2006/relationships/image" Target="../media/image545.png"/><Relationship Id="rId147" Type="http://schemas.openxmlformats.org/officeDocument/2006/relationships/customXml" Target="../ink/ink562.xml"/><Relationship Id="rId146" Type="http://schemas.openxmlformats.org/officeDocument/2006/relationships/image" Target="../media/image544.png"/><Relationship Id="rId145" Type="http://schemas.openxmlformats.org/officeDocument/2006/relationships/customXml" Target="../ink/ink561.xml"/><Relationship Id="rId144" Type="http://schemas.openxmlformats.org/officeDocument/2006/relationships/image" Target="../media/image543.png"/><Relationship Id="rId143" Type="http://schemas.openxmlformats.org/officeDocument/2006/relationships/customXml" Target="../ink/ink560.xml"/><Relationship Id="rId142" Type="http://schemas.openxmlformats.org/officeDocument/2006/relationships/image" Target="../media/image542.png"/><Relationship Id="rId141" Type="http://schemas.openxmlformats.org/officeDocument/2006/relationships/customXml" Target="../ink/ink559.xml"/><Relationship Id="rId140" Type="http://schemas.openxmlformats.org/officeDocument/2006/relationships/image" Target="../media/image541.png"/><Relationship Id="rId14" Type="http://schemas.openxmlformats.org/officeDocument/2006/relationships/image" Target="../media/image478.png"/><Relationship Id="rId139" Type="http://schemas.openxmlformats.org/officeDocument/2006/relationships/customXml" Target="../ink/ink558.xml"/><Relationship Id="rId138" Type="http://schemas.openxmlformats.org/officeDocument/2006/relationships/image" Target="../media/image540.png"/><Relationship Id="rId137" Type="http://schemas.openxmlformats.org/officeDocument/2006/relationships/customXml" Target="../ink/ink557.xml"/><Relationship Id="rId136" Type="http://schemas.openxmlformats.org/officeDocument/2006/relationships/image" Target="../media/image539.png"/><Relationship Id="rId135" Type="http://schemas.openxmlformats.org/officeDocument/2006/relationships/customXml" Target="../ink/ink556.xml"/><Relationship Id="rId134" Type="http://schemas.openxmlformats.org/officeDocument/2006/relationships/image" Target="../media/image538.png"/><Relationship Id="rId133" Type="http://schemas.openxmlformats.org/officeDocument/2006/relationships/customXml" Target="../ink/ink555.xml"/><Relationship Id="rId132" Type="http://schemas.openxmlformats.org/officeDocument/2006/relationships/image" Target="../media/image537.png"/><Relationship Id="rId131" Type="http://schemas.openxmlformats.org/officeDocument/2006/relationships/customXml" Target="../ink/ink554.xml"/><Relationship Id="rId130" Type="http://schemas.openxmlformats.org/officeDocument/2006/relationships/image" Target="../media/image536.png"/><Relationship Id="rId13" Type="http://schemas.openxmlformats.org/officeDocument/2006/relationships/customXml" Target="../ink/ink495.xml"/><Relationship Id="rId129" Type="http://schemas.openxmlformats.org/officeDocument/2006/relationships/customXml" Target="../ink/ink553.xml"/><Relationship Id="rId128" Type="http://schemas.openxmlformats.org/officeDocument/2006/relationships/image" Target="../media/image535.png"/><Relationship Id="rId127" Type="http://schemas.openxmlformats.org/officeDocument/2006/relationships/customXml" Target="../ink/ink552.xml"/><Relationship Id="rId126" Type="http://schemas.openxmlformats.org/officeDocument/2006/relationships/image" Target="../media/image534.png"/><Relationship Id="rId125" Type="http://schemas.openxmlformats.org/officeDocument/2006/relationships/customXml" Target="../ink/ink551.xml"/><Relationship Id="rId124" Type="http://schemas.openxmlformats.org/officeDocument/2006/relationships/image" Target="../media/image533.png"/><Relationship Id="rId123" Type="http://schemas.openxmlformats.org/officeDocument/2006/relationships/customXml" Target="../ink/ink550.xml"/><Relationship Id="rId122" Type="http://schemas.openxmlformats.org/officeDocument/2006/relationships/image" Target="../media/image532.png"/><Relationship Id="rId121" Type="http://schemas.openxmlformats.org/officeDocument/2006/relationships/customXml" Target="../ink/ink549.xml"/><Relationship Id="rId120" Type="http://schemas.openxmlformats.org/officeDocument/2006/relationships/image" Target="../media/image531.png"/><Relationship Id="rId12" Type="http://schemas.openxmlformats.org/officeDocument/2006/relationships/image" Target="../media/image477.png"/><Relationship Id="rId119" Type="http://schemas.openxmlformats.org/officeDocument/2006/relationships/customXml" Target="../ink/ink548.xml"/><Relationship Id="rId118" Type="http://schemas.openxmlformats.org/officeDocument/2006/relationships/image" Target="../media/image530.png"/><Relationship Id="rId117" Type="http://schemas.openxmlformats.org/officeDocument/2006/relationships/customXml" Target="../ink/ink547.xml"/><Relationship Id="rId116" Type="http://schemas.openxmlformats.org/officeDocument/2006/relationships/image" Target="../media/image529.png"/><Relationship Id="rId115" Type="http://schemas.openxmlformats.org/officeDocument/2006/relationships/customXml" Target="../ink/ink546.xml"/><Relationship Id="rId114" Type="http://schemas.openxmlformats.org/officeDocument/2006/relationships/image" Target="../media/image528.png"/><Relationship Id="rId113" Type="http://schemas.openxmlformats.org/officeDocument/2006/relationships/customXml" Target="../ink/ink545.xml"/><Relationship Id="rId112" Type="http://schemas.openxmlformats.org/officeDocument/2006/relationships/image" Target="../media/image527.png"/><Relationship Id="rId111" Type="http://schemas.openxmlformats.org/officeDocument/2006/relationships/customXml" Target="../ink/ink544.xml"/><Relationship Id="rId110" Type="http://schemas.openxmlformats.org/officeDocument/2006/relationships/image" Target="../media/image526.png"/><Relationship Id="rId11" Type="http://schemas.openxmlformats.org/officeDocument/2006/relationships/customXml" Target="../ink/ink494.xml"/><Relationship Id="rId109" Type="http://schemas.openxmlformats.org/officeDocument/2006/relationships/customXml" Target="../ink/ink543.xml"/><Relationship Id="rId108" Type="http://schemas.openxmlformats.org/officeDocument/2006/relationships/image" Target="../media/image525.png"/><Relationship Id="rId107" Type="http://schemas.openxmlformats.org/officeDocument/2006/relationships/customXml" Target="../ink/ink542.xml"/><Relationship Id="rId106" Type="http://schemas.openxmlformats.org/officeDocument/2006/relationships/image" Target="../media/image524.png"/><Relationship Id="rId105" Type="http://schemas.openxmlformats.org/officeDocument/2006/relationships/customXml" Target="../ink/ink541.xml"/><Relationship Id="rId104" Type="http://schemas.openxmlformats.org/officeDocument/2006/relationships/image" Target="../media/image523.png"/><Relationship Id="rId103" Type="http://schemas.openxmlformats.org/officeDocument/2006/relationships/customXml" Target="../ink/ink540.xml"/><Relationship Id="rId102" Type="http://schemas.openxmlformats.org/officeDocument/2006/relationships/image" Target="../media/image522.png"/><Relationship Id="rId101" Type="http://schemas.openxmlformats.org/officeDocument/2006/relationships/customXml" Target="../ink/ink539.xml"/><Relationship Id="rId100" Type="http://schemas.openxmlformats.org/officeDocument/2006/relationships/image" Target="../media/image521.png"/><Relationship Id="rId10" Type="http://schemas.openxmlformats.org/officeDocument/2006/relationships/image" Target="../media/image476.png"/><Relationship Id="rId1" Type="http://schemas.openxmlformats.org/officeDocument/2006/relationships/customXml" Target="../ink/ink48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customXml" Target="../ink/ink749.xml"/><Relationship Id="rId8" Type="http://schemas.openxmlformats.org/officeDocument/2006/relationships/image" Target="../media/image729.png"/><Relationship Id="rId7" Type="http://schemas.openxmlformats.org/officeDocument/2006/relationships/customXml" Target="../ink/ink748.xml"/><Relationship Id="rId6" Type="http://schemas.openxmlformats.org/officeDocument/2006/relationships/image" Target="../media/image728.png"/><Relationship Id="rId5" Type="http://schemas.openxmlformats.org/officeDocument/2006/relationships/customXml" Target="../ink/ink747.xml"/><Relationship Id="rId4" Type="http://schemas.openxmlformats.org/officeDocument/2006/relationships/image" Target="../media/image727.png"/><Relationship Id="rId35" Type="http://schemas.openxmlformats.org/officeDocument/2006/relationships/slideLayout" Target="../slideLayouts/slideLayout36.xml"/><Relationship Id="rId34" Type="http://schemas.openxmlformats.org/officeDocument/2006/relationships/image" Target="../media/image741.png"/><Relationship Id="rId33" Type="http://schemas.openxmlformats.org/officeDocument/2006/relationships/customXml" Target="../ink/ink762.xml"/><Relationship Id="rId32" Type="http://schemas.openxmlformats.org/officeDocument/2006/relationships/image" Target="../media/image740.png"/><Relationship Id="rId31" Type="http://schemas.openxmlformats.org/officeDocument/2006/relationships/customXml" Target="../ink/ink761.xml"/><Relationship Id="rId30" Type="http://schemas.openxmlformats.org/officeDocument/2006/relationships/image" Target="../media/image739.png"/><Relationship Id="rId3" Type="http://schemas.openxmlformats.org/officeDocument/2006/relationships/customXml" Target="../ink/ink746.xml"/><Relationship Id="rId29" Type="http://schemas.openxmlformats.org/officeDocument/2006/relationships/customXml" Target="../ink/ink760.xml"/><Relationship Id="rId28" Type="http://schemas.openxmlformats.org/officeDocument/2006/relationships/image" Target="../media/image738.png"/><Relationship Id="rId27" Type="http://schemas.openxmlformats.org/officeDocument/2006/relationships/customXml" Target="../ink/ink759.xml"/><Relationship Id="rId26" Type="http://schemas.openxmlformats.org/officeDocument/2006/relationships/image" Target="../media/image737.png"/><Relationship Id="rId25" Type="http://schemas.openxmlformats.org/officeDocument/2006/relationships/customXml" Target="../ink/ink758.xml"/><Relationship Id="rId24" Type="http://schemas.openxmlformats.org/officeDocument/2006/relationships/image" Target="../media/image736.png"/><Relationship Id="rId23" Type="http://schemas.openxmlformats.org/officeDocument/2006/relationships/customXml" Target="../ink/ink757.xml"/><Relationship Id="rId22" Type="http://schemas.openxmlformats.org/officeDocument/2006/relationships/image" Target="../media/image735.png"/><Relationship Id="rId21" Type="http://schemas.openxmlformats.org/officeDocument/2006/relationships/customXml" Target="../ink/ink756.xml"/><Relationship Id="rId20" Type="http://schemas.openxmlformats.org/officeDocument/2006/relationships/customXml" Target="../ink/ink755.xml"/><Relationship Id="rId2" Type="http://schemas.openxmlformats.org/officeDocument/2006/relationships/image" Target="../media/image726.png"/><Relationship Id="rId19" Type="http://schemas.openxmlformats.org/officeDocument/2006/relationships/image" Target="../media/image734.png"/><Relationship Id="rId18" Type="http://schemas.openxmlformats.org/officeDocument/2006/relationships/customXml" Target="../ink/ink754.xml"/><Relationship Id="rId17" Type="http://schemas.openxmlformats.org/officeDocument/2006/relationships/image" Target="../media/image733.png"/><Relationship Id="rId16" Type="http://schemas.openxmlformats.org/officeDocument/2006/relationships/customXml" Target="../ink/ink753.xml"/><Relationship Id="rId15" Type="http://schemas.openxmlformats.org/officeDocument/2006/relationships/image" Target="../media/image732.png"/><Relationship Id="rId14" Type="http://schemas.openxmlformats.org/officeDocument/2006/relationships/customXml" Target="../ink/ink752.xml"/><Relationship Id="rId13" Type="http://schemas.openxmlformats.org/officeDocument/2006/relationships/image" Target="../media/image731.png"/><Relationship Id="rId12" Type="http://schemas.openxmlformats.org/officeDocument/2006/relationships/customXml" Target="../ink/ink751.xml"/><Relationship Id="rId11" Type="http://schemas.openxmlformats.org/officeDocument/2006/relationships/image" Target="../media/image730.png"/><Relationship Id="rId10" Type="http://schemas.openxmlformats.org/officeDocument/2006/relationships/customXml" Target="../ink/ink750.xml"/><Relationship Id="rId1" Type="http://schemas.openxmlformats.org/officeDocument/2006/relationships/customXml" Target="../ink/ink745.xml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12.xml"/><Relationship Id="rId98" Type="http://schemas.openxmlformats.org/officeDocument/2006/relationships/image" Target="../media/image789.png"/><Relationship Id="rId97" Type="http://schemas.openxmlformats.org/officeDocument/2006/relationships/customXml" Target="../ink/ink811.xml"/><Relationship Id="rId96" Type="http://schemas.openxmlformats.org/officeDocument/2006/relationships/image" Target="../media/image788.png"/><Relationship Id="rId95" Type="http://schemas.openxmlformats.org/officeDocument/2006/relationships/customXml" Target="../ink/ink810.xml"/><Relationship Id="rId94" Type="http://schemas.openxmlformats.org/officeDocument/2006/relationships/image" Target="../media/image787.png"/><Relationship Id="rId93" Type="http://schemas.openxmlformats.org/officeDocument/2006/relationships/customXml" Target="../ink/ink809.xml"/><Relationship Id="rId92" Type="http://schemas.openxmlformats.org/officeDocument/2006/relationships/image" Target="../media/image786.png"/><Relationship Id="rId91" Type="http://schemas.openxmlformats.org/officeDocument/2006/relationships/customXml" Target="../ink/ink808.xml"/><Relationship Id="rId90" Type="http://schemas.openxmlformats.org/officeDocument/2006/relationships/image" Target="../media/image785.png"/><Relationship Id="rId9" Type="http://schemas.openxmlformats.org/officeDocument/2006/relationships/customXml" Target="../ink/ink767.xml"/><Relationship Id="rId89" Type="http://schemas.openxmlformats.org/officeDocument/2006/relationships/customXml" Target="../ink/ink807.xml"/><Relationship Id="rId88" Type="http://schemas.openxmlformats.org/officeDocument/2006/relationships/image" Target="../media/image784.png"/><Relationship Id="rId87" Type="http://schemas.openxmlformats.org/officeDocument/2006/relationships/customXml" Target="../ink/ink806.xml"/><Relationship Id="rId86" Type="http://schemas.openxmlformats.org/officeDocument/2006/relationships/image" Target="../media/image783.png"/><Relationship Id="rId85" Type="http://schemas.openxmlformats.org/officeDocument/2006/relationships/customXml" Target="../ink/ink805.xml"/><Relationship Id="rId84" Type="http://schemas.openxmlformats.org/officeDocument/2006/relationships/image" Target="../media/image782.png"/><Relationship Id="rId83" Type="http://schemas.openxmlformats.org/officeDocument/2006/relationships/customXml" Target="../ink/ink804.xml"/><Relationship Id="rId82" Type="http://schemas.openxmlformats.org/officeDocument/2006/relationships/image" Target="../media/image781.png"/><Relationship Id="rId81" Type="http://schemas.openxmlformats.org/officeDocument/2006/relationships/customXml" Target="../ink/ink803.xml"/><Relationship Id="rId80" Type="http://schemas.openxmlformats.org/officeDocument/2006/relationships/image" Target="../media/image780.png"/><Relationship Id="rId8" Type="http://schemas.openxmlformats.org/officeDocument/2006/relationships/image" Target="../media/image745.png"/><Relationship Id="rId79" Type="http://schemas.openxmlformats.org/officeDocument/2006/relationships/customXml" Target="../ink/ink802.xml"/><Relationship Id="rId78" Type="http://schemas.openxmlformats.org/officeDocument/2006/relationships/image" Target="../media/image568.png"/><Relationship Id="rId77" Type="http://schemas.openxmlformats.org/officeDocument/2006/relationships/customXml" Target="../ink/ink801.xml"/><Relationship Id="rId76" Type="http://schemas.openxmlformats.org/officeDocument/2006/relationships/image" Target="../media/image779.png"/><Relationship Id="rId75" Type="http://schemas.openxmlformats.org/officeDocument/2006/relationships/customXml" Target="../ink/ink800.xml"/><Relationship Id="rId74" Type="http://schemas.openxmlformats.org/officeDocument/2006/relationships/image" Target="../media/image778.png"/><Relationship Id="rId73" Type="http://schemas.openxmlformats.org/officeDocument/2006/relationships/customXml" Target="../ink/ink799.xml"/><Relationship Id="rId72" Type="http://schemas.openxmlformats.org/officeDocument/2006/relationships/image" Target="../media/image777.png"/><Relationship Id="rId71" Type="http://schemas.openxmlformats.org/officeDocument/2006/relationships/customXml" Target="../ink/ink798.xml"/><Relationship Id="rId70" Type="http://schemas.openxmlformats.org/officeDocument/2006/relationships/image" Target="../media/image776.png"/><Relationship Id="rId7" Type="http://schemas.openxmlformats.org/officeDocument/2006/relationships/customXml" Target="../ink/ink766.xml"/><Relationship Id="rId69" Type="http://schemas.openxmlformats.org/officeDocument/2006/relationships/customXml" Target="../ink/ink797.xml"/><Relationship Id="rId68" Type="http://schemas.openxmlformats.org/officeDocument/2006/relationships/image" Target="../media/image775.png"/><Relationship Id="rId67" Type="http://schemas.openxmlformats.org/officeDocument/2006/relationships/customXml" Target="../ink/ink796.xml"/><Relationship Id="rId66" Type="http://schemas.openxmlformats.org/officeDocument/2006/relationships/image" Target="../media/image774.png"/><Relationship Id="rId65" Type="http://schemas.openxmlformats.org/officeDocument/2006/relationships/customXml" Target="../ink/ink795.xml"/><Relationship Id="rId64" Type="http://schemas.openxmlformats.org/officeDocument/2006/relationships/image" Target="../media/image773.png"/><Relationship Id="rId63" Type="http://schemas.openxmlformats.org/officeDocument/2006/relationships/customXml" Target="../ink/ink794.xml"/><Relationship Id="rId62" Type="http://schemas.openxmlformats.org/officeDocument/2006/relationships/image" Target="../media/image772.png"/><Relationship Id="rId61" Type="http://schemas.openxmlformats.org/officeDocument/2006/relationships/customXml" Target="../ink/ink793.xml"/><Relationship Id="rId60" Type="http://schemas.openxmlformats.org/officeDocument/2006/relationships/image" Target="../media/image771.png"/><Relationship Id="rId6" Type="http://schemas.openxmlformats.org/officeDocument/2006/relationships/image" Target="../media/image744.png"/><Relationship Id="rId59" Type="http://schemas.openxmlformats.org/officeDocument/2006/relationships/customXml" Target="../ink/ink792.xml"/><Relationship Id="rId58" Type="http://schemas.openxmlformats.org/officeDocument/2006/relationships/image" Target="../media/image770.png"/><Relationship Id="rId57" Type="http://schemas.openxmlformats.org/officeDocument/2006/relationships/customXml" Target="../ink/ink791.xml"/><Relationship Id="rId56" Type="http://schemas.openxmlformats.org/officeDocument/2006/relationships/image" Target="../media/image769.png"/><Relationship Id="rId55" Type="http://schemas.openxmlformats.org/officeDocument/2006/relationships/customXml" Target="../ink/ink790.xml"/><Relationship Id="rId54" Type="http://schemas.openxmlformats.org/officeDocument/2006/relationships/image" Target="../media/image768.png"/><Relationship Id="rId53" Type="http://schemas.openxmlformats.org/officeDocument/2006/relationships/customXml" Target="../ink/ink789.xml"/><Relationship Id="rId52" Type="http://schemas.openxmlformats.org/officeDocument/2006/relationships/image" Target="../media/image767.png"/><Relationship Id="rId51" Type="http://schemas.openxmlformats.org/officeDocument/2006/relationships/customXml" Target="../ink/ink788.xml"/><Relationship Id="rId50" Type="http://schemas.openxmlformats.org/officeDocument/2006/relationships/image" Target="../media/image766.png"/><Relationship Id="rId5" Type="http://schemas.openxmlformats.org/officeDocument/2006/relationships/customXml" Target="../ink/ink765.xml"/><Relationship Id="rId49" Type="http://schemas.openxmlformats.org/officeDocument/2006/relationships/customXml" Target="../ink/ink787.xml"/><Relationship Id="rId48" Type="http://schemas.openxmlformats.org/officeDocument/2006/relationships/image" Target="../media/image765.png"/><Relationship Id="rId47" Type="http://schemas.openxmlformats.org/officeDocument/2006/relationships/customXml" Target="../ink/ink786.xml"/><Relationship Id="rId46" Type="http://schemas.openxmlformats.org/officeDocument/2006/relationships/image" Target="../media/image764.png"/><Relationship Id="rId45" Type="http://schemas.openxmlformats.org/officeDocument/2006/relationships/customXml" Target="../ink/ink785.xml"/><Relationship Id="rId44" Type="http://schemas.openxmlformats.org/officeDocument/2006/relationships/image" Target="../media/image763.png"/><Relationship Id="rId43" Type="http://schemas.openxmlformats.org/officeDocument/2006/relationships/customXml" Target="../ink/ink784.xml"/><Relationship Id="rId42" Type="http://schemas.openxmlformats.org/officeDocument/2006/relationships/image" Target="../media/image762.png"/><Relationship Id="rId41" Type="http://schemas.openxmlformats.org/officeDocument/2006/relationships/customXml" Target="../ink/ink783.xml"/><Relationship Id="rId40" Type="http://schemas.openxmlformats.org/officeDocument/2006/relationships/image" Target="../media/image761.png"/><Relationship Id="rId4" Type="http://schemas.openxmlformats.org/officeDocument/2006/relationships/image" Target="../media/image743.png"/><Relationship Id="rId39" Type="http://schemas.openxmlformats.org/officeDocument/2006/relationships/customXml" Target="../ink/ink782.xml"/><Relationship Id="rId38" Type="http://schemas.openxmlformats.org/officeDocument/2006/relationships/image" Target="../media/image760.png"/><Relationship Id="rId37" Type="http://schemas.openxmlformats.org/officeDocument/2006/relationships/customXml" Target="../ink/ink781.xml"/><Relationship Id="rId36" Type="http://schemas.openxmlformats.org/officeDocument/2006/relationships/image" Target="../media/image759.png"/><Relationship Id="rId35" Type="http://schemas.openxmlformats.org/officeDocument/2006/relationships/customXml" Target="../ink/ink780.xml"/><Relationship Id="rId34" Type="http://schemas.openxmlformats.org/officeDocument/2006/relationships/image" Target="../media/image758.png"/><Relationship Id="rId33" Type="http://schemas.openxmlformats.org/officeDocument/2006/relationships/customXml" Target="../ink/ink779.xml"/><Relationship Id="rId32" Type="http://schemas.openxmlformats.org/officeDocument/2006/relationships/image" Target="../media/image757.png"/><Relationship Id="rId31" Type="http://schemas.openxmlformats.org/officeDocument/2006/relationships/customXml" Target="../ink/ink778.xml"/><Relationship Id="rId30" Type="http://schemas.openxmlformats.org/officeDocument/2006/relationships/image" Target="../media/image756.png"/><Relationship Id="rId3" Type="http://schemas.openxmlformats.org/officeDocument/2006/relationships/customXml" Target="../ink/ink764.xml"/><Relationship Id="rId29" Type="http://schemas.openxmlformats.org/officeDocument/2006/relationships/customXml" Target="../ink/ink777.xml"/><Relationship Id="rId281" Type="http://schemas.openxmlformats.org/officeDocument/2006/relationships/slideLayout" Target="../slideLayouts/slideLayout36.xml"/><Relationship Id="rId280" Type="http://schemas.openxmlformats.org/officeDocument/2006/relationships/audio" Target="../media/audio3.wav"/><Relationship Id="rId28" Type="http://schemas.openxmlformats.org/officeDocument/2006/relationships/image" Target="../media/image755.png"/><Relationship Id="rId279" Type="http://schemas.openxmlformats.org/officeDocument/2006/relationships/audio" Target="../media/audio1.wav"/><Relationship Id="rId278" Type="http://schemas.openxmlformats.org/officeDocument/2006/relationships/image" Target="../media/image879.png"/><Relationship Id="rId277" Type="http://schemas.openxmlformats.org/officeDocument/2006/relationships/customXml" Target="../ink/ink901.xml"/><Relationship Id="rId276" Type="http://schemas.openxmlformats.org/officeDocument/2006/relationships/image" Target="../media/image878.png"/><Relationship Id="rId275" Type="http://schemas.openxmlformats.org/officeDocument/2006/relationships/customXml" Target="../ink/ink900.xml"/><Relationship Id="rId274" Type="http://schemas.openxmlformats.org/officeDocument/2006/relationships/image" Target="../media/image877.png"/><Relationship Id="rId273" Type="http://schemas.openxmlformats.org/officeDocument/2006/relationships/customXml" Target="../ink/ink899.xml"/><Relationship Id="rId272" Type="http://schemas.openxmlformats.org/officeDocument/2006/relationships/image" Target="../media/image876.png"/><Relationship Id="rId271" Type="http://schemas.openxmlformats.org/officeDocument/2006/relationships/customXml" Target="../ink/ink898.xml"/><Relationship Id="rId270" Type="http://schemas.openxmlformats.org/officeDocument/2006/relationships/image" Target="../media/image875.png"/><Relationship Id="rId27" Type="http://schemas.openxmlformats.org/officeDocument/2006/relationships/customXml" Target="../ink/ink776.xml"/><Relationship Id="rId269" Type="http://schemas.openxmlformats.org/officeDocument/2006/relationships/customXml" Target="../ink/ink897.xml"/><Relationship Id="rId268" Type="http://schemas.openxmlformats.org/officeDocument/2006/relationships/image" Target="../media/image874.png"/><Relationship Id="rId267" Type="http://schemas.openxmlformats.org/officeDocument/2006/relationships/customXml" Target="../ink/ink896.xml"/><Relationship Id="rId266" Type="http://schemas.openxmlformats.org/officeDocument/2006/relationships/image" Target="../media/image873.png"/><Relationship Id="rId265" Type="http://schemas.openxmlformats.org/officeDocument/2006/relationships/customXml" Target="../ink/ink895.xml"/><Relationship Id="rId264" Type="http://schemas.openxmlformats.org/officeDocument/2006/relationships/image" Target="../media/image872.png"/><Relationship Id="rId263" Type="http://schemas.openxmlformats.org/officeDocument/2006/relationships/customXml" Target="../ink/ink894.xml"/><Relationship Id="rId262" Type="http://schemas.openxmlformats.org/officeDocument/2006/relationships/image" Target="../media/image871.png"/><Relationship Id="rId261" Type="http://schemas.openxmlformats.org/officeDocument/2006/relationships/customXml" Target="../ink/ink893.xml"/><Relationship Id="rId260" Type="http://schemas.openxmlformats.org/officeDocument/2006/relationships/image" Target="../media/image870.png"/><Relationship Id="rId26" Type="http://schemas.openxmlformats.org/officeDocument/2006/relationships/image" Target="../media/image754.png"/><Relationship Id="rId259" Type="http://schemas.openxmlformats.org/officeDocument/2006/relationships/customXml" Target="../ink/ink892.xml"/><Relationship Id="rId258" Type="http://schemas.openxmlformats.org/officeDocument/2006/relationships/image" Target="../media/image869.png"/><Relationship Id="rId257" Type="http://schemas.openxmlformats.org/officeDocument/2006/relationships/customXml" Target="../ink/ink891.xml"/><Relationship Id="rId256" Type="http://schemas.openxmlformats.org/officeDocument/2006/relationships/image" Target="../media/image868.png"/><Relationship Id="rId255" Type="http://schemas.openxmlformats.org/officeDocument/2006/relationships/customXml" Target="../ink/ink890.xml"/><Relationship Id="rId254" Type="http://schemas.openxmlformats.org/officeDocument/2006/relationships/image" Target="../media/image867.png"/><Relationship Id="rId253" Type="http://schemas.openxmlformats.org/officeDocument/2006/relationships/customXml" Target="../ink/ink889.xml"/><Relationship Id="rId252" Type="http://schemas.openxmlformats.org/officeDocument/2006/relationships/image" Target="../media/image866.png"/><Relationship Id="rId251" Type="http://schemas.openxmlformats.org/officeDocument/2006/relationships/customXml" Target="../ink/ink888.xml"/><Relationship Id="rId250" Type="http://schemas.openxmlformats.org/officeDocument/2006/relationships/image" Target="../media/image865.png"/><Relationship Id="rId25" Type="http://schemas.openxmlformats.org/officeDocument/2006/relationships/customXml" Target="../ink/ink775.xml"/><Relationship Id="rId249" Type="http://schemas.openxmlformats.org/officeDocument/2006/relationships/customXml" Target="../ink/ink887.xml"/><Relationship Id="rId248" Type="http://schemas.openxmlformats.org/officeDocument/2006/relationships/image" Target="../media/image864.png"/><Relationship Id="rId247" Type="http://schemas.openxmlformats.org/officeDocument/2006/relationships/customXml" Target="../ink/ink886.xml"/><Relationship Id="rId246" Type="http://schemas.openxmlformats.org/officeDocument/2006/relationships/image" Target="../media/image863.png"/><Relationship Id="rId245" Type="http://schemas.openxmlformats.org/officeDocument/2006/relationships/customXml" Target="../ink/ink885.xml"/><Relationship Id="rId244" Type="http://schemas.openxmlformats.org/officeDocument/2006/relationships/image" Target="../media/image862.png"/><Relationship Id="rId243" Type="http://schemas.openxmlformats.org/officeDocument/2006/relationships/customXml" Target="../ink/ink884.xml"/><Relationship Id="rId242" Type="http://schemas.openxmlformats.org/officeDocument/2006/relationships/image" Target="../media/image861.png"/><Relationship Id="rId241" Type="http://schemas.openxmlformats.org/officeDocument/2006/relationships/customXml" Target="../ink/ink883.xml"/><Relationship Id="rId240" Type="http://schemas.openxmlformats.org/officeDocument/2006/relationships/image" Target="../media/image860.png"/><Relationship Id="rId24" Type="http://schemas.openxmlformats.org/officeDocument/2006/relationships/image" Target="../media/image753.png"/><Relationship Id="rId239" Type="http://schemas.openxmlformats.org/officeDocument/2006/relationships/customXml" Target="../ink/ink882.xml"/><Relationship Id="rId238" Type="http://schemas.openxmlformats.org/officeDocument/2006/relationships/image" Target="../media/image859.png"/><Relationship Id="rId237" Type="http://schemas.openxmlformats.org/officeDocument/2006/relationships/customXml" Target="../ink/ink881.xml"/><Relationship Id="rId236" Type="http://schemas.openxmlformats.org/officeDocument/2006/relationships/image" Target="../media/image858.png"/><Relationship Id="rId235" Type="http://schemas.openxmlformats.org/officeDocument/2006/relationships/customXml" Target="../ink/ink880.xml"/><Relationship Id="rId234" Type="http://schemas.openxmlformats.org/officeDocument/2006/relationships/image" Target="../media/image857.png"/><Relationship Id="rId233" Type="http://schemas.openxmlformats.org/officeDocument/2006/relationships/customXml" Target="../ink/ink879.xml"/><Relationship Id="rId232" Type="http://schemas.openxmlformats.org/officeDocument/2006/relationships/image" Target="../media/image856.png"/><Relationship Id="rId231" Type="http://schemas.openxmlformats.org/officeDocument/2006/relationships/customXml" Target="../ink/ink878.xml"/><Relationship Id="rId230" Type="http://schemas.openxmlformats.org/officeDocument/2006/relationships/image" Target="../media/image855.png"/><Relationship Id="rId23" Type="http://schemas.openxmlformats.org/officeDocument/2006/relationships/customXml" Target="../ink/ink774.xml"/><Relationship Id="rId229" Type="http://schemas.openxmlformats.org/officeDocument/2006/relationships/customXml" Target="../ink/ink877.xml"/><Relationship Id="rId228" Type="http://schemas.openxmlformats.org/officeDocument/2006/relationships/image" Target="../media/image854.png"/><Relationship Id="rId227" Type="http://schemas.openxmlformats.org/officeDocument/2006/relationships/customXml" Target="../ink/ink876.xml"/><Relationship Id="rId226" Type="http://schemas.openxmlformats.org/officeDocument/2006/relationships/image" Target="../media/image853.png"/><Relationship Id="rId225" Type="http://schemas.openxmlformats.org/officeDocument/2006/relationships/customXml" Target="../ink/ink875.xml"/><Relationship Id="rId224" Type="http://schemas.openxmlformats.org/officeDocument/2006/relationships/image" Target="../media/image852.png"/><Relationship Id="rId223" Type="http://schemas.openxmlformats.org/officeDocument/2006/relationships/customXml" Target="../ink/ink874.xml"/><Relationship Id="rId222" Type="http://schemas.openxmlformats.org/officeDocument/2006/relationships/image" Target="../media/image851.png"/><Relationship Id="rId221" Type="http://schemas.openxmlformats.org/officeDocument/2006/relationships/customXml" Target="../ink/ink873.xml"/><Relationship Id="rId220" Type="http://schemas.openxmlformats.org/officeDocument/2006/relationships/image" Target="../media/image850.png"/><Relationship Id="rId22" Type="http://schemas.openxmlformats.org/officeDocument/2006/relationships/image" Target="../media/image752.png"/><Relationship Id="rId219" Type="http://schemas.openxmlformats.org/officeDocument/2006/relationships/customXml" Target="../ink/ink872.xml"/><Relationship Id="rId218" Type="http://schemas.openxmlformats.org/officeDocument/2006/relationships/image" Target="../media/image849.png"/><Relationship Id="rId217" Type="http://schemas.openxmlformats.org/officeDocument/2006/relationships/customXml" Target="../ink/ink871.xml"/><Relationship Id="rId216" Type="http://schemas.openxmlformats.org/officeDocument/2006/relationships/image" Target="../media/image848.png"/><Relationship Id="rId215" Type="http://schemas.openxmlformats.org/officeDocument/2006/relationships/customXml" Target="../ink/ink870.xml"/><Relationship Id="rId214" Type="http://schemas.openxmlformats.org/officeDocument/2006/relationships/image" Target="../media/image847.png"/><Relationship Id="rId213" Type="http://schemas.openxmlformats.org/officeDocument/2006/relationships/customXml" Target="../ink/ink869.xml"/><Relationship Id="rId212" Type="http://schemas.openxmlformats.org/officeDocument/2006/relationships/image" Target="../media/image846.png"/><Relationship Id="rId211" Type="http://schemas.openxmlformats.org/officeDocument/2006/relationships/customXml" Target="../ink/ink868.xml"/><Relationship Id="rId210" Type="http://schemas.openxmlformats.org/officeDocument/2006/relationships/image" Target="../media/image845.png"/><Relationship Id="rId21" Type="http://schemas.openxmlformats.org/officeDocument/2006/relationships/customXml" Target="../ink/ink773.xml"/><Relationship Id="rId209" Type="http://schemas.openxmlformats.org/officeDocument/2006/relationships/customXml" Target="../ink/ink867.xml"/><Relationship Id="rId208" Type="http://schemas.openxmlformats.org/officeDocument/2006/relationships/image" Target="../media/image844.png"/><Relationship Id="rId207" Type="http://schemas.openxmlformats.org/officeDocument/2006/relationships/customXml" Target="../ink/ink866.xml"/><Relationship Id="rId206" Type="http://schemas.openxmlformats.org/officeDocument/2006/relationships/image" Target="../media/image843.png"/><Relationship Id="rId205" Type="http://schemas.openxmlformats.org/officeDocument/2006/relationships/customXml" Target="../ink/ink865.xml"/><Relationship Id="rId204" Type="http://schemas.openxmlformats.org/officeDocument/2006/relationships/image" Target="../media/image842.png"/><Relationship Id="rId203" Type="http://schemas.openxmlformats.org/officeDocument/2006/relationships/customXml" Target="../ink/ink864.xml"/><Relationship Id="rId202" Type="http://schemas.openxmlformats.org/officeDocument/2006/relationships/image" Target="../media/image841.png"/><Relationship Id="rId201" Type="http://schemas.openxmlformats.org/officeDocument/2006/relationships/customXml" Target="../ink/ink863.xml"/><Relationship Id="rId200" Type="http://schemas.openxmlformats.org/officeDocument/2006/relationships/image" Target="../media/image840.png"/><Relationship Id="rId20" Type="http://schemas.openxmlformats.org/officeDocument/2006/relationships/image" Target="../media/image751.png"/><Relationship Id="rId2" Type="http://schemas.openxmlformats.org/officeDocument/2006/relationships/image" Target="../media/image742.png"/><Relationship Id="rId199" Type="http://schemas.openxmlformats.org/officeDocument/2006/relationships/customXml" Target="../ink/ink862.xml"/><Relationship Id="rId198" Type="http://schemas.openxmlformats.org/officeDocument/2006/relationships/image" Target="../media/image839.png"/><Relationship Id="rId197" Type="http://schemas.openxmlformats.org/officeDocument/2006/relationships/customXml" Target="../ink/ink861.xml"/><Relationship Id="rId196" Type="http://schemas.openxmlformats.org/officeDocument/2006/relationships/image" Target="../media/image838.png"/><Relationship Id="rId195" Type="http://schemas.openxmlformats.org/officeDocument/2006/relationships/customXml" Target="../ink/ink860.xml"/><Relationship Id="rId194" Type="http://schemas.openxmlformats.org/officeDocument/2006/relationships/image" Target="../media/image837.png"/><Relationship Id="rId193" Type="http://schemas.openxmlformats.org/officeDocument/2006/relationships/customXml" Target="../ink/ink859.xml"/><Relationship Id="rId192" Type="http://schemas.openxmlformats.org/officeDocument/2006/relationships/image" Target="../media/image836.png"/><Relationship Id="rId191" Type="http://schemas.openxmlformats.org/officeDocument/2006/relationships/customXml" Target="../ink/ink858.xml"/><Relationship Id="rId190" Type="http://schemas.openxmlformats.org/officeDocument/2006/relationships/image" Target="../media/image835.png"/><Relationship Id="rId19" Type="http://schemas.openxmlformats.org/officeDocument/2006/relationships/customXml" Target="../ink/ink772.xml"/><Relationship Id="rId189" Type="http://schemas.openxmlformats.org/officeDocument/2006/relationships/customXml" Target="../ink/ink857.xml"/><Relationship Id="rId188" Type="http://schemas.openxmlformats.org/officeDocument/2006/relationships/image" Target="../media/image834.png"/><Relationship Id="rId187" Type="http://schemas.openxmlformats.org/officeDocument/2006/relationships/customXml" Target="../ink/ink856.xml"/><Relationship Id="rId186" Type="http://schemas.openxmlformats.org/officeDocument/2006/relationships/image" Target="../media/image833.png"/><Relationship Id="rId185" Type="http://schemas.openxmlformats.org/officeDocument/2006/relationships/customXml" Target="../ink/ink855.xml"/><Relationship Id="rId184" Type="http://schemas.openxmlformats.org/officeDocument/2006/relationships/image" Target="../media/image832.png"/><Relationship Id="rId183" Type="http://schemas.openxmlformats.org/officeDocument/2006/relationships/customXml" Target="../ink/ink854.xml"/><Relationship Id="rId182" Type="http://schemas.openxmlformats.org/officeDocument/2006/relationships/image" Target="../media/image831.png"/><Relationship Id="rId181" Type="http://schemas.openxmlformats.org/officeDocument/2006/relationships/customXml" Target="../ink/ink853.xml"/><Relationship Id="rId180" Type="http://schemas.openxmlformats.org/officeDocument/2006/relationships/image" Target="../media/image830.png"/><Relationship Id="rId18" Type="http://schemas.openxmlformats.org/officeDocument/2006/relationships/image" Target="../media/image750.png"/><Relationship Id="rId179" Type="http://schemas.openxmlformats.org/officeDocument/2006/relationships/customXml" Target="../ink/ink852.xml"/><Relationship Id="rId178" Type="http://schemas.openxmlformats.org/officeDocument/2006/relationships/image" Target="../media/image829.png"/><Relationship Id="rId177" Type="http://schemas.openxmlformats.org/officeDocument/2006/relationships/customXml" Target="../ink/ink851.xml"/><Relationship Id="rId176" Type="http://schemas.openxmlformats.org/officeDocument/2006/relationships/image" Target="../media/image828.png"/><Relationship Id="rId175" Type="http://schemas.openxmlformats.org/officeDocument/2006/relationships/customXml" Target="../ink/ink850.xml"/><Relationship Id="rId174" Type="http://schemas.openxmlformats.org/officeDocument/2006/relationships/image" Target="../media/image827.png"/><Relationship Id="rId173" Type="http://schemas.openxmlformats.org/officeDocument/2006/relationships/customXml" Target="../ink/ink849.xml"/><Relationship Id="rId172" Type="http://schemas.openxmlformats.org/officeDocument/2006/relationships/image" Target="../media/image826.png"/><Relationship Id="rId171" Type="http://schemas.openxmlformats.org/officeDocument/2006/relationships/customXml" Target="../ink/ink848.xml"/><Relationship Id="rId170" Type="http://schemas.openxmlformats.org/officeDocument/2006/relationships/image" Target="../media/image825.png"/><Relationship Id="rId17" Type="http://schemas.openxmlformats.org/officeDocument/2006/relationships/customXml" Target="../ink/ink771.xml"/><Relationship Id="rId169" Type="http://schemas.openxmlformats.org/officeDocument/2006/relationships/customXml" Target="../ink/ink847.xml"/><Relationship Id="rId168" Type="http://schemas.openxmlformats.org/officeDocument/2006/relationships/image" Target="../media/image824.png"/><Relationship Id="rId167" Type="http://schemas.openxmlformats.org/officeDocument/2006/relationships/customXml" Target="../ink/ink846.xml"/><Relationship Id="rId166" Type="http://schemas.openxmlformats.org/officeDocument/2006/relationships/image" Target="../media/image823.png"/><Relationship Id="rId165" Type="http://schemas.openxmlformats.org/officeDocument/2006/relationships/customXml" Target="../ink/ink845.xml"/><Relationship Id="rId164" Type="http://schemas.openxmlformats.org/officeDocument/2006/relationships/image" Target="../media/image822.png"/><Relationship Id="rId163" Type="http://schemas.openxmlformats.org/officeDocument/2006/relationships/customXml" Target="../ink/ink844.xml"/><Relationship Id="rId162" Type="http://schemas.openxmlformats.org/officeDocument/2006/relationships/image" Target="../media/image821.png"/><Relationship Id="rId161" Type="http://schemas.openxmlformats.org/officeDocument/2006/relationships/customXml" Target="../ink/ink843.xml"/><Relationship Id="rId160" Type="http://schemas.openxmlformats.org/officeDocument/2006/relationships/image" Target="../media/image820.png"/><Relationship Id="rId16" Type="http://schemas.openxmlformats.org/officeDocument/2006/relationships/image" Target="../media/image749.png"/><Relationship Id="rId159" Type="http://schemas.openxmlformats.org/officeDocument/2006/relationships/customXml" Target="../ink/ink842.xml"/><Relationship Id="rId158" Type="http://schemas.openxmlformats.org/officeDocument/2006/relationships/image" Target="../media/image819.png"/><Relationship Id="rId157" Type="http://schemas.openxmlformats.org/officeDocument/2006/relationships/customXml" Target="../ink/ink841.xml"/><Relationship Id="rId156" Type="http://schemas.openxmlformats.org/officeDocument/2006/relationships/image" Target="../media/image818.png"/><Relationship Id="rId155" Type="http://schemas.openxmlformats.org/officeDocument/2006/relationships/customXml" Target="../ink/ink840.xml"/><Relationship Id="rId154" Type="http://schemas.openxmlformats.org/officeDocument/2006/relationships/image" Target="../media/image817.png"/><Relationship Id="rId153" Type="http://schemas.openxmlformats.org/officeDocument/2006/relationships/customXml" Target="../ink/ink839.xml"/><Relationship Id="rId152" Type="http://schemas.openxmlformats.org/officeDocument/2006/relationships/image" Target="../media/image816.png"/><Relationship Id="rId151" Type="http://schemas.openxmlformats.org/officeDocument/2006/relationships/customXml" Target="../ink/ink838.xml"/><Relationship Id="rId150" Type="http://schemas.openxmlformats.org/officeDocument/2006/relationships/image" Target="../media/image815.png"/><Relationship Id="rId15" Type="http://schemas.openxmlformats.org/officeDocument/2006/relationships/customXml" Target="../ink/ink770.xml"/><Relationship Id="rId149" Type="http://schemas.openxmlformats.org/officeDocument/2006/relationships/customXml" Target="../ink/ink837.xml"/><Relationship Id="rId148" Type="http://schemas.openxmlformats.org/officeDocument/2006/relationships/image" Target="../media/image814.png"/><Relationship Id="rId147" Type="http://schemas.openxmlformats.org/officeDocument/2006/relationships/customXml" Target="../ink/ink836.xml"/><Relationship Id="rId146" Type="http://schemas.openxmlformats.org/officeDocument/2006/relationships/image" Target="../media/image813.png"/><Relationship Id="rId145" Type="http://schemas.openxmlformats.org/officeDocument/2006/relationships/customXml" Target="../ink/ink835.xml"/><Relationship Id="rId144" Type="http://schemas.openxmlformats.org/officeDocument/2006/relationships/image" Target="../media/image812.png"/><Relationship Id="rId143" Type="http://schemas.openxmlformats.org/officeDocument/2006/relationships/customXml" Target="../ink/ink834.xml"/><Relationship Id="rId142" Type="http://schemas.openxmlformats.org/officeDocument/2006/relationships/image" Target="../media/image811.png"/><Relationship Id="rId141" Type="http://schemas.openxmlformats.org/officeDocument/2006/relationships/customXml" Target="../ink/ink833.xml"/><Relationship Id="rId140" Type="http://schemas.openxmlformats.org/officeDocument/2006/relationships/image" Target="../media/image810.png"/><Relationship Id="rId14" Type="http://schemas.openxmlformats.org/officeDocument/2006/relationships/image" Target="../media/image748.png"/><Relationship Id="rId139" Type="http://schemas.openxmlformats.org/officeDocument/2006/relationships/customXml" Target="../ink/ink832.xml"/><Relationship Id="rId138" Type="http://schemas.openxmlformats.org/officeDocument/2006/relationships/image" Target="../media/image809.png"/><Relationship Id="rId137" Type="http://schemas.openxmlformats.org/officeDocument/2006/relationships/customXml" Target="../ink/ink831.xml"/><Relationship Id="rId136" Type="http://schemas.openxmlformats.org/officeDocument/2006/relationships/image" Target="../media/image808.png"/><Relationship Id="rId135" Type="http://schemas.openxmlformats.org/officeDocument/2006/relationships/customXml" Target="../ink/ink830.xml"/><Relationship Id="rId134" Type="http://schemas.openxmlformats.org/officeDocument/2006/relationships/image" Target="../media/image807.png"/><Relationship Id="rId133" Type="http://schemas.openxmlformats.org/officeDocument/2006/relationships/customXml" Target="../ink/ink829.xml"/><Relationship Id="rId132" Type="http://schemas.openxmlformats.org/officeDocument/2006/relationships/image" Target="../media/image806.png"/><Relationship Id="rId131" Type="http://schemas.openxmlformats.org/officeDocument/2006/relationships/customXml" Target="../ink/ink828.xml"/><Relationship Id="rId130" Type="http://schemas.openxmlformats.org/officeDocument/2006/relationships/image" Target="../media/image805.png"/><Relationship Id="rId13" Type="http://schemas.openxmlformats.org/officeDocument/2006/relationships/customXml" Target="../ink/ink769.xml"/><Relationship Id="rId129" Type="http://schemas.openxmlformats.org/officeDocument/2006/relationships/customXml" Target="../ink/ink827.xml"/><Relationship Id="rId128" Type="http://schemas.openxmlformats.org/officeDocument/2006/relationships/image" Target="../media/image804.png"/><Relationship Id="rId127" Type="http://schemas.openxmlformats.org/officeDocument/2006/relationships/customXml" Target="../ink/ink826.xml"/><Relationship Id="rId126" Type="http://schemas.openxmlformats.org/officeDocument/2006/relationships/image" Target="../media/image803.png"/><Relationship Id="rId125" Type="http://schemas.openxmlformats.org/officeDocument/2006/relationships/customXml" Target="../ink/ink825.xml"/><Relationship Id="rId124" Type="http://schemas.openxmlformats.org/officeDocument/2006/relationships/image" Target="../media/image802.png"/><Relationship Id="rId123" Type="http://schemas.openxmlformats.org/officeDocument/2006/relationships/customXml" Target="../ink/ink824.xml"/><Relationship Id="rId122" Type="http://schemas.openxmlformats.org/officeDocument/2006/relationships/image" Target="../media/image801.png"/><Relationship Id="rId121" Type="http://schemas.openxmlformats.org/officeDocument/2006/relationships/customXml" Target="../ink/ink823.xml"/><Relationship Id="rId120" Type="http://schemas.openxmlformats.org/officeDocument/2006/relationships/image" Target="../media/image800.png"/><Relationship Id="rId12" Type="http://schemas.openxmlformats.org/officeDocument/2006/relationships/image" Target="../media/image747.png"/><Relationship Id="rId119" Type="http://schemas.openxmlformats.org/officeDocument/2006/relationships/customXml" Target="../ink/ink822.xml"/><Relationship Id="rId118" Type="http://schemas.openxmlformats.org/officeDocument/2006/relationships/image" Target="../media/image799.png"/><Relationship Id="rId117" Type="http://schemas.openxmlformats.org/officeDocument/2006/relationships/customXml" Target="../ink/ink821.xml"/><Relationship Id="rId116" Type="http://schemas.openxmlformats.org/officeDocument/2006/relationships/image" Target="../media/image798.png"/><Relationship Id="rId115" Type="http://schemas.openxmlformats.org/officeDocument/2006/relationships/customXml" Target="../ink/ink820.xml"/><Relationship Id="rId114" Type="http://schemas.openxmlformats.org/officeDocument/2006/relationships/image" Target="../media/image797.png"/><Relationship Id="rId113" Type="http://schemas.openxmlformats.org/officeDocument/2006/relationships/customXml" Target="../ink/ink819.xml"/><Relationship Id="rId112" Type="http://schemas.openxmlformats.org/officeDocument/2006/relationships/image" Target="../media/image796.png"/><Relationship Id="rId111" Type="http://schemas.openxmlformats.org/officeDocument/2006/relationships/customXml" Target="../ink/ink818.xml"/><Relationship Id="rId110" Type="http://schemas.openxmlformats.org/officeDocument/2006/relationships/image" Target="../media/image795.png"/><Relationship Id="rId11" Type="http://schemas.openxmlformats.org/officeDocument/2006/relationships/customXml" Target="../ink/ink768.xml"/><Relationship Id="rId109" Type="http://schemas.openxmlformats.org/officeDocument/2006/relationships/customXml" Target="../ink/ink817.xml"/><Relationship Id="rId108" Type="http://schemas.openxmlformats.org/officeDocument/2006/relationships/image" Target="../media/image794.png"/><Relationship Id="rId107" Type="http://schemas.openxmlformats.org/officeDocument/2006/relationships/customXml" Target="../ink/ink816.xml"/><Relationship Id="rId106" Type="http://schemas.openxmlformats.org/officeDocument/2006/relationships/image" Target="../media/image793.png"/><Relationship Id="rId105" Type="http://schemas.openxmlformats.org/officeDocument/2006/relationships/customXml" Target="../ink/ink815.xml"/><Relationship Id="rId104" Type="http://schemas.openxmlformats.org/officeDocument/2006/relationships/image" Target="../media/image792.png"/><Relationship Id="rId103" Type="http://schemas.openxmlformats.org/officeDocument/2006/relationships/customXml" Target="../ink/ink814.xml"/><Relationship Id="rId102" Type="http://schemas.openxmlformats.org/officeDocument/2006/relationships/image" Target="../media/image791.png"/><Relationship Id="rId101" Type="http://schemas.openxmlformats.org/officeDocument/2006/relationships/customXml" Target="../ink/ink813.xml"/><Relationship Id="rId100" Type="http://schemas.openxmlformats.org/officeDocument/2006/relationships/image" Target="../media/image790.png"/><Relationship Id="rId10" Type="http://schemas.openxmlformats.org/officeDocument/2006/relationships/image" Target="../media/image746.png"/><Relationship Id="rId1" Type="http://schemas.openxmlformats.org/officeDocument/2006/relationships/customXml" Target="../ink/ink763.xml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51.xml"/><Relationship Id="rId98" Type="http://schemas.openxmlformats.org/officeDocument/2006/relationships/image" Target="../media/image789.png"/><Relationship Id="rId97" Type="http://schemas.openxmlformats.org/officeDocument/2006/relationships/customXml" Target="../ink/ink950.xml"/><Relationship Id="rId96" Type="http://schemas.openxmlformats.org/officeDocument/2006/relationships/image" Target="../media/image788.png"/><Relationship Id="rId95" Type="http://schemas.openxmlformats.org/officeDocument/2006/relationships/customXml" Target="../ink/ink949.xml"/><Relationship Id="rId94" Type="http://schemas.openxmlformats.org/officeDocument/2006/relationships/image" Target="../media/image787.png"/><Relationship Id="rId93" Type="http://schemas.openxmlformats.org/officeDocument/2006/relationships/customXml" Target="../ink/ink948.xml"/><Relationship Id="rId92" Type="http://schemas.openxmlformats.org/officeDocument/2006/relationships/image" Target="../media/image786.png"/><Relationship Id="rId91" Type="http://schemas.openxmlformats.org/officeDocument/2006/relationships/customXml" Target="../ink/ink947.xml"/><Relationship Id="rId90" Type="http://schemas.openxmlformats.org/officeDocument/2006/relationships/image" Target="../media/image785.png"/><Relationship Id="rId9" Type="http://schemas.openxmlformats.org/officeDocument/2006/relationships/customXml" Target="../ink/ink906.xml"/><Relationship Id="rId89" Type="http://schemas.openxmlformats.org/officeDocument/2006/relationships/customXml" Target="../ink/ink946.xml"/><Relationship Id="rId88" Type="http://schemas.openxmlformats.org/officeDocument/2006/relationships/image" Target="../media/image784.png"/><Relationship Id="rId87" Type="http://schemas.openxmlformats.org/officeDocument/2006/relationships/customXml" Target="../ink/ink945.xml"/><Relationship Id="rId86" Type="http://schemas.openxmlformats.org/officeDocument/2006/relationships/image" Target="../media/image783.png"/><Relationship Id="rId85" Type="http://schemas.openxmlformats.org/officeDocument/2006/relationships/customXml" Target="../ink/ink944.xml"/><Relationship Id="rId84" Type="http://schemas.openxmlformats.org/officeDocument/2006/relationships/image" Target="../media/image782.png"/><Relationship Id="rId83" Type="http://schemas.openxmlformats.org/officeDocument/2006/relationships/customXml" Target="../ink/ink943.xml"/><Relationship Id="rId82" Type="http://schemas.openxmlformats.org/officeDocument/2006/relationships/image" Target="../media/image781.png"/><Relationship Id="rId81" Type="http://schemas.openxmlformats.org/officeDocument/2006/relationships/customXml" Target="../ink/ink942.xml"/><Relationship Id="rId80" Type="http://schemas.openxmlformats.org/officeDocument/2006/relationships/image" Target="../media/image780.png"/><Relationship Id="rId8" Type="http://schemas.openxmlformats.org/officeDocument/2006/relationships/image" Target="../media/image745.png"/><Relationship Id="rId79" Type="http://schemas.openxmlformats.org/officeDocument/2006/relationships/customXml" Target="../ink/ink941.xml"/><Relationship Id="rId78" Type="http://schemas.openxmlformats.org/officeDocument/2006/relationships/image" Target="../media/image568.png"/><Relationship Id="rId77" Type="http://schemas.openxmlformats.org/officeDocument/2006/relationships/customXml" Target="../ink/ink940.xml"/><Relationship Id="rId76" Type="http://schemas.openxmlformats.org/officeDocument/2006/relationships/image" Target="../media/image779.png"/><Relationship Id="rId75" Type="http://schemas.openxmlformats.org/officeDocument/2006/relationships/customXml" Target="../ink/ink939.xml"/><Relationship Id="rId74" Type="http://schemas.openxmlformats.org/officeDocument/2006/relationships/image" Target="../media/image778.png"/><Relationship Id="rId73" Type="http://schemas.openxmlformats.org/officeDocument/2006/relationships/customXml" Target="../ink/ink938.xml"/><Relationship Id="rId72" Type="http://schemas.openxmlformats.org/officeDocument/2006/relationships/image" Target="../media/image777.png"/><Relationship Id="rId71" Type="http://schemas.openxmlformats.org/officeDocument/2006/relationships/customXml" Target="../ink/ink937.xml"/><Relationship Id="rId70" Type="http://schemas.openxmlformats.org/officeDocument/2006/relationships/image" Target="../media/image776.png"/><Relationship Id="rId7" Type="http://schemas.openxmlformats.org/officeDocument/2006/relationships/customXml" Target="../ink/ink905.xml"/><Relationship Id="rId69" Type="http://schemas.openxmlformats.org/officeDocument/2006/relationships/customXml" Target="../ink/ink936.xml"/><Relationship Id="rId68" Type="http://schemas.openxmlformats.org/officeDocument/2006/relationships/image" Target="../media/image775.png"/><Relationship Id="rId67" Type="http://schemas.openxmlformats.org/officeDocument/2006/relationships/customXml" Target="../ink/ink935.xml"/><Relationship Id="rId66" Type="http://schemas.openxmlformats.org/officeDocument/2006/relationships/image" Target="../media/image774.png"/><Relationship Id="rId65" Type="http://schemas.openxmlformats.org/officeDocument/2006/relationships/customXml" Target="../ink/ink934.xml"/><Relationship Id="rId64" Type="http://schemas.openxmlformats.org/officeDocument/2006/relationships/image" Target="../media/image773.png"/><Relationship Id="rId63" Type="http://schemas.openxmlformats.org/officeDocument/2006/relationships/customXml" Target="../ink/ink933.xml"/><Relationship Id="rId62" Type="http://schemas.openxmlformats.org/officeDocument/2006/relationships/image" Target="../media/image772.png"/><Relationship Id="rId61" Type="http://schemas.openxmlformats.org/officeDocument/2006/relationships/customXml" Target="../ink/ink932.xml"/><Relationship Id="rId60" Type="http://schemas.openxmlformats.org/officeDocument/2006/relationships/image" Target="../media/image771.png"/><Relationship Id="rId6" Type="http://schemas.openxmlformats.org/officeDocument/2006/relationships/image" Target="../media/image744.png"/><Relationship Id="rId59" Type="http://schemas.openxmlformats.org/officeDocument/2006/relationships/customXml" Target="../ink/ink931.xml"/><Relationship Id="rId58" Type="http://schemas.openxmlformats.org/officeDocument/2006/relationships/image" Target="../media/image770.png"/><Relationship Id="rId57" Type="http://schemas.openxmlformats.org/officeDocument/2006/relationships/customXml" Target="../ink/ink930.xml"/><Relationship Id="rId56" Type="http://schemas.openxmlformats.org/officeDocument/2006/relationships/image" Target="../media/image769.png"/><Relationship Id="rId55" Type="http://schemas.openxmlformats.org/officeDocument/2006/relationships/customXml" Target="../ink/ink929.xml"/><Relationship Id="rId54" Type="http://schemas.openxmlformats.org/officeDocument/2006/relationships/image" Target="../media/image768.png"/><Relationship Id="rId53" Type="http://schemas.openxmlformats.org/officeDocument/2006/relationships/customXml" Target="../ink/ink928.xml"/><Relationship Id="rId52" Type="http://schemas.openxmlformats.org/officeDocument/2006/relationships/image" Target="../media/image767.png"/><Relationship Id="rId51" Type="http://schemas.openxmlformats.org/officeDocument/2006/relationships/customXml" Target="../ink/ink927.xml"/><Relationship Id="rId50" Type="http://schemas.openxmlformats.org/officeDocument/2006/relationships/image" Target="../media/image766.png"/><Relationship Id="rId5" Type="http://schemas.openxmlformats.org/officeDocument/2006/relationships/customXml" Target="../ink/ink904.xml"/><Relationship Id="rId49" Type="http://schemas.openxmlformats.org/officeDocument/2006/relationships/customXml" Target="../ink/ink926.xml"/><Relationship Id="rId48" Type="http://schemas.openxmlformats.org/officeDocument/2006/relationships/image" Target="../media/image765.png"/><Relationship Id="rId477" Type="http://schemas.openxmlformats.org/officeDocument/2006/relationships/slideLayout" Target="../slideLayouts/slideLayout36.xml"/><Relationship Id="rId476" Type="http://schemas.openxmlformats.org/officeDocument/2006/relationships/image" Target="../media/image988.png"/><Relationship Id="rId475" Type="http://schemas.openxmlformats.org/officeDocument/2006/relationships/customXml" Target="../ink/ink1139.xml"/><Relationship Id="rId474" Type="http://schemas.openxmlformats.org/officeDocument/2006/relationships/image" Target="../media/image987.png"/><Relationship Id="rId473" Type="http://schemas.openxmlformats.org/officeDocument/2006/relationships/customXml" Target="../ink/ink1138.xml"/><Relationship Id="rId472" Type="http://schemas.openxmlformats.org/officeDocument/2006/relationships/image" Target="../media/image986.png"/><Relationship Id="rId471" Type="http://schemas.openxmlformats.org/officeDocument/2006/relationships/customXml" Target="../ink/ink1137.xml"/><Relationship Id="rId470" Type="http://schemas.openxmlformats.org/officeDocument/2006/relationships/image" Target="../media/image985.png"/><Relationship Id="rId47" Type="http://schemas.openxmlformats.org/officeDocument/2006/relationships/customXml" Target="../ink/ink925.xml"/><Relationship Id="rId469" Type="http://schemas.openxmlformats.org/officeDocument/2006/relationships/customXml" Target="../ink/ink1136.xml"/><Relationship Id="rId468" Type="http://schemas.openxmlformats.org/officeDocument/2006/relationships/image" Target="../media/image984.png"/><Relationship Id="rId467" Type="http://schemas.openxmlformats.org/officeDocument/2006/relationships/customXml" Target="../ink/ink1135.xml"/><Relationship Id="rId466" Type="http://schemas.openxmlformats.org/officeDocument/2006/relationships/image" Target="../media/image983.png"/><Relationship Id="rId465" Type="http://schemas.openxmlformats.org/officeDocument/2006/relationships/customXml" Target="../ink/ink1134.xml"/><Relationship Id="rId464" Type="http://schemas.openxmlformats.org/officeDocument/2006/relationships/image" Target="../media/image982.png"/><Relationship Id="rId463" Type="http://schemas.openxmlformats.org/officeDocument/2006/relationships/customXml" Target="../ink/ink1133.xml"/><Relationship Id="rId462" Type="http://schemas.openxmlformats.org/officeDocument/2006/relationships/image" Target="../media/image981.png"/><Relationship Id="rId461" Type="http://schemas.openxmlformats.org/officeDocument/2006/relationships/customXml" Target="../ink/ink1132.xml"/><Relationship Id="rId460" Type="http://schemas.openxmlformats.org/officeDocument/2006/relationships/image" Target="../media/image980.png"/><Relationship Id="rId46" Type="http://schemas.openxmlformats.org/officeDocument/2006/relationships/image" Target="../media/image764.png"/><Relationship Id="rId459" Type="http://schemas.openxmlformats.org/officeDocument/2006/relationships/customXml" Target="../ink/ink1131.xml"/><Relationship Id="rId458" Type="http://schemas.openxmlformats.org/officeDocument/2006/relationships/image" Target="../media/image979.png"/><Relationship Id="rId457" Type="http://schemas.openxmlformats.org/officeDocument/2006/relationships/customXml" Target="../ink/ink1130.xml"/><Relationship Id="rId456" Type="http://schemas.openxmlformats.org/officeDocument/2006/relationships/image" Target="../media/image978.png"/><Relationship Id="rId455" Type="http://schemas.openxmlformats.org/officeDocument/2006/relationships/customXml" Target="../ink/ink1129.xml"/><Relationship Id="rId454" Type="http://schemas.openxmlformats.org/officeDocument/2006/relationships/image" Target="../media/image977.png"/><Relationship Id="rId453" Type="http://schemas.openxmlformats.org/officeDocument/2006/relationships/customXml" Target="../ink/ink1128.xml"/><Relationship Id="rId452" Type="http://schemas.openxmlformats.org/officeDocument/2006/relationships/image" Target="../media/image976.png"/><Relationship Id="rId451" Type="http://schemas.openxmlformats.org/officeDocument/2006/relationships/customXml" Target="../ink/ink1127.xml"/><Relationship Id="rId450" Type="http://schemas.openxmlformats.org/officeDocument/2006/relationships/image" Target="../media/image975.png"/><Relationship Id="rId45" Type="http://schemas.openxmlformats.org/officeDocument/2006/relationships/customXml" Target="../ink/ink924.xml"/><Relationship Id="rId449" Type="http://schemas.openxmlformats.org/officeDocument/2006/relationships/customXml" Target="../ink/ink1126.xml"/><Relationship Id="rId448" Type="http://schemas.openxmlformats.org/officeDocument/2006/relationships/image" Target="../media/image974.png"/><Relationship Id="rId447" Type="http://schemas.openxmlformats.org/officeDocument/2006/relationships/customXml" Target="../ink/ink1125.xml"/><Relationship Id="rId446" Type="http://schemas.openxmlformats.org/officeDocument/2006/relationships/image" Target="../media/image973.png"/><Relationship Id="rId445" Type="http://schemas.openxmlformats.org/officeDocument/2006/relationships/customXml" Target="../ink/ink1124.xml"/><Relationship Id="rId444" Type="http://schemas.openxmlformats.org/officeDocument/2006/relationships/image" Target="../media/image972.png"/><Relationship Id="rId443" Type="http://schemas.openxmlformats.org/officeDocument/2006/relationships/customXml" Target="../ink/ink1123.xml"/><Relationship Id="rId442" Type="http://schemas.openxmlformats.org/officeDocument/2006/relationships/image" Target="../media/image971.png"/><Relationship Id="rId441" Type="http://schemas.openxmlformats.org/officeDocument/2006/relationships/customXml" Target="../ink/ink1122.xml"/><Relationship Id="rId440" Type="http://schemas.openxmlformats.org/officeDocument/2006/relationships/image" Target="../media/image970.png"/><Relationship Id="rId44" Type="http://schemas.openxmlformats.org/officeDocument/2006/relationships/image" Target="../media/image763.png"/><Relationship Id="rId439" Type="http://schemas.openxmlformats.org/officeDocument/2006/relationships/customXml" Target="../ink/ink1121.xml"/><Relationship Id="rId438" Type="http://schemas.openxmlformats.org/officeDocument/2006/relationships/image" Target="../media/image969.png"/><Relationship Id="rId437" Type="http://schemas.openxmlformats.org/officeDocument/2006/relationships/customXml" Target="../ink/ink1120.xml"/><Relationship Id="rId436" Type="http://schemas.openxmlformats.org/officeDocument/2006/relationships/image" Target="../media/image968.png"/><Relationship Id="rId435" Type="http://schemas.openxmlformats.org/officeDocument/2006/relationships/customXml" Target="../ink/ink1119.xml"/><Relationship Id="rId434" Type="http://schemas.openxmlformats.org/officeDocument/2006/relationships/image" Target="../media/image967.png"/><Relationship Id="rId433" Type="http://schemas.openxmlformats.org/officeDocument/2006/relationships/customXml" Target="../ink/ink1118.xml"/><Relationship Id="rId432" Type="http://schemas.openxmlformats.org/officeDocument/2006/relationships/image" Target="../media/image966.png"/><Relationship Id="rId431" Type="http://schemas.openxmlformats.org/officeDocument/2006/relationships/customXml" Target="../ink/ink1117.xml"/><Relationship Id="rId430" Type="http://schemas.openxmlformats.org/officeDocument/2006/relationships/image" Target="../media/image965.png"/><Relationship Id="rId43" Type="http://schemas.openxmlformats.org/officeDocument/2006/relationships/customXml" Target="../ink/ink923.xml"/><Relationship Id="rId429" Type="http://schemas.openxmlformats.org/officeDocument/2006/relationships/customXml" Target="../ink/ink1116.xml"/><Relationship Id="rId428" Type="http://schemas.openxmlformats.org/officeDocument/2006/relationships/image" Target="../media/image964.png"/><Relationship Id="rId427" Type="http://schemas.openxmlformats.org/officeDocument/2006/relationships/customXml" Target="../ink/ink1115.xml"/><Relationship Id="rId426" Type="http://schemas.openxmlformats.org/officeDocument/2006/relationships/image" Target="../media/image963.png"/><Relationship Id="rId425" Type="http://schemas.openxmlformats.org/officeDocument/2006/relationships/customXml" Target="../ink/ink1114.xml"/><Relationship Id="rId424" Type="http://schemas.openxmlformats.org/officeDocument/2006/relationships/image" Target="../media/image962.png"/><Relationship Id="rId423" Type="http://schemas.openxmlformats.org/officeDocument/2006/relationships/customXml" Target="../ink/ink1113.xml"/><Relationship Id="rId422" Type="http://schemas.openxmlformats.org/officeDocument/2006/relationships/image" Target="../media/image961.png"/><Relationship Id="rId421" Type="http://schemas.openxmlformats.org/officeDocument/2006/relationships/customXml" Target="../ink/ink1112.xml"/><Relationship Id="rId420" Type="http://schemas.openxmlformats.org/officeDocument/2006/relationships/image" Target="../media/image960.png"/><Relationship Id="rId42" Type="http://schemas.openxmlformats.org/officeDocument/2006/relationships/image" Target="../media/image762.png"/><Relationship Id="rId419" Type="http://schemas.openxmlformats.org/officeDocument/2006/relationships/customXml" Target="../ink/ink1111.xml"/><Relationship Id="rId418" Type="http://schemas.openxmlformats.org/officeDocument/2006/relationships/image" Target="../media/image959.png"/><Relationship Id="rId417" Type="http://schemas.openxmlformats.org/officeDocument/2006/relationships/customXml" Target="../ink/ink1110.xml"/><Relationship Id="rId416" Type="http://schemas.openxmlformats.org/officeDocument/2006/relationships/image" Target="../media/image958.png"/><Relationship Id="rId415" Type="http://schemas.openxmlformats.org/officeDocument/2006/relationships/customXml" Target="../ink/ink1109.xml"/><Relationship Id="rId414" Type="http://schemas.openxmlformats.org/officeDocument/2006/relationships/image" Target="../media/image957.png"/><Relationship Id="rId413" Type="http://schemas.openxmlformats.org/officeDocument/2006/relationships/customXml" Target="../ink/ink1108.xml"/><Relationship Id="rId412" Type="http://schemas.openxmlformats.org/officeDocument/2006/relationships/image" Target="../media/image956.png"/><Relationship Id="rId411" Type="http://schemas.openxmlformats.org/officeDocument/2006/relationships/customXml" Target="../ink/ink1107.xml"/><Relationship Id="rId410" Type="http://schemas.openxmlformats.org/officeDocument/2006/relationships/image" Target="../media/image955.png"/><Relationship Id="rId41" Type="http://schemas.openxmlformats.org/officeDocument/2006/relationships/customXml" Target="../ink/ink922.xml"/><Relationship Id="rId409" Type="http://schemas.openxmlformats.org/officeDocument/2006/relationships/customXml" Target="../ink/ink1106.xml"/><Relationship Id="rId408" Type="http://schemas.openxmlformats.org/officeDocument/2006/relationships/image" Target="../media/image954.png"/><Relationship Id="rId407" Type="http://schemas.openxmlformats.org/officeDocument/2006/relationships/customXml" Target="../ink/ink1105.xml"/><Relationship Id="rId406" Type="http://schemas.openxmlformats.org/officeDocument/2006/relationships/image" Target="../media/image953.png"/><Relationship Id="rId405" Type="http://schemas.openxmlformats.org/officeDocument/2006/relationships/customXml" Target="../ink/ink1104.xml"/><Relationship Id="rId404" Type="http://schemas.openxmlformats.org/officeDocument/2006/relationships/image" Target="../media/image952.png"/><Relationship Id="rId403" Type="http://schemas.openxmlformats.org/officeDocument/2006/relationships/customXml" Target="../ink/ink1103.xml"/><Relationship Id="rId402" Type="http://schemas.openxmlformats.org/officeDocument/2006/relationships/image" Target="../media/image951.png"/><Relationship Id="rId401" Type="http://schemas.openxmlformats.org/officeDocument/2006/relationships/customXml" Target="../ink/ink1102.xml"/><Relationship Id="rId400" Type="http://schemas.openxmlformats.org/officeDocument/2006/relationships/image" Target="../media/image950.png"/><Relationship Id="rId40" Type="http://schemas.openxmlformats.org/officeDocument/2006/relationships/image" Target="../media/image761.png"/><Relationship Id="rId4" Type="http://schemas.openxmlformats.org/officeDocument/2006/relationships/image" Target="../media/image743.png"/><Relationship Id="rId399" Type="http://schemas.openxmlformats.org/officeDocument/2006/relationships/customXml" Target="../ink/ink1101.xml"/><Relationship Id="rId398" Type="http://schemas.openxmlformats.org/officeDocument/2006/relationships/image" Target="../media/image949.png"/><Relationship Id="rId397" Type="http://schemas.openxmlformats.org/officeDocument/2006/relationships/customXml" Target="../ink/ink1100.xml"/><Relationship Id="rId396" Type="http://schemas.openxmlformats.org/officeDocument/2006/relationships/image" Target="../media/image948.png"/><Relationship Id="rId395" Type="http://schemas.openxmlformats.org/officeDocument/2006/relationships/customXml" Target="../ink/ink1099.xml"/><Relationship Id="rId394" Type="http://schemas.openxmlformats.org/officeDocument/2006/relationships/image" Target="../media/image947.png"/><Relationship Id="rId393" Type="http://schemas.openxmlformats.org/officeDocument/2006/relationships/customXml" Target="../ink/ink1098.xml"/><Relationship Id="rId392" Type="http://schemas.openxmlformats.org/officeDocument/2006/relationships/image" Target="../media/image946.png"/><Relationship Id="rId391" Type="http://schemas.openxmlformats.org/officeDocument/2006/relationships/customXml" Target="../ink/ink1097.xml"/><Relationship Id="rId390" Type="http://schemas.openxmlformats.org/officeDocument/2006/relationships/image" Target="../media/image945.png"/><Relationship Id="rId39" Type="http://schemas.openxmlformats.org/officeDocument/2006/relationships/customXml" Target="../ink/ink921.xml"/><Relationship Id="rId389" Type="http://schemas.openxmlformats.org/officeDocument/2006/relationships/customXml" Target="../ink/ink1096.xml"/><Relationship Id="rId388" Type="http://schemas.openxmlformats.org/officeDocument/2006/relationships/image" Target="../media/image944.png"/><Relationship Id="rId387" Type="http://schemas.openxmlformats.org/officeDocument/2006/relationships/customXml" Target="../ink/ink1095.xml"/><Relationship Id="rId386" Type="http://schemas.openxmlformats.org/officeDocument/2006/relationships/image" Target="../media/image943.png"/><Relationship Id="rId385" Type="http://schemas.openxmlformats.org/officeDocument/2006/relationships/customXml" Target="../ink/ink1094.xml"/><Relationship Id="rId384" Type="http://schemas.openxmlformats.org/officeDocument/2006/relationships/image" Target="../media/image942.png"/><Relationship Id="rId383" Type="http://schemas.openxmlformats.org/officeDocument/2006/relationships/customXml" Target="../ink/ink1093.xml"/><Relationship Id="rId382" Type="http://schemas.openxmlformats.org/officeDocument/2006/relationships/image" Target="../media/image941.png"/><Relationship Id="rId381" Type="http://schemas.openxmlformats.org/officeDocument/2006/relationships/customXml" Target="../ink/ink1092.xml"/><Relationship Id="rId380" Type="http://schemas.openxmlformats.org/officeDocument/2006/relationships/image" Target="../media/image940.png"/><Relationship Id="rId38" Type="http://schemas.openxmlformats.org/officeDocument/2006/relationships/image" Target="../media/image760.png"/><Relationship Id="rId379" Type="http://schemas.openxmlformats.org/officeDocument/2006/relationships/customXml" Target="../ink/ink1091.xml"/><Relationship Id="rId378" Type="http://schemas.openxmlformats.org/officeDocument/2006/relationships/image" Target="../media/image939.png"/><Relationship Id="rId377" Type="http://schemas.openxmlformats.org/officeDocument/2006/relationships/customXml" Target="../ink/ink1090.xml"/><Relationship Id="rId376" Type="http://schemas.openxmlformats.org/officeDocument/2006/relationships/image" Target="../media/image938.png"/><Relationship Id="rId375" Type="http://schemas.openxmlformats.org/officeDocument/2006/relationships/customXml" Target="../ink/ink1089.xml"/><Relationship Id="rId374" Type="http://schemas.openxmlformats.org/officeDocument/2006/relationships/image" Target="../media/image937.png"/><Relationship Id="rId373" Type="http://schemas.openxmlformats.org/officeDocument/2006/relationships/customXml" Target="../ink/ink1088.xml"/><Relationship Id="rId372" Type="http://schemas.openxmlformats.org/officeDocument/2006/relationships/image" Target="../media/image936.png"/><Relationship Id="rId371" Type="http://schemas.openxmlformats.org/officeDocument/2006/relationships/customXml" Target="../ink/ink1087.xml"/><Relationship Id="rId370" Type="http://schemas.openxmlformats.org/officeDocument/2006/relationships/image" Target="../media/image935.png"/><Relationship Id="rId37" Type="http://schemas.openxmlformats.org/officeDocument/2006/relationships/customXml" Target="../ink/ink920.xml"/><Relationship Id="rId369" Type="http://schemas.openxmlformats.org/officeDocument/2006/relationships/customXml" Target="../ink/ink1086.xml"/><Relationship Id="rId368" Type="http://schemas.openxmlformats.org/officeDocument/2006/relationships/image" Target="../media/image934.png"/><Relationship Id="rId367" Type="http://schemas.openxmlformats.org/officeDocument/2006/relationships/customXml" Target="../ink/ink1085.xml"/><Relationship Id="rId366" Type="http://schemas.openxmlformats.org/officeDocument/2006/relationships/image" Target="../media/image933.png"/><Relationship Id="rId365" Type="http://schemas.openxmlformats.org/officeDocument/2006/relationships/customXml" Target="../ink/ink1084.xml"/><Relationship Id="rId364" Type="http://schemas.openxmlformats.org/officeDocument/2006/relationships/image" Target="../media/image932.png"/><Relationship Id="rId363" Type="http://schemas.openxmlformats.org/officeDocument/2006/relationships/customXml" Target="../ink/ink1083.xml"/><Relationship Id="rId362" Type="http://schemas.openxmlformats.org/officeDocument/2006/relationships/image" Target="../media/image931.png"/><Relationship Id="rId361" Type="http://schemas.openxmlformats.org/officeDocument/2006/relationships/customXml" Target="../ink/ink1082.xml"/><Relationship Id="rId360" Type="http://schemas.openxmlformats.org/officeDocument/2006/relationships/image" Target="../media/image575.png"/><Relationship Id="rId36" Type="http://schemas.openxmlformats.org/officeDocument/2006/relationships/image" Target="../media/image759.png"/><Relationship Id="rId359" Type="http://schemas.openxmlformats.org/officeDocument/2006/relationships/customXml" Target="../ink/ink1081.xml"/><Relationship Id="rId358" Type="http://schemas.openxmlformats.org/officeDocument/2006/relationships/image" Target="../media/image930.png"/><Relationship Id="rId357" Type="http://schemas.openxmlformats.org/officeDocument/2006/relationships/customXml" Target="../ink/ink1080.xml"/><Relationship Id="rId356" Type="http://schemas.openxmlformats.org/officeDocument/2006/relationships/image" Target="../media/image929.png"/><Relationship Id="rId355" Type="http://schemas.openxmlformats.org/officeDocument/2006/relationships/customXml" Target="../ink/ink1079.xml"/><Relationship Id="rId354" Type="http://schemas.openxmlformats.org/officeDocument/2006/relationships/image" Target="../media/image928.png"/><Relationship Id="rId353" Type="http://schemas.openxmlformats.org/officeDocument/2006/relationships/customXml" Target="../ink/ink1078.xml"/><Relationship Id="rId352" Type="http://schemas.openxmlformats.org/officeDocument/2006/relationships/image" Target="../media/image927.png"/><Relationship Id="rId351" Type="http://schemas.openxmlformats.org/officeDocument/2006/relationships/customXml" Target="../ink/ink1077.xml"/><Relationship Id="rId350" Type="http://schemas.openxmlformats.org/officeDocument/2006/relationships/image" Target="../media/image926.png"/><Relationship Id="rId35" Type="http://schemas.openxmlformats.org/officeDocument/2006/relationships/customXml" Target="../ink/ink919.xml"/><Relationship Id="rId349" Type="http://schemas.openxmlformats.org/officeDocument/2006/relationships/customXml" Target="../ink/ink1076.xml"/><Relationship Id="rId348" Type="http://schemas.openxmlformats.org/officeDocument/2006/relationships/image" Target="../media/image925.png"/><Relationship Id="rId347" Type="http://schemas.openxmlformats.org/officeDocument/2006/relationships/customXml" Target="../ink/ink1075.xml"/><Relationship Id="rId346" Type="http://schemas.openxmlformats.org/officeDocument/2006/relationships/image" Target="../media/image924.png"/><Relationship Id="rId345" Type="http://schemas.openxmlformats.org/officeDocument/2006/relationships/customXml" Target="../ink/ink1074.xml"/><Relationship Id="rId344" Type="http://schemas.openxmlformats.org/officeDocument/2006/relationships/image" Target="../media/image923.png"/><Relationship Id="rId343" Type="http://schemas.openxmlformats.org/officeDocument/2006/relationships/customXml" Target="../ink/ink1073.xml"/><Relationship Id="rId342" Type="http://schemas.openxmlformats.org/officeDocument/2006/relationships/image" Target="../media/image922.png"/><Relationship Id="rId341" Type="http://schemas.openxmlformats.org/officeDocument/2006/relationships/customXml" Target="../ink/ink1072.xml"/><Relationship Id="rId340" Type="http://schemas.openxmlformats.org/officeDocument/2006/relationships/image" Target="../media/image921.png"/><Relationship Id="rId34" Type="http://schemas.openxmlformats.org/officeDocument/2006/relationships/image" Target="../media/image758.png"/><Relationship Id="rId339" Type="http://schemas.openxmlformats.org/officeDocument/2006/relationships/customXml" Target="../ink/ink1071.xml"/><Relationship Id="rId338" Type="http://schemas.openxmlformats.org/officeDocument/2006/relationships/image" Target="../media/image920.png"/><Relationship Id="rId337" Type="http://schemas.openxmlformats.org/officeDocument/2006/relationships/customXml" Target="../ink/ink1070.xml"/><Relationship Id="rId336" Type="http://schemas.openxmlformats.org/officeDocument/2006/relationships/image" Target="../media/image919.png"/><Relationship Id="rId335" Type="http://schemas.openxmlformats.org/officeDocument/2006/relationships/customXml" Target="../ink/ink1069.xml"/><Relationship Id="rId334" Type="http://schemas.openxmlformats.org/officeDocument/2006/relationships/image" Target="../media/image918.png"/><Relationship Id="rId333" Type="http://schemas.openxmlformats.org/officeDocument/2006/relationships/customXml" Target="../ink/ink1068.xml"/><Relationship Id="rId332" Type="http://schemas.openxmlformats.org/officeDocument/2006/relationships/image" Target="../media/image917.png"/><Relationship Id="rId331" Type="http://schemas.openxmlformats.org/officeDocument/2006/relationships/customXml" Target="../ink/ink1067.xml"/><Relationship Id="rId330" Type="http://schemas.openxmlformats.org/officeDocument/2006/relationships/image" Target="../media/image916.png"/><Relationship Id="rId33" Type="http://schemas.openxmlformats.org/officeDocument/2006/relationships/customXml" Target="../ink/ink918.xml"/><Relationship Id="rId329" Type="http://schemas.openxmlformats.org/officeDocument/2006/relationships/customXml" Target="../ink/ink1066.xml"/><Relationship Id="rId328" Type="http://schemas.openxmlformats.org/officeDocument/2006/relationships/image" Target="../media/image915.png"/><Relationship Id="rId327" Type="http://schemas.openxmlformats.org/officeDocument/2006/relationships/customXml" Target="../ink/ink1065.xml"/><Relationship Id="rId326" Type="http://schemas.openxmlformats.org/officeDocument/2006/relationships/image" Target="../media/image914.png"/><Relationship Id="rId325" Type="http://schemas.openxmlformats.org/officeDocument/2006/relationships/customXml" Target="../ink/ink1064.xml"/><Relationship Id="rId324" Type="http://schemas.openxmlformats.org/officeDocument/2006/relationships/image" Target="../media/image913.png"/><Relationship Id="rId323" Type="http://schemas.openxmlformats.org/officeDocument/2006/relationships/customXml" Target="../ink/ink1063.xml"/><Relationship Id="rId322" Type="http://schemas.openxmlformats.org/officeDocument/2006/relationships/image" Target="../media/image912.png"/><Relationship Id="rId321" Type="http://schemas.openxmlformats.org/officeDocument/2006/relationships/customXml" Target="../ink/ink1062.xml"/><Relationship Id="rId320" Type="http://schemas.openxmlformats.org/officeDocument/2006/relationships/image" Target="../media/image911.png"/><Relationship Id="rId32" Type="http://schemas.openxmlformats.org/officeDocument/2006/relationships/image" Target="../media/image757.png"/><Relationship Id="rId319" Type="http://schemas.openxmlformats.org/officeDocument/2006/relationships/customXml" Target="../ink/ink1061.xml"/><Relationship Id="rId318" Type="http://schemas.openxmlformats.org/officeDocument/2006/relationships/image" Target="../media/image910.png"/><Relationship Id="rId317" Type="http://schemas.openxmlformats.org/officeDocument/2006/relationships/customXml" Target="../ink/ink1060.xml"/><Relationship Id="rId316" Type="http://schemas.openxmlformats.org/officeDocument/2006/relationships/image" Target="../media/image909.png"/><Relationship Id="rId315" Type="http://schemas.openxmlformats.org/officeDocument/2006/relationships/customXml" Target="../ink/ink1059.xml"/><Relationship Id="rId314" Type="http://schemas.openxmlformats.org/officeDocument/2006/relationships/image" Target="../media/image908.png"/><Relationship Id="rId313" Type="http://schemas.openxmlformats.org/officeDocument/2006/relationships/customXml" Target="../ink/ink1058.xml"/><Relationship Id="rId312" Type="http://schemas.openxmlformats.org/officeDocument/2006/relationships/image" Target="../media/image907.png"/><Relationship Id="rId311" Type="http://schemas.openxmlformats.org/officeDocument/2006/relationships/customXml" Target="../ink/ink1057.xml"/><Relationship Id="rId310" Type="http://schemas.openxmlformats.org/officeDocument/2006/relationships/image" Target="../media/image906.png"/><Relationship Id="rId31" Type="http://schemas.openxmlformats.org/officeDocument/2006/relationships/customXml" Target="../ink/ink917.xml"/><Relationship Id="rId309" Type="http://schemas.openxmlformats.org/officeDocument/2006/relationships/customXml" Target="../ink/ink1056.xml"/><Relationship Id="rId308" Type="http://schemas.openxmlformats.org/officeDocument/2006/relationships/image" Target="../media/image905.png"/><Relationship Id="rId307" Type="http://schemas.openxmlformats.org/officeDocument/2006/relationships/customXml" Target="../ink/ink1055.xml"/><Relationship Id="rId306" Type="http://schemas.openxmlformats.org/officeDocument/2006/relationships/image" Target="../media/image904.png"/><Relationship Id="rId305" Type="http://schemas.openxmlformats.org/officeDocument/2006/relationships/customXml" Target="../ink/ink1054.xml"/><Relationship Id="rId304" Type="http://schemas.openxmlformats.org/officeDocument/2006/relationships/image" Target="../media/image903.png"/><Relationship Id="rId303" Type="http://schemas.openxmlformats.org/officeDocument/2006/relationships/customXml" Target="../ink/ink1053.xml"/><Relationship Id="rId302" Type="http://schemas.openxmlformats.org/officeDocument/2006/relationships/image" Target="../media/image902.png"/><Relationship Id="rId301" Type="http://schemas.openxmlformats.org/officeDocument/2006/relationships/customXml" Target="../ink/ink1052.xml"/><Relationship Id="rId300" Type="http://schemas.openxmlformats.org/officeDocument/2006/relationships/image" Target="../media/image901.png"/><Relationship Id="rId30" Type="http://schemas.openxmlformats.org/officeDocument/2006/relationships/image" Target="../media/image756.png"/><Relationship Id="rId3" Type="http://schemas.openxmlformats.org/officeDocument/2006/relationships/customXml" Target="../ink/ink903.xml"/><Relationship Id="rId299" Type="http://schemas.openxmlformats.org/officeDocument/2006/relationships/customXml" Target="../ink/ink1051.xml"/><Relationship Id="rId298" Type="http://schemas.openxmlformats.org/officeDocument/2006/relationships/image" Target="../media/image900.png"/><Relationship Id="rId297" Type="http://schemas.openxmlformats.org/officeDocument/2006/relationships/customXml" Target="../ink/ink1050.xml"/><Relationship Id="rId296" Type="http://schemas.openxmlformats.org/officeDocument/2006/relationships/image" Target="../media/image899.png"/><Relationship Id="rId295" Type="http://schemas.openxmlformats.org/officeDocument/2006/relationships/customXml" Target="../ink/ink1049.xml"/><Relationship Id="rId294" Type="http://schemas.openxmlformats.org/officeDocument/2006/relationships/image" Target="../media/image898.png"/><Relationship Id="rId293" Type="http://schemas.openxmlformats.org/officeDocument/2006/relationships/customXml" Target="../ink/ink1048.xml"/><Relationship Id="rId292" Type="http://schemas.openxmlformats.org/officeDocument/2006/relationships/image" Target="../media/image897.png"/><Relationship Id="rId291" Type="http://schemas.openxmlformats.org/officeDocument/2006/relationships/customXml" Target="../ink/ink1047.xml"/><Relationship Id="rId290" Type="http://schemas.openxmlformats.org/officeDocument/2006/relationships/image" Target="../media/image896.png"/><Relationship Id="rId29" Type="http://schemas.openxmlformats.org/officeDocument/2006/relationships/customXml" Target="../ink/ink916.xml"/><Relationship Id="rId289" Type="http://schemas.openxmlformats.org/officeDocument/2006/relationships/customXml" Target="../ink/ink1046.xml"/><Relationship Id="rId288" Type="http://schemas.openxmlformats.org/officeDocument/2006/relationships/image" Target="../media/image895.png"/><Relationship Id="rId287" Type="http://schemas.openxmlformats.org/officeDocument/2006/relationships/customXml" Target="../ink/ink1045.xml"/><Relationship Id="rId286" Type="http://schemas.openxmlformats.org/officeDocument/2006/relationships/image" Target="../media/image894.png"/><Relationship Id="rId285" Type="http://schemas.openxmlformats.org/officeDocument/2006/relationships/customXml" Target="../ink/ink1044.xml"/><Relationship Id="rId284" Type="http://schemas.openxmlformats.org/officeDocument/2006/relationships/image" Target="../media/image893.png"/><Relationship Id="rId283" Type="http://schemas.openxmlformats.org/officeDocument/2006/relationships/customXml" Target="../ink/ink1043.xml"/><Relationship Id="rId282" Type="http://schemas.openxmlformats.org/officeDocument/2006/relationships/image" Target="../media/image892.png"/><Relationship Id="rId281" Type="http://schemas.openxmlformats.org/officeDocument/2006/relationships/customXml" Target="../ink/ink1042.xml"/><Relationship Id="rId280" Type="http://schemas.openxmlformats.org/officeDocument/2006/relationships/image" Target="../media/image547.png"/><Relationship Id="rId28" Type="http://schemas.openxmlformats.org/officeDocument/2006/relationships/image" Target="../media/image755.png"/><Relationship Id="rId279" Type="http://schemas.openxmlformats.org/officeDocument/2006/relationships/customXml" Target="../ink/ink1041.xml"/><Relationship Id="rId278" Type="http://schemas.openxmlformats.org/officeDocument/2006/relationships/image" Target="../media/image891.png"/><Relationship Id="rId277" Type="http://schemas.openxmlformats.org/officeDocument/2006/relationships/customXml" Target="../ink/ink1040.xml"/><Relationship Id="rId276" Type="http://schemas.openxmlformats.org/officeDocument/2006/relationships/image" Target="../media/image890.png"/><Relationship Id="rId275" Type="http://schemas.openxmlformats.org/officeDocument/2006/relationships/customXml" Target="../ink/ink1039.xml"/><Relationship Id="rId274" Type="http://schemas.openxmlformats.org/officeDocument/2006/relationships/image" Target="../media/image889.png"/><Relationship Id="rId273" Type="http://schemas.openxmlformats.org/officeDocument/2006/relationships/customXml" Target="../ink/ink1038.xml"/><Relationship Id="rId272" Type="http://schemas.openxmlformats.org/officeDocument/2006/relationships/image" Target="../media/image888.png"/><Relationship Id="rId271" Type="http://schemas.openxmlformats.org/officeDocument/2006/relationships/customXml" Target="../ink/ink1037.xml"/><Relationship Id="rId270" Type="http://schemas.openxmlformats.org/officeDocument/2006/relationships/image" Target="../media/image887.png"/><Relationship Id="rId27" Type="http://schemas.openxmlformats.org/officeDocument/2006/relationships/customXml" Target="../ink/ink915.xml"/><Relationship Id="rId269" Type="http://schemas.openxmlformats.org/officeDocument/2006/relationships/customXml" Target="../ink/ink1036.xml"/><Relationship Id="rId268" Type="http://schemas.openxmlformats.org/officeDocument/2006/relationships/image" Target="../media/image886.png"/><Relationship Id="rId267" Type="http://schemas.openxmlformats.org/officeDocument/2006/relationships/customXml" Target="../ink/ink1035.xml"/><Relationship Id="rId266" Type="http://schemas.openxmlformats.org/officeDocument/2006/relationships/image" Target="../media/image885.png"/><Relationship Id="rId265" Type="http://schemas.openxmlformats.org/officeDocument/2006/relationships/customXml" Target="../ink/ink1034.xml"/><Relationship Id="rId264" Type="http://schemas.openxmlformats.org/officeDocument/2006/relationships/image" Target="../media/image884.png"/><Relationship Id="rId263" Type="http://schemas.openxmlformats.org/officeDocument/2006/relationships/customXml" Target="../ink/ink1033.xml"/><Relationship Id="rId262" Type="http://schemas.openxmlformats.org/officeDocument/2006/relationships/image" Target="../media/image883.png"/><Relationship Id="rId261" Type="http://schemas.openxmlformats.org/officeDocument/2006/relationships/customXml" Target="../ink/ink1032.xml"/><Relationship Id="rId260" Type="http://schemas.openxmlformats.org/officeDocument/2006/relationships/image" Target="../media/image882.png"/><Relationship Id="rId26" Type="http://schemas.openxmlformats.org/officeDocument/2006/relationships/image" Target="../media/image754.png"/><Relationship Id="rId259" Type="http://schemas.openxmlformats.org/officeDocument/2006/relationships/customXml" Target="../ink/ink1031.xml"/><Relationship Id="rId258" Type="http://schemas.openxmlformats.org/officeDocument/2006/relationships/image" Target="../media/image881.png"/><Relationship Id="rId257" Type="http://schemas.openxmlformats.org/officeDocument/2006/relationships/customXml" Target="../ink/ink1030.xml"/><Relationship Id="rId256" Type="http://schemas.openxmlformats.org/officeDocument/2006/relationships/image" Target="../media/image880.png"/><Relationship Id="rId255" Type="http://schemas.openxmlformats.org/officeDocument/2006/relationships/customXml" Target="../ink/ink1029.xml"/><Relationship Id="rId254" Type="http://schemas.openxmlformats.org/officeDocument/2006/relationships/image" Target="../media/image879.png"/><Relationship Id="rId253" Type="http://schemas.openxmlformats.org/officeDocument/2006/relationships/customXml" Target="../ink/ink1028.xml"/><Relationship Id="rId252" Type="http://schemas.openxmlformats.org/officeDocument/2006/relationships/image" Target="../media/image878.png"/><Relationship Id="rId251" Type="http://schemas.openxmlformats.org/officeDocument/2006/relationships/customXml" Target="../ink/ink1027.xml"/><Relationship Id="rId250" Type="http://schemas.openxmlformats.org/officeDocument/2006/relationships/image" Target="../media/image877.png"/><Relationship Id="rId25" Type="http://schemas.openxmlformats.org/officeDocument/2006/relationships/customXml" Target="../ink/ink914.xml"/><Relationship Id="rId249" Type="http://schemas.openxmlformats.org/officeDocument/2006/relationships/customXml" Target="../ink/ink1026.xml"/><Relationship Id="rId248" Type="http://schemas.openxmlformats.org/officeDocument/2006/relationships/image" Target="../media/image876.png"/><Relationship Id="rId247" Type="http://schemas.openxmlformats.org/officeDocument/2006/relationships/customXml" Target="../ink/ink1025.xml"/><Relationship Id="rId246" Type="http://schemas.openxmlformats.org/officeDocument/2006/relationships/image" Target="../media/image875.png"/><Relationship Id="rId245" Type="http://schemas.openxmlformats.org/officeDocument/2006/relationships/customXml" Target="../ink/ink1024.xml"/><Relationship Id="rId244" Type="http://schemas.openxmlformats.org/officeDocument/2006/relationships/image" Target="../media/image874.png"/><Relationship Id="rId243" Type="http://schemas.openxmlformats.org/officeDocument/2006/relationships/customXml" Target="../ink/ink1023.xml"/><Relationship Id="rId242" Type="http://schemas.openxmlformats.org/officeDocument/2006/relationships/image" Target="../media/image873.png"/><Relationship Id="rId241" Type="http://schemas.openxmlformats.org/officeDocument/2006/relationships/customXml" Target="../ink/ink1022.xml"/><Relationship Id="rId240" Type="http://schemas.openxmlformats.org/officeDocument/2006/relationships/image" Target="../media/image872.png"/><Relationship Id="rId24" Type="http://schemas.openxmlformats.org/officeDocument/2006/relationships/image" Target="../media/image753.png"/><Relationship Id="rId239" Type="http://schemas.openxmlformats.org/officeDocument/2006/relationships/customXml" Target="../ink/ink1021.xml"/><Relationship Id="rId238" Type="http://schemas.openxmlformats.org/officeDocument/2006/relationships/image" Target="../media/image871.png"/><Relationship Id="rId237" Type="http://schemas.openxmlformats.org/officeDocument/2006/relationships/customXml" Target="../ink/ink1020.xml"/><Relationship Id="rId236" Type="http://schemas.openxmlformats.org/officeDocument/2006/relationships/image" Target="../media/image870.png"/><Relationship Id="rId235" Type="http://schemas.openxmlformats.org/officeDocument/2006/relationships/customXml" Target="../ink/ink1019.xml"/><Relationship Id="rId234" Type="http://schemas.openxmlformats.org/officeDocument/2006/relationships/image" Target="../media/image869.png"/><Relationship Id="rId233" Type="http://schemas.openxmlformats.org/officeDocument/2006/relationships/customXml" Target="../ink/ink1018.xml"/><Relationship Id="rId232" Type="http://schemas.openxmlformats.org/officeDocument/2006/relationships/image" Target="../media/image868.png"/><Relationship Id="rId231" Type="http://schemas.openxmlformats.org/officeDocument/2006/relationships/customXml" Target="../ink/ink1017.xml"/><Relationship Id="rId230" Type="http://schemas.openxmlformats.org/officeDocument/2006/relationships/image" Target="../media/image867.png"/><Relationship Id="rId23" Type="http://schemas.openxmlformats.org/officeDocument/2006/relationships/customXml" Target="../ink/ink913.xml"/><Relationship Id="rId229" Type="http://schemas.openxmlformats.org/officeDocument/2006/relationships/customXml" Target="../ink/ink1016.xml"/><Relationship Id="rId228" Type="http://schemas.openxmlformats.org/officeDocument/2006/relationships/image" Target="../media/image866.png"/><Relationship Id="rId227" Type="http://schemas.openxmlformats.org/officeDocument/2006/relationships/customXml" Target="../ink/ink1015.xml"/><Relationship Id="rId226" Type="http://schemas.openxmlformats.org/officeDocument/2006/relationships/image" Target="../media/image865.png"/><Relationship Id="rId225" Type="http://schemas.openxmlformats.org/officeDocument/2006/relationships/customXml" Target="../ink/ink1014.xml"/><Relationship Id="rId224" Type="http://schemas.openxmlformats.org/officeDocument/2006/relationships/image" Target="../media/image861.png"/><Relationship Id="rId223" Type="http://schemas.openxmlformats.org/officeDocument/2006/relationships/customXml" Target="../ink/ink1013.xml"/><Relationship Id="rId222" Type="http://schemas.openxmlformats.org/officeDocument/2006/relationships/image" Target="../media/image851.png"/><Relationship Id="rId221" Type="http://schemas.openxmlformats.org/officeDocument/2006/relationships/customXml" Target="../ink/ink1012.xml"/><Relationship Id="rId220" Type="http://schemas.openxmlformats.org/officeDocument/2006/relationships/image" Target="../media/image850.png"/><Relationship Id="rId22" Type="http://schemas.openxmlformats.org/officeDocument/2006/relationships/image" Target="../media/image752.png"/><Relationship Id="rId219" Type="http://schemas.openxmlformats.org/officeDocument/2006/relationships/customXml" Target="../ink/ink1011.xml"/><Relationship Id="rId218" Type="http://schemas.openxmlformats.org/officeDocument/2006/relationships/image" Target="../media/image849.png"/><Relationship Id="rId217" Type="http://schemas.openxmlformats.org/officeDocument/2006/relationships/customXml" Target="../ink/ink1010.xml"/><Relationship Id="rId216" Type="http://schemas.openxmlformats.org/officeDocument/2006/relationships/image" Target="../media/image848.png"/><Relationship Id="rId215" Type="http://schemas.openxmlformats.org/officeDocument/2006/relationships/customXml" Target="../ink/ink1009.xml"/><Relationship Id="rId214" Type="http://schemas.openxmlformats.org/officeDocument/2006/relationships/image" Target="../media/image847.png"/><Relationship Id="rId213" Type="http://schemas.openxmlformats.org/officeDocument/2006/relationships/customXml" Target="../ink/ink1008.xml"/><Relationship Id="rId212" Type="http://schemas.openxmlformats.org/officeDocument/2006/relationships/image" Target="../media/image846.png"/><Relationship Id="rId211" Type="http://schemas.openxmlformats.org/officeDocument/2006/relationships/customXml" Target="../ink/ink1007.xml"/><Relationship Id="rId210" Type="http://schemas.openxmlformats.org/officeDocument/2006/relationships/image" Target="../media/image845.png"/><Relationship Id="rId21" Type="http://schemas.openxmlformats.org/officeDocument/2006/relationships/customXml" Target="../ink/ink912.xml"/><Relationship Id="rId209" Type="http://schemas.openxmlformats.org/officeDocument/2006/relationships/customXml" Target="../ink/ink1006.xml"/><Relationship Id="rId208" Type="http://schemas.openxmlformats.org/officeDocument/2006/relationships/image" Target="../media/image844.png"/><Relationship Id="rId207" Type="http://schemas.openxmlformats.org/officeDocument/2006/relationships/customXml" Target="../ink/ink1005.xml"/><Relationship Id="rId206" Type="http://schemas.openxmlformats.org/officeDocument/2006/relationships/image" Target="../media/image843.png"/><Relationship Id="rId205" Type="http://schemas.openxmlformats.org/officeDocument/2006/relationships/customXml" Target="../ink/ink1004.xml"/><Relationship Id="rId204" Type="http://schemas.openxmlformats.org/officeDocument/2006/relationships/image" Target="../media/image842.png"/><Relationship Id="rId203" Type="http://schemas.openxmlformats.org/officeDocument/2006/relationships/customXml" Target="../ink/ink1003.xml"/><Relationship Id="rId202" Type="http://schemas.openxmlformats.org/officeDocument/2006/relationships/image" Target="../media/image841.png"/><Relationship Id="rId201" Type="http://schemas.openxmlformats.org/officeDocument/2006/relationships/customXml" Target="../ink/ink1002.xml"/><Relationship Id="rId200" Type="http://schemas.openxmlformats.org/officeDocument/2006/relationships/image" Target="../media/image840.png"/><Relationship Id="rId20" Type="http://schemas.openxmlformats.org/officeDocument/2006/relationships/image" Target="../media/image751.png"/><Relationship Id="rId2" Type="http://schemas.openxmlformats.org/officeDocument/2006/relationships/image" Target="../media/image742.png"/><Relationship Id="rId199" Type="http://schemas.openxmlformats.org/officeDocument/2006/relationships/customXml" Target="../ink/ink1001.xml"/><Relationship Id="rId198" Type="http://schemas.openxmlformats.org/officeDocument/2006/relationships/image" Target="../media/image839.png"/><Relationship Id="rId197" Type="http://schemas.openxmlformats.org/officeDocument/2006/relationships/customXml" Target="../ink/ink1000.xml"/><Relationship Id="rId196" Type="http://schemas.openxmlformats.org/officeDocument/2006/relationships/image" Target="../media/image838.png"/><Relationship Id="rId195" Type="http://schemas.openxmlformats.org/officeDocument/2006/relationships/customXml" Target="../ink/ink999.xml"/><Relationship Id="rId194" Type="http://schemas.openxmlformats.org/officeDocument/2006/relationships/image" Target="../media/image837.png"/><Relationship Id="rId193" Type="http://schemas.openxmlformats.org/officeDocument/2006/relationships/customXml" Target="../ink/ink998.xml"/><Relationship Id="rId192" Type="http://schemas.openxmlformats.org/officeDocument/2006/relationships/image" Target="../media/image836.png"/><Relationship Id="rId191" Type="http://schemas.openxmlformats.org/officeDocument/2006/relationships/customXml" Target="../ink/ink997.xml"/><Relationship Id="rId190" Type="http://schemas.openxmlformats.org/officeDocument/2006/relationships/image" Target="../media/image835.png"/><Relationship Id="rId19" Type="http://schemas.openxmlformats.org/officeDocument/2006/relationships/customXml" Target="../ink/ink911.xml"/><Relationship Id="rId189" Type="http://schemas.openxmlformats.org/officeDocument/2006/relationships/customXml" Target="../ink/ink996.xml"/><Relationship Id="rId188" Type="http://schemas.openxmlformats.org/officeDocument/2006/relationships/image" Target="../media/image834.png"/><Relationship Id="rId187" Type="http://schemas.openxmlformats.org/officeDocument/2006/relationships/customXml" Target="../ink/ink995.xml"/><Relationship Id="rId186" Type="http://schemas.openxmlformats.org/officeDocument/2006/relationships/image" Target="../media/image833.png"/><Relationship Id="rId185" Type="http://schemas.openxmlformats.org/officeDocument/2006/relationships/customXml" Target="../ink/ink994.xml"/><Relationship Id="rId184" Type="http://schemas.openxmlformats.org/officeDocument/2006/relationships/image" Target="../media/image832.png"/><Relationship Id="rId183" Type="http://schemas.openxmlformats.org/officeDocument/2006/relationships/customXml" Target="../ink/ink993.xml"/><Relationship Id="rId182" Type="http://schemas.openxmlformats.org/officeDocument/2006/relationships/image" Target="../media/image831.png"/><Relationship Id="rId181" Type="http://schemas.openxmlformats.org/officeDocument/2006/relationships/customXml" Target="../ink/ink992.xml"/><Relationship Id="rId180" Type="http://schemas.openxmlformats.org/officeDocument/2006/relationships/image" Target="../media/image830.png"/><Relationship Id="rId18" Type="http://schemas.openxmlformats.org/officeDocument/2006/relationships/image" Target="../media/image750.png"/><Relationship Id="rId179" Type="http://schemas.openxmlformats.org/officeDocument/2006/relationships/customXml" Target="../ink/ink991.xml"/><Relationship Id="rId178" Type="http://schemas.openxmlformats.org/officeDocument/2006/relationships/image" Target="../media/image829.png"/><Relationship Id="rId177" Type="http://schemas.openxmlformats.org/officeDocument/2006/relationships/customXml" Target="../ink/ink990.xml"/><Relationship Id="rId176" Type="http://schemas.openxmlformats.org/officeDocument/2006/relationships/image" Target="../media/image828.png"/><Relationship Id="rId175" Type="http://schemas.openxmlformats.org/officeDocument/2006/relationships/customXml" Target="../ink/ink989.xml"/><Relationship Id="rId174" Type="http://schemas.openxmlformats.org/officeDocument/2006/relationships/image" Target="../media/image827.png"/><Relationship Id="rId173" Type="http://schemas.openxmlformats.org/officeDocument/2006/relationships/customXml" Target="../ink/ink988.xml"/><Relationship Id="rId172" Type="http://schemas.openxmlformats.org/officeDocument/2006/relationships/image" Target="../media/image826.png"/><Relationship Id="rId171" Type="http://schemas.openxmlformats.org/officeDocument/2006/relationships/customXml" Target="../ink/ink987.xml"/><Relationship Id="rId170" Type="http://schemas.openxmlformats.org/officeDocument/2006/relationships/image" Target="../media/image825.png"/><Relationship Id="rId17" Type="http://schemas.openxmlformats.org/officeDocument/2006/relationships/customXml" Target="../ink/ink910.xml"/><Relationship Id="rId169" Type="http://schemas.openxmlformats.org/officeDocument/2006/relationships/customXml" Target="../ink/ink986.xml"/><Relationship Id="rId168" Type="http://schemas.openxmlformats.org/officeDocument/2006/relationships/image" Target="../media/image824.png"/><Relationship Id="rId167" Type="http://schemas.openxmlformats.org/officeDocument/2006/relationships/customXml" Target="../ink/ink985.xml"/><Relationship Id="rId166" Type="http://schemas.openxmlformats.org/officeDocument/2006/relationships/image" Target="../media/image823.png"/><Relationship Id="rId165" Type="http://schemas.openxmlformats.org/officeDocument/2006/relationships/customXml" Target="../ink/ink984.xml"/><Relationship Id="rId164" Type="http://schemas.openxmlformats.org/officeDocument/2006/relationships/image" Target="../media/image822.png"/><Relationship Id="rId163" Type="http://schemas.openxmlformats.org/officeDocument/2006/relationships/customXml" Target="../ink/ink983.xml"/><Relationship Id="rId162" Type="http://schemas.openxmlformats.org/officeDocument/2006/relationships/image" Target="../media/image821.png"/><Relationship Id="rId161" Type="http://schemas.openxmlformats.org/officeDocument/2006/relationships/customXml" Target="../ink/ink982.xml"/><Relationship Id="rId160" Type="http://schemas.openxmlformats.org/officeDocument/2006/relationships/image" Target="../media/image820.png"/><Relationship Id="rId16" Type="http://schemas.openxmlformats.org/officeDocument/2006/relationships/image" Target="../media/image749.png"/><Relationship Id="rId159" Type="http://schemas.openxmlformats.org/officeDocument/2006/relationships/customXml" Target="../ink/ink981.xml"/><Relationship Id="rId158" Type="http://schemas.openxmlformats.org/officeDocument/2006/relationships/image" Target="../media/image819.png"/><Relationship Id="rId157" Type="http://schemas.openxmlformats.org/officeDocument/2006/relationships/customXml" Target="../ink/ink980.xml"/><Relationship Id="rId156" Type="http://schemas.openxmlformats.org/officeDocument/2006/relationships/image" Target="../media/image818.png"/><Relationship Id="rId155" Type="http://schemas.openxmlformats.org/officeDocument/2006/relationships/customXml" Target="../ink/ink979.xml"/><Relationship Id="rId154" Type="http://schemas.openxmlformats.org/officeDocument/2006/relationships/image" Target="../media/image817.png"/><Relationship Id="rId153" Type="http://schemas.openxmlformats.org/officeDocument/2006/relationships/customXml" Target="../ink/ink978.xml"/><Relationship Id="rId152" Type="http://schemas.openxmlformats.org/officeDocument/2006/relationships/image" Target="../media/image816.png"/><Relationship Id="rId151" Type="http://schemas.openxmlformats.org/officeDocument/2006/relationships/customXml" Target="../ink/ink977.xml"/><Relationship Id="rId150" Type="http://schemas.openxmlformats.org/officeDocument/2006/relationships/image" Target="../media/image815.png"/><Relationship Id="rId15" Type="http://schemas.openxmlformats.org/officeDocument/2006/relationships/customXml" Target="../ink/ink909.xml"/><Relationship Id="rId149" Type="http://schemas.openxmlformats.org/officeDocument/2006/relationships/customXml" Target="../ink/ink976.xml"/><Relationship Id="rId148" Type="http://schemas.openxmlformats.org/officeDocument/2006/relationships/image" Target="../media/image814.png"/><Relationship Id="rId147" Type="http://schemas.openxmlformats.org/officeDocument/2006/relationships/customXml" Target="../ink/ink975.xml"/><Relationship Id="rId146" Type="http://schemas.openxmlformats.org/officeDocument/2006/relationships/image" Target="../media/image813.png"/><Relationship Id="rId145" Type="http://schemas.openxmlformats.org/officeDocument/2006/relationships/customXml" Target="../ink/ink974.xml"/><Relationship Id="rId144" Type="http://schemas.openxmlformats.org/officeDocument/2006/relationships/image" Target="../media/image812.png"/><Relationship Id="rId143" Type="http://schemas.openxmlformats.org/officeDocument/2006/relationships/customXml" Target="../ink/ink973.xml"/><Relationship Id="rId142" Type="http://schemas.openxmlformats.org/officeDocument/2006/relationships/image" Target="../media/image811.png"/><Relationship Id="rId141" Type="http://schemas.openxmlformats.org/officeDocument/2006/relationships/customXml" Target="../ink/ink972.xml"/><Relationship Id="rId140" Type="http://schemas.openxmlformats.org/officeDocument/2006/relationships/image" Target="../media/image810.png"/><Relationship Id="rId14" Type="http://schemas.openxmlformats.org/officeDocument/2006/relationships/image" Target="../media/image748.png"/><Relationship Id="rId139" Type="http://schemas.openxmlformats.org/officeDocument/2006/relationships/customXml" Target="../ink/ink971.xml"/><Relationship Id="rId138" Type="http://schemas.openxmlformats.org/officeDocument/2006/relationships/image" Target="../media/image809.png"/><Relationship Id="rId137" Type="http://schemas.openxmlformats.org/officeDocument/2006/relationships/customXml" Target="../ink/ink970.xml"/><Relationship Id="rId136" Type="http://schemas.openxmlformats.org/officeDocument/2006/relationships/image" Target="../media/image808.png"/><Relationship Id="rId135" Type="http://schemas.openxmlformats.org/officeDocument/2006/relationships/customXml" Target="../ink/ink969.xml"/><Relationship Id="rId134" Type="http://schemas.openxmlformats.org/officeDocument/2006/relationships/image" Target="../media/image807.png"/><Relationship Id="rId133" Type="http://schemas.openxmlformats.org/officeDocument/2006/relationships/customXml" Target="../ink/ink968.xml"/><Relationship Id="rId132" Type="http://schemas.openxmlformats.org/officeDocument/2006/relationships/image" Target="../media/image806.png"/><Relationship Id="rId131" Type="http://schemas.openxmlformats.org/officeDocument/2006/relationships/customXml" Target="../ink/ink967.xml"/><Relationship Id="rId130" Type="http://schemas.openxmlformats.org/officeDocument/2006/relationships/image" Target="../media/image805.png"/><Relationship Id="rId13" Type="http://schemas.openxmlformats.org/officeDocument/2006/relationships/customXml" Target="../ink/ink908.xml"/><Relationship Id="rId129" Type="http://schemas.openxmlformats.org/officeDocument/2006/relationships/customXml" Target="../ink/ink966.xml"/><Relationship Id="rId128" Type="http://schemas.openxmlformats.org/officeDocument/2006/relationships/image" Target="../media/image804.png"/><Relationship Id="rId127" Type="http://schemas.openxmlformats.org/officeDocument/2006/relationships/customXml" Target="../ink/ink965.xml"/><Relationship Id="rId126" Type="http://schemas.openxmlformats.org/officeDocument/2006/relationships/image" Target="../media/image803.png"/><Relationship Id="rId125" Type="http://schemas.openxmlformats.org/officeDocument/2006/relationships/customXml" Target="../ink/ink964.xml"/><Relationship Id="rId124" Type="http://schemas.openxmlformats.org/officeDocument/2006/relationships/image" Target="../media/image802.png"/><Relationship Id="rId123" Type="http://schemas.openxmlformats.org/officeDocument/2006/relationships/customXml" Target="../ink/ink963.xml"/><Relationship Id="rId122" Type="http://schemas.openxmlformats.org/officeDocument/2006/relationships/image" Target="../media/image801.png"/><Relationship Id="rId121" Type="http://schemas.openxmlformats.org/officeDocument/2006/relationships/customXml" Target="../ink/ink962.xml"/><Relationship Id="rId120" Type="http://schemas.openxmlformats.org/officeDocument/2006/relationships/image" Target="../media/image800.png"/><Relationship Id="rId12" Type="http://schemas.openxmlformats.org/officeDocument/2006/relationships/image" Target="../media/image747.png"/><Relationship Id="rId119" Type="http://schemas.openxmlformats.org/officeDocument/2006/relationships/customXml" Target="../ink/ink961.xml"/><Relationship Id="rId118" Type="http://schemas.openxmlformats.org/officeDocument/2006/relationships/image" Target="../media/image799.png"/><Relationship Id="rId117" Type="http://schemas.openxmlformats.org/officeDocument/2006/relationships/customXml" Target="../ink/ink960.xml"/><Relationship Id="rId116" Type="http://schemas.openxmlformats.org/officeDocument/2006/relationships/image" Target="../media/image798.png"/><Relationship Id="rId115" Type="http://schemas.openxmlformats.org/officeDocument/2006/relationships/customXml" Target="../ink/ink959.xml"/><Relationship Id="rId114" Type="http://schemas.openxmlformats.org/officeDocument/2006/relationships/image" Target="../media/image797.png"/><Relationship Id="rId113" Type="http://schemas.openxmlformats.org/officeDocument/2006/relationships/customXml" Target="../ink/ink958.xml"/><Relationship Id="rId112" Type="http://schemas.openxmlformats.org/officeDocument/2006/relationships/image" Target="../media/image796.png"/><Relationship Id="rId111" Type="http://schemas.openxmlformats.org/officeDocument/2006/relationships/customXml" Target="../ink/ink957.xml"/><Relationship Id="rId110" Type="http://schemas.openxmlformats.org/officeDocument/2006/relationships/image" Target="../media/image795.png"/><Relationship Id="rId11" Type="http://schemas.openxmlformats.org/officeDocument/2006/relationships/customXml" Target="../ink/ink907.xml"/><Relationship Id="rId109" Type="http://schemas.openxmlformats.org/officeDocument/2006/relationships/customXml" Target="../ink/ink956.xml"/><Relationship Id="rId108" Type="http://schemas.openxmlformats.org/officeDocument/2006/relationships/image" Target="../media/image794.png"/><Relationship Id="rId107" Type="http://schemas.openxmlformats.org/officeDocument/2006/relationships/customXml" Target="../ink/ink955.xml"/><Relationship Id="rId106" Type="http://schemas.openxmlformats.org/officeDocument/2006/relationships/image" Target="../media/image793.png"/><Relationship Id="rId105" Type="http://schemas.openxmlformats.org/officeDocument/2006/relationships/customXml" Target="../ink/ink954.xml"/><Relationship Id="rId104" Type="http://schemas.openxmlformats.org/officeDocument/2006/relationships/image" Target="../media/image792.png"/><Relationship Id="rId103" Type="http://schemas.openxmlformats.org/officeDocument/2006/relationships/customXml" Target="../ink/ink953.xml"/><Relationship Id="rId102" Type="http://schemas.openxmlformats.org/officeDocument/2006/relationships/image" Target="../media/image791.png"/><Relationship Id="rId101" Type="http://schemas.openxmlformats.org/officeDocument/2006/relationships/customXml" Target="../ink/ink952.xml"/><Relationship Id="rId100" Type="http://schemas.openxmlformats.org/officeDocument/2006/relationships/image" Target="../media/image790.png"/><Relationship Id="rId10" Type="http://schemas.openxmlformats.org/officeDocument/2006/relationships/image" Target="../media/image746.png"/><Relationship Id="rId1" Type="http://schemas.openxmlformats.org/officeDocument/2006/relationships/customXml" Target="../ink/ink902.xml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89.xml"/><Relationship Id="rId98" Type="http://schemas.openxmlformats.org/officeDocument/2006/relationships/image" Target="../media/image789.png"/><Relationship Id="rId97" Type="http://schemas.openxmlformats.org/officeDocument/2006/relationships/customXml" Target="../ink/ink1188.xml"/><Relationship Id="rId96" Type="http://schemas.openxmlformats.org/officeDocument/2006/relationships/image" Target="../media/image788.png"/><Relationship Id="rId95" Type="http://schemas.openxmlformats.org/officeDocument/2006/relationships/customXml" Target="../ink/ink1187.xml"/><Relationship Id="rId94" Type="http://schemas.openxmlformats.org/officeDocument/2006/relationships/image" Target="../media/image787.png"/><Relationship Id="rId93" Type="http://schemas.openxmlformats.org/officeDocument/2006/relationships/customXml" Target="../ink/ink1186.xml"/><Relationship Id="rId92" Type="http://schemas.openxmlformats.org/officeDocument/2006/relationships/image" Target="../media/image786.png"/><Relationship Id="rId91" Type="http://schemas.openxmlformats.org/officeDocument/2006/relationships/customXml" Target="../ink/ink1185.xml"/><Relationship Id="rId90" Type="http://schemas.openxmlformats.org/officeDocument/2006/relationships/image" Target="../media/image785.png"/><Relationship Id="rId9" Type="http://schemas.openxmlformats.org/officeDocument/2006/relationships/customXml" Target="../ink/ink1144.xml"/><Relationship Id="rId89" Type="http://schemas.openxmlformats.org/officeDocument/2006/relationships/customXml" Target="../ink/ink1184.xml"/><Relationship Id="rId88" Type="http://schemas.openxmlformats.org/officeDocument/2006/relationships/image" Target="../media/image784.png"/><Relationship Id="rId87" Type="http://schemas.openxmlformats.org/officeDocument/2006/relationships/customXml" Target="../ink/ink1183.xml"/><Relationship Id="rId86" Type="http://schemas.openxmlformats.org/officeDocument/2006/relationships/image" Target="../media/image783.png"/><Relationship Id="rId85" Type="http://schemas.openxmlformats.org/officeDocument/2006/relationships/customXml" Target="../ink/ink1182.xml"/><Relationship Id="rId84" Type="http://schemas.openxmlformats.org/officeDocument/2006/relationships/image" Target="../media/image782.png"/><Relationship Id="rId83" Type="http://schemas.openxmlformats.org/officeDocument/2006/relationships/customXml" Target="../ink/ink1181.xml"/><Relationship Id="rId82" Type="http://schemas.openxmlformats.org/officeDocument/2006/relationships/image" Target="../media/image781.png"/><Relationship Id="rId81" Type="http://schemas.openxmlformats.org/officeDocument/2006/relationships/customXml" Target="../ink/ink1180.xml"/><Relationship Id="rId80" Type="http://schemas.openxmlformats.org/officeDocument/2006/relationships/image" Target="../media/image780.png"/><Relationship Id="rId8" Type="http://schemas.openxmlformats.org/officeDocument/2006/relationships/image" Target="../media/image745.png"/><Relationship Id="rId79" Type="http://schemas.openxmlformats.org/officeDocument/2006/relationships/customXml" Target="../ink/ink1179.xml"/><Relationship Id="rId78" Type="http://schemas.openxmlformats.org/officeDocument/2006/relationships/image" Target="../media/image568.png"/><Relationship Id="rId77" Type="http://schemas.openxmlformats.org/officeDocument/2006/relationships/customXml" Target="../ink/ink1178.xml"/><Relationship Id="rId76" Type="http://schemas.openxmlformats.org/officeDocument/2006/relationships/image" Target="../media/image779.png"/><Relationship Id="rId75" Type="http://schemas.openxmlformats.org/officeDocument/2006/relationships/customXml" Target="../ink/ink1177.xml"/><Relationship Id="rId74" Type="http://schemas.openxmlformats.org/officeDocument/2006/relationships/image" Target="../media/image778.png"/><Relationship Id="rId73" Type="http://schemas.openxmlformats.org/officeDocument/2006/relationships/customXml" Target="../ink/ink1176.xml"/><Relationship Id="rId72" Type="http://schemas.openxmlformats.org/officeDocument/2006/relationships/image" Target="../media/image777.png"/><Relationship Id="rId71" Type="http://schemas.openxmlformats.org/officeDocument/2006/relationships/customXml" Target="../ink/ink1175.xml"/><Relationship Id="rId70" Type="http://schemas.openxmlformats.org/officeDocument/2006/relationships/image" Target="../media/image776.png"/><Relationship Id="rId7" Type="http://schemas.openxmlformats.org/officeDocument/2006/relationships/customXml" Target="../ink/ink1143.xml"/><Relationship Id="rId69" Type="http://schemas.openxmlformats.org/officeDocument/2006/relationships/customXml" Target="../ink/ink1174.xml"/><Relationship Id="rId68" Type="http://schemas.openxmlformats.org/officeDocument/2006/relationships/image" Target="../media/image775.png"/><Relationship Id="rId67" Type="http://schemas.openxmlformats.org/officeDocument/2006/relationships/customXml" Target="../ink/ink1173.xml"/><Relationship Id="rId66" Type="http://schemas.openxmlformats.org/officeDocument/2006/relationships/image" Target="../media/image774.png"/><Relationship Id="rId65" Type="http://schemas.openxmlformats.org/officeDocument/2006/relationships/customXml" Target="../ink/ink1172.xml"/><Relationship Id="rId64" Type="http://schemas.openxmlformats.org/officeDocument/2006/relationships/image" Target="../media/image773.png"/><Relationship Id="rId63" Type="http://schemas.openxmlformats.org/officeDocument/2006/relationships/customXml" Target="../ink/ink1171.xml"/><Relationship Id="rId62" Type="http://schemas.openxmlformats.org/officeDocument/2006/relationships/image" Target="../media/image772.png"/><Relationship Id="rId61" Type="http://schemas.openxmlformats.org/officeDocument/2006/relationships/customXml" Target="../ink/ink1170.xml"/><Relationship Id="rId60" Type="http://schemas.openxmlformats.org/officeDocument/2006/relationships/image" Target="../media/image771.png"/><Relationship Id="rId6" Type="http://schemas.openxmlformats.org/officeDocument/2006/relationships/image" Target="../media/image744.png"/><Relationship Id="rId59" Type="http://schemas.openxmlformats.org/officeDocument/2006/relationships/customXml" Target="../ink/ink1169.xml"/><Relationship Id="rId58" Type="http://schemas.openxmlformats.org/officeDocument/2006/relationships/image" Target="../media/image770.png"/><Relationship Id="rId57" Type="http://schemas.openxmlformats.org/officeDocument/2006/relationships/customXml" Target="../ink/ink1168.xml"/><Relationship Id="rId56" Type="http://schemas.openxmlformats.org/officeDocument/2006/relationships/image" Target="../media/image769.png"/><Relationship Id="rId55" Type="http://schemas.openxmlformats.org/officeDocument/2006/relationships/customXml" Target="../ink/ink1167.xml"/><Relationship Id="rId54" Type="http://schemas.openxmlformats.org/officeDocument/2006/relationships/image" Target="../media/image768.png"/><Relationship Id="rId53" Type="http://schemas.openxmlformats.org/officeDocument/2006/relationships/customXml" Target="../ink/ink1166.xml"/><Relationship Id="rId521" Type="http://schemas.openxmlformats.org/officeDocument/2006/relationships/slideLayout" Target="../slideLayouts/slideLayout36.xml"/><Relationship Id="rId520" Type="http://schemas.openxmlformats.org/officeDocument/2006/relationships/audio" Target="../media/audio3.wav"/><Relationship Id="rId52" Type="http://schemas.openxmlformats.org/officeDocument/2006/relationships/image" Target="../media/image767.png"/><Relationship Id="rId519" Type="http://schemas.openxmlformats.org/officeDocument/2006/relationships/audio" Target="../media/audio1.wav"/><Relationship Id="rId518" Type="http://schemas.openxmlformats.org/officeDocument/2006/relationships/image" Target="../media/image1009.png"/><Relationship Id="rId517" Type="http://schemas.openxmlformats.org/officeDocument/2006/relationships/customXml" Target="../ink/ink1398.xml"/><Relationship Id="rId516" Type="http://schemas.openxmlformats.org/officeDocument/2006/relationships/image" Target="../media/image1008.png"/><Relationship Id="rId515" Type="http://schemas.openxmlformats.org/officeDocument/2006/relationships/customXml" Target="../ink/ink1397.xml"/><Relationship Id="rId514" Type="http://schemas.openxmlformats.org/officeDocument/2006/relationships/image" Target="../media/image1007.png"/><Relationship Id="rId513" Type="http://schemas.openxmlformats.org/officeDocument/2006/relationships/customXml" Target="../ink/ink1396.xml"/><Relationship Id="rId512" Type="http://schemas.openxmlformats.org/officeDocument/2006/relationships/image" Target="../media/image1006.png"/><Relationship Id="rId511" Type="http://schemas.openxmlformats.org/officeDocument/2006/relationships/customXml" Target="../ink/ink1395.xml"/><Relationship Id="rId510" Type="http://schemas.openxmlformats.org/officeDocument/2006/relationships/image" Target="../media/image1005.png"/><Relationship Id="rId51" Type="http://schemas.openxmlformats.org/officeDocument/2006/relationships/customXml" Target="../ink/ink1165.xml"/><Relationship Id="rId509" Type="http://schemas.openxmlformats.org/officeDocument/2006/relationships/customXml" Target="../ink/ink1394.xml"/><Relationship Id="rId508" Type="http://schemas.openxmlformats.org/officeDocument/2006/relationships/image" Target="../media/image1004.png"/><Relationship Id="rId507" Type="http://schemas.openxmlformats.org/officeDocument/2006/relationships/customXml" Target="../ink/ink1393.xml"/><Relationship Id="rId506" Type="http://schemas.openxmlformats.org/officeDocument/2006/relationships/image" Target="../media/image1003.png"/><Relationship Id="rId505" Type="http://schemas.openxmlformats.org/officeDocument/2006/relationships/customXml" Target="../ink/ink1392.xml"/><Relationship Id="rId504" Type="http://schemas.openxmlformats.org/officeDocument/2006/relationships/image" Target="../media/image1002.png"/><Relationship Id="rId503" Type="http://schemas.openxmlformats.org/officeDocument/2006/relationships/customXml" Target="../ink/ink1391.xml"/><Relationship Id="rId502" Type="http://schemas.openxmlformats.org/officeDocument/2006/relationships/image" Target="../media/image1001.png"/><Relationship Id="rId501" Type="http://schemas.openxmlformats.org/officeDocument/2006/relationships/customXml" Target="../ink/ink1390.xml"/><Relationship Id="rId500" Type="http://schemas.openxmlformats.org/officeDocument/2006/relationships/image" Target="../media/image1000.png"/><Relationship Id="rId50" Type="http://schemas.openxmlformats.org/officeDocument/2006/relationships/image" Target="../media/image766.png"/><Relationship Id="rId5" Type="http://schemas.openxmlformats.org/officeDocument/2006/relationships/customXml" Target="../ink/ink1142.xml"/><Relationship Id="rId499" Type="http://schemas.openxmlformats.org/officeDocument/2006/relationships/customXml" Target="../ink/ink1389.xml"/><Relationship Id="rId498" Type="http://schemas.openxmlformats.org/officeDocument/2006/relationships/image" Target="../media/image999.png"/><Relationship Id="rId497" Type="http://schemas.openxmlformats.org/officeDocument/2006/relationships/customXml" Target="../ink/ink1388.xml"/><Relationship Id="rId496" Type="http://schemas.openxmlformats.org/officeDocument/2006/relationships/image" Target="../media/image998.png"/><Relationship Id="rId495" Type="http://schemas.openxmlformats.org/officeDocument/2006/relationships/customXml" Target="../ink/ink1387.xml"/><Relationship Id="rId494" Type="http://schemas.openxmlformats.org/officeDocument/2006/relationships/image" Target="../media/image997.png"/><Relationship Id="rId493" Type="http://schemas.openxmlformats.org/officeDocument/2006/relationships/customXml" Target="../ink/ink1386.xml"/><Relationship Id="rId492" Type="http://schemas.openxmlformats.org/officeDocument/2006/relationships/image" Target="../media/image996.png"/><Relationship Id="rId491" Type="http://schemas.openxmlformats.org/officeDocument/2006/relationships/customXml" Target="../ink/ink1385.xml"/><Relationship Id="rId490" Type="http://schemas.openxmlformats.org/officeDocument/2006/relationships/image" Target="../media/image995.png"/><Relationship Id="rId49" Type="http://schemas.openxmlformats.org/officeDocument/2006/relationships/customXml" Target="../ink/ink1164.xml"/><Relationship Id="rId489" Type="http://schemas.openxmlformats.org/officeDocument/2006/relationships/customXml" Target="../ink/ink1384.xml"/><Relationship Id="rId488" Type="http://schemas.openxmlformats.org/officeDocument/2006/relationships/image" Target="../media/image994.png"/><Relationship Id="rId487" Type="http://schemas.openxmlformats.org/officeDocument/2006/relationships/customXml" Target="../ink/ink1383.xml"/><Relationship Id="rId486" Type="http://schemas.openxmlformats.org/officeDocument/2006/relationships/image" Target="../media/image993.png"/><Relationship Id="rId485" Type="http://schemas.openxmlformats.org/officeDocument/2006/relationships/customXml" Target="../ink/ink1382.xml"/><Relationship Id="rId484" Type="http://schemas.openxmlformats.org/officeDocument/2006/relationships/image" Target="../media/image992.png"/><Relationship Id="rId483" Type="http://schemas.openxmlformats.org/officeDocument/2006/relationships/customXml" Target="../ink/ink1381.xml"/><Relationship Id="rId482" Type="http://schemas.openxmlformats.org/officeDocument/2006/relationships/image" Target="../media/image991.png"/><Relationship Id="rId481" Type="http://schemas.openxmlformats.org/officeDocument/2006/relationships/customXml" Target="../ink/ink1380.xml"/><Relationship Id="rId480" Type="http://schemas.openxmlformats.org/officeDocument/2006/relationships/image" Target="../media/image990.png"/><Relationship Id="rId48" Type="http://schemas.openxmlformats.org/officeDocument/2006/relationships/image" Target="../media/image765.png"/><Relationship Id="rId479" Type="http://schemas.openxmlformats.org/officeDocument/2006/relationships/customXml" Target="../ink/ink1379.xml"/><Relationship Id="rId478" Type="http://schemas.openxmlformats.org/officeDocument/2006/relationships/image" Target="../media/image989.png"/><Relationship Id="rId477" Type="http://schemas.openxmlformats.org/officeDocument/2006/relationships/customXml" Target="../ink/ink1378.xml"/><Relationship Id="rId476" Type="http://schemas.openxmlformats.org/officeDocument/2006/relationships/image" Target="../media/image988.png"/><Relationship Id="rId475" Type="http://schemas.openxmlformats.org/officeDocument/2006/relationships/customXml" Target="../ink/ink1377.xml"/><Relationship Id="rId474" Type="http://schemas.openxmlformats.org/officeDocument/2006/relationships/image" Target="../media/image987.png"/><Relationship Id="rId473" Type="http://schemas.openxmlformats.org/officeDocument/2006/relationships/customXml" Target="../ink/ink1376.xml"/><Relationship Id="rId472" Type="http://schemas.openxmlformats.org/officeDocument/2006/relationships/image" Target="../media/image986.png"/><Relationship Id="rId471" Type="http://schemas.openxmlformats.org/officeDocument/2006/relationships/customXml" Target="../ink/ink1375.xml"/><Relationship Id="rId470" Type="http://schemas.openxmlformats.org/officeDocument/2006/relationships/image" Target="../media/image985.png"/><Relationship Id="rId47" Type="http://schemas.openxmlformats.org/officeDocument/2006/relationships/customXml" Target="../ink/ink1163.xml"/><Relationship Id="rId469" Type="http://schemas.openxmlformats.org/officeDocument/2006/relationships/customXml" Target="../ink/ink1374.xml"/><Relationship Id="rId468" Type="http://schemas.openxmlformats.org/officeDocument/2006/relationships/image" Target="../media/image984.png"/><Relationship Id="rId467" Type="http://schemas.openxmlformats.org/officeDocument/2006/relationships/customXml" Target="../ink/ink1373.xml"/><Relationship Id="rId466" Type="http://schemas.openxmlformats.org/officeDocument/2006/relationships/image" Target="../media/image983.png"/><Relationship Id="rId465" Type="http://schemas.openxmlformats.org/officeDocument/2006/relationships/customXml" Target="../ink/ink1372.xml"/><Relationship Id="rId464" Type="http://schemas.openxmlformats.org/officeDocument/2006/relationships/image" Target="../media/image982.png"/><Relationship Id="rId463" Type="http://schemas.openxmlformats.org/officeDocument/2006/relationships/customXml" Target="../ink/ink1371.xml"/><Relationship Id="rId462" Type="http://schemas.openxmlformats.org/officeDocument/2006/relationships/image" Target="../media/image981.png"/><Relationship Id="rId461" Type="http://schemas.openxmlformats.org/officeDocument/2006/relationships/customXml" Target="../ink/ink1370.xml"/><Relationship Id="rId460" Type="http://schemas.openxmlformats.org/officeDocument/2006/relationships/image" Target="../media/image980.png"/><Relationship Id="rId46" Type="http://schemas.openxmlformats.org/officeDocument/2006/relationships/image" Target="../media/image764.png"/><Relationship Id="rId459" Type="http://schemas.openxmlformats.org/officeDocument/2006/relationships/customXml" Target="../ink/ink1369.xml"/><Relationship Id="rId458" Type="http://schemas.openxmlformats.org/officeDocument/2006/relationships/image" Target="../media/image979.png"/><Relationship Id="rId457" Type="http://schemas.openxmlformats.org/officeDocument/2006/relationships/customXml" Target="../ink/ink1368.xml"/><Relationship Id="rId456" Type="http://schemas.openxmlformats.org/officeDocument/2006/relationships/image" Target="../media/image978.png"/><Relationship Id="rId455" Type="http://schemas.openxmlformats.org/officeDocument/2006/relationships/customXml" Target="../ink/ink1367.xml"/><Relationship Id="rId454" Type="http://schemas.openxmlformats.org/officeDocument/2006/relationships/image" Target="../media/image977.png"/><Relationship Id="rId453" Type="http://schemas.openxmlformats.org/officeDocument/2006/relationships/customXml" Target="../ink/ink1366.xml"/><Relationship Id="rId452" Type="http://schemas.openxmlformats.org/officeDocument/2006/relationships/image" Target="../media/image976.png"/><Relationship Id="rId451" Type="http://schemas.openxmlformats.org/officeDocument/2006/relationships/customXml" Target="../ink/ink1365.xml"/><Relationship Id="rId450" Type="http://schemas.openxmlformats.org/officeDocument/2006/relationships/image" Target="../media/image975.png"/><Relationship Id="rId45" Type="http://schemas.openxmlformats.org/officeDocument/2006/relationships/customXml" Target="../ink/ink1162.xml"/><Relationship Id="rId449" Type="http://schemas.openxmlformats.org/officeDocument/2006/relationships/customXml" Target="../ink/ink1364.xml"/><Relationship Id="rId448" Type="http://schemas.openxmlformats.org/officeDocument/2006/relationships/image" Target="../media/image974.png"/><Relationship Id="rId447" Type="http://schemas.openxmlformats.org/officeDocument/2006/relationships/customXml" Target="../ink/ink1363.xml"/><Relationship Id="rId446" Type="http://schemas.openxmlformats.org/officeDocument/2006/relationships/image" Target="../media/image973.png"/><Relationship Id="rId445" Type="http://schemas.openxmlformats.org/officeDocument/2006/relationships/customXml" Target="../ink/ink1362.xml"/><Relationship Id="rId444" Type="http://schemas.openxmlformats.org/officeDocument/2006/relationships/image" Target="../media/image972.png"/><Relationship Id="rId443" Type="http://schemas.openxmlformats.org/officeDocument/2006/relationships/customXml" Target="../ink/ink1361.xml"/><Relationship Id="rId442" Type="http://schemas.openxmlformats.org/officeDocument/2006/relationships/image" Target="../media/image971.png"/><Relationship Id="rId441" Type="http://schemas.openxmlformats.org/officeDocument/2006/relationships/customXml" Target="../ink/ink1360.xml"/><Relationship Id="rId440" Type="http://schemas.openxmlformats.org/officeDocument/2006/relationships/image" Target="../media/image970.png"/><Relationship Id="rId44" Type="http://schemas.openxmlformats.org/officeDocument/2006/relationships/image" Target="../media/image763.png"/><Relationship Id="rId439" Type="http://schemas.openxmlformats.org/officeDocument/2006/relationships/customXml" Target="../ink/ink1359.xml"/><Relationship Id="rId438" Type="http://schemas.openxmlformats.org/officeDocument/2006/relationships/image" Target="../media/image969.png"/><Relationship Id="rId437" Type="http://schemas.openxmlformats.org/officeDocument/2006/relationships/customXml" Target="../ink/ink1358.xml"/><Relationship Id="rId436" Type="http://schemas.openxmlformats.org/officeDocument/2006/relationships/image" Target="../media/image968.png"/><Relationship Id="rId435" Type="http://schemas.openxmlformats.org/officeDocument/2006/relationships/customXml" Target="../ink/ink1357.xml"/><Relationship Id="rId434" Type="http://schemas.openxmlformats.org/officeDocument/2006/relationships/image" Target="../media/image967.png"/><Relationship Id="rId433" Type="http://schemas.openxmlformats.org/officeDocument/2006/relationships/customXml" Target="../ink/ink1356.xml"/><Relationship Id="rId432" Type="http://schemas.openxmlformats.org/officeDocument/2006/relationships/image" Target="../media/image966.png"/><Relationship Id="rId431" Type="http://schemas.openxmlformats.org/officeDocument/2006/relationships/customXml" Target="../ink/ink1355.xml"/><Relationship Id="rId430" Type="http://schemas.openxmlformats.org/officeDocument/2006/relationships/image" Target="../media/image965.png"/><Relationship Id="rId43" Type="http://schemas.openxmlformats.org/officeDocument/2006/relationships/customXml" Target="../ink/ink1161.xml"/><Relationship Id="rId429" Type="http://schemas.openxmlformats.org/officeDocument/2006/relationships/customXml" Target="../ink/ink1354.xml"/><Relationship Id="rId428" Type="http://schemas.openxmlformats.org/officeDocument/2006/relationships/image" Target="../media/image964.png"/><Relationship Id="rId427" Type="http://schemas.openxmlformats.org/officeDocument/2006/relationships/customXml" Target="../ink/ink1353.xml"/><Relationship Id="rId426" Type="http://schemas.openxmlformats.org/officeDocument/2006/relationships/image" Target="../media/image963.png"/><Relationship Id="rId425" Type="http://schemas.openxmlformats.org/officeDocument/2006/relationships/customXml" Target="../ink/ink1352.xml"/><Relationship Id="rId424" Type="http://schemas.openxmlformats.org/officeDocument/2006/relationships/image" Target="../media/image962.png"/><Relationship Id="rId423" Type="http://schemas.openxmlformats.org/officeDocument/2006/relationships/customXml" Target="../ink/ink1351.xml"/><Relationship Id="rId422" Type="http://schemas.openxmlformats.org/officeDocument/2006/relationships/image" Target="../media/image961.png"/><Relationship Id="rId421" Type="http://schemas.openxmlformats.org/officeDocument/2006/relationships/customXml" Target="../ink/ink1350.xml"/><Relationship Id="rId420" Type="http://schemas.openxmlformats.org/officeDocument/2006/relationships/image" Target="../media/image960.png"/><Relationship Id="rId42" Type="http://schemas.openxmlformats.org/officeDocument/2006/relationships/image" Target="../media/image762.png"/><Relationship Id="rId419" Type="http://schemas.openxmlformats.org/officeDocument/2006/relationships/customXml" Target="../ink/ink1349.xml"/><Relationship Id="rId418" Type="http://schemas.openxmlformats.org/officeDocument/2006/relationships/image" Target="../media/image959.png"/><Relationship Id="rId417" Type="http://schemas.openxmlformats.org/officeDocument/2006/relationships/customXml" Target="../ink/ink1348.xml"/><Relationship Id="rId416" Type="http://schemas.openxmlformats.org/officeDocument/2006/relationships/image" Target="../media/image958.png"/><Relationship Id="rId415" Type="http://schemas.openxmlformats.org/officeDocument/2006/relationships/customXml" Target="../ink/ink1347.xml"/><Relationship Id="rId414" Type="http://schemas.openxmlformats.org/officeDocument/2006/relationships/image" Target="../media/image957.png"/><Relationship Id="rId413" Type="http://schemas.openxmlformats.org/officeDocument/2006/relationships/customXml" Target="../ink/ink1346.xml"/><Relationship Id="rId412" Type="http://schemas.openxmlformats.org/officeDocument/2006/relationships/image" Target="../media/image956.png"/><Relationship Id="rId411" Type="http://schemas.openxmlformats.org/officeDocument/2006/relationships/customXml" Target="../ink/ink1345.xml"/><Relationship Id="rId410" Type="http://schemas.openxmlformats.org/officeDocument/2006/relationships/image" Target="../media/image955.png"/><Relationship Id="rId41" Type="http://schemas.openxmlformats.org/officeDocument/2006/relationships/customXml" Target="../ink/ink1160.xml"/><Relationship Id="rId409" Type="http://schemas.openxmlformats.org/officeDocument/2006/relationships/customXml" Target="../ink/ink1344.xml"/><Relationship Id="rId408" Type="http://schemas.openxmlformats.org/officeDocument/2006/relationships/image" Target="../media/image954.png"/><Relationship Id="rId407" Type="http://schemas.openxmlformats.org/officeDocument/2006/relationships/customXml" Target="../ink/ink1343.xml"/><Relationship Id="rId406" Type="http://schemas.openxmlformats.org/officeDocument/2006/relationships/image" Target="../media/image953.png"/><Relationship Id="rId405" Type="http://schemas.openxmlformats.org/officeDocument/2006/relationships/customXml" Target="../ink/ink1342.xml"/><Relationship Id="rId404" Type="http://schemas.openxmlformats.org/officeDocument/2006/relationships/image" Target="../media/image952.png"/><Relationship Id="rId403" Type="http://schemas.openxmlformats.org/officeDocument/2006/relationships/customXml" Target="../ink/ink1341.xml"/><Relationship Id="rId402" Type="http://schemas.openxmlformats.org/officeDocument/2006/relationships/image" Target="../media/image951.png"/><Relationship Id="rId401" Type="http://schemas.openxmlformats.org/officeDocument/2006/relationships/customXml" Target="../ink/ink1340.xml"/><Relationship Id="rId400" Type="http://schemas.openxmlformats.org/officeDocument/2006/relationships/image" Target="../media/image950.png"/><Relationship Id="rId40" Type="http://schemas.openxmlformats.org/officeDocument/2006/relationships/image" Target="../media/image761.png"/><Relationship Id="rId4" Type="http://schemas.openxmlformats.org/officeDocument/2006/relationships/image" Target="../media/image743.png"/><Relationship Id="rId399" Type="http://schemas.openxmlformats.org/officeDocument/2006/relationships/customXml" Target="../ink/ink1339.xml"/><Relationship Id="rId398" Type="http://schemas.openxmlformats.org/officeDocument/2006/relationships/image" Target="../media/image949.png"/><Relationship Id="rId397" Type="http://schemas.openxmlformats.org/officeDocument/2006/relationships/customXml" Target="../ink/ink1338.xml"/><Relationship Id="rId396" Type="http://schemas.openxmlformats.org/officeDocument/2006/relationships/image" Target="../media/image948.png"/><Relationship Id="rId395" Type="http://schemas.openxmlformats.org/officeDocument/2006/relationships/customXml" Target="../ink/ink1337.xml"/><Relationship Id="rId394" Type="http://schemas.openxmlformats.org/officeDocument/2006/relationships/image" Target="../media/image947.png"/><Relationship Id="rId393" Type="http://schemas.openxmlformats.org/officeDocument/2006/relationships/customXml" Target="../ink/ink1336.xml"/><Relationship Id="rId392" Type="http://schemas.openxmlformats.org/officeDocument/2006/relationships/image" Target="../media/image946.png"/><Relationship Id="rId391" Type="http://schemas.openxmlformats.org/officeDocument/2006/relationships/customXml" Target="../ink/ink1335.xml"/><Relationship Id="rId390" Type="http://schemas.openxmlformats.org/officeDocument/2006/relationships/image" Target="../media/image945.png"/><Relationship Id="rId39" Type="http://schemas.openxmlformats.org/officeDocument/2006/relationships/customXml" Target="../ink/ink1159.xml"/><Relationship Id="rId389" Type="http://schemas.openxmlformats.org/officeDocument/2006/relationships/customXml" Target="../ink/ink1334.xml"/><Relationship Id="rId388" Type="http://schemas.openxmlformats.org/officeDocument/2006/relationships/image" Target="../media/image944.png"/><Relationship Id="rId387" Type="http://schemas.openxmlformats.org/officeDocument/2006/relationships/customXml" Target="../ink/ink1333.xml"/><Relationship Id="rId386" Type="http://schemas.openxmlformats.org/officeDocument/2006/relationships/image" Target="../media/image943.png"/><Relationship Id="rId385" Type="http://schemas.openxmlformats.org/officeDocument/2006/relationships/customXml" Target="../ink/ink1332.xml"/><Relationship Id="rId384" Type="http://schemas.openxmlformats.org/officeDocument/2006/relationships/image" Target="../media/image942.png"/><Relationship Id="rId383" Type="http://schemas.openxmlformats.org/officeDocument/2006/relationships/customXml" Target="../ink/ink1331.xml"/><Relationship Id="rId382" Type="http://schemas.openxmlformats.org/officeDocument/2006/relationships/image" Target="../media/image941.png"/><Relationship Id="rId381" Type="http://schemas.openxmlformats.org/officeDocument/2006/relationships/customXml" Target="../ink/ink1330.xml"/><Relationship Id="rId380" Type="http://schemas.openxmlformats.org/officeDocument/2006/relationships/image" Target="../media/image940.png"/><Relationship Id="rId38" Type="http://schemas.openxmlformats.org/officeDocument/2006/relationships/image" Target="../media/image760.png"/><Relationship Id="rId379" Type="http://schemas.openxmlformats.org/officeDocument/2006/relationships/customXml" Target="../ink/ink1329.xml"/><Relationship Id="rId378" Type="http://schemas.openxmlformats.org/officeDocument/2006/relationships/image" Target="../media/image939.png"/><Relationship Id="rId377" Type="http://schemas.openxmlformats.org/officeDocument/2006/relationships/customXml" Target="../ink/ink1328.xml"/><Relationship Id="rId376" Type="http://schemas.openxmlformats.org/officeDocument/2006/relationships/image" Target="../media/image938.png"/><Relationship Id="rId375" Type="http://schemas.openxmlformats.org/officeDocument/2006/relationships/customXml" Target="../ink/ink1327.xml"/><Relationship Id="rId374" Type="http://schemas.openxmlformats.org/officeDocument/2006/relationships/image" Target="../media/image937.png"/><Relationship Id="rId373" Type="http://schemas.openxmlformats.org/officeDocument/2006/relationships/customXml" Target="../ink/ink1326.xml"/><Relationship Id="rId372" Type="http://schemas.openxmlformats.org/officeDocument/2006/relationships/image" Target="../media/image936.png"/><Relationship Id="rId371" Type="http://schemas.openxmlformats.org/officeDocument/2006/relationships/customXml" Target="../ink/ink1325.xml"/><Relationship Id="rId370" Type="http://schemas.openxmlformats.org/officeDocument/2006/relationships/image" Target="../media/image935.png"/><Relationship Id="rId37" Type="http://schemas.openxmlformats.org/officeDocument/2006/relationships/customXml" Target="../ink/ink1158.xml"/><Relationship Id="rId369" Type="http://schemas.openxmlformats.org/officeDocument/2006/relationships/customXml" Target="../ink/ink1324.xml"/><Relationship Id="rId368" Type="http://schemas.openxmlformats.org/officeDocument/2006/relationships/image" Target="../media/image934.png"/><Relationship Id="rId367" Type="http://schemas.openxmlformats.org/officeDocument/2006/relationships/customXml" Target="../ink/ink1323.xml"/><Relationship Id="rId366" Type="http://schemas.openxmlformats.org/officeDocument/2006/relationships/image" Target="../media/image933.png"/><Relationship Id="rId365" Type="http://schemas.openxmlformats.org/officeDocument/2006/relationships/customXml" Target="../ink/ink1322.xml"/><Relationship Id="rId364" Type="http://schemas.openxmlformats.org/officeDocument/2006/relationships/image" Target="../media/image932.png"/><Relationship Id="rId363" Type="http://schemas.openxmlformats.org/officeDocument/2006/relationships/customXml" Target="../ink/ink1321.xml"/><Relationship Id="rId362" Type="http://schemas.openxmlformats.org/officeDocument/2006/relationships/image" Target="../media/image931.png"/><Relationship Id="rId361" Type="http://schemas.openxmlformats.org/officeDocument/2006/relationships/customXml" Target="../ink/ink1320.xml"/><Relationship Id="rId360" Type="http://schemas.openxmlformats.org/officeDocument/2006/relationships/image" Target="../media/image575.png"/><Relationship Id="rId36" Type="http://schemas.openxmlformats.org/officeDocument/2006/relationships/image" Target="../media/image759.png"/><Relationship Id="rId359" Type="http://schemas.openxmlformats.org/officeDocument/2006/relationships/customXml" Target="../ink/ink1319.xml"/><Relationship Id="rId358" Type="http://schemas.openxmlformats.org/officeDocument/2006/relationships/image" Target="../media/image930.png"/><Relationship Id="rId357" Type="http://schemas.openxmlformats.org/officeDocument/2006/relationships/customXml" Target="../ink/ink1318.xml"/><Relationship Id="rId356" Type="http://schemas.openxmlformats.org/officeDocument/2006/relationships/image" Target="../media/image929.png"/><Relationship Id="rId355" Type="http://schemas.openxmlformats.org/officeDocument/2006/relationships/customXml" Target="../ink/ink1317.xml"/><Relationship Id="rId354" Type="http://schemas.openxmlformats.org/officeDocument/2006/relationships/image" Target="../media/image928.png"/><Relationship Id="rId353" Type="http://schemas.openxmlformats.org/officeDocument/2006/relationships/customXml" Target="../ink/ink1316.xml"/><Relationship Id="rId352" Type="http://schemas.openxmlformats.org/officeDocument/2006/relationships/image" Target="../media/image927.png"/><Relationship Id="rId351" Type="http://schemas.openxmlformats.org/officeDocument/2006/relationships/customXml" Target="../ink/ink1315.xml"/><Relationship Id="rId350" Type="http://schemas.openxmlformats.org/officeDocument/2006/relationships/image" Target="../media/image926.png"/><Relationship Id="rId35" Type="http://schemas.openxmlformats.org/officeDocument/2006/relationships/customXml" Target="../ink/ink1157.xml"/><Relationship Id="rId349" Type="http://schemas.openxmlformats.org/officeDocument/2006/relationships/customXml" Target="../ink/ink1314.xml"/><Relationship Id="rId348" Type="http://schemas.openxmlformats.org/officeDocument/2006/relationships/image" Target="../media/image925.png"/><Relationship Id="rId347" Type="http://schemas.openxmlformats.org/officeDocument/2006/relationships/customXml" Target="../ink/ink1313.xml"/><Relationship Id="rId346" Type="http://schemas.openxmlformats.org/officeDocument/2006/relationships/image" Target="../media/image924.png"/><Relationship Id="rId345" Type="http://schemas.openxmlformats.org/officeDocument/2006/relationships/customXml" Target="../ink/ink1312.xml"/><Relationship Id="rId344" Type="http://schemas.openxmlformats.org/officeDocument/2006/relationships/image" Target="../media/image923.png"/><Relationship Id="rId343" Type="http://schemas.openxmlformats.org/officeDocument/2006/relationships/customXml" Target="../ink/ink1311.xml"/><Relationship Id="rId342" Type="http://schemas.openxmlformats.org/officeDocument/2006/relationships/image" Target="../media/image922.png"/><Relationship Id="rId341" Type="http://schemas.openxmlformats.org/officeDocument/2006/relationships/customXml" Target="../ink/ink1310.xml"/><Relationship Id="rId340" Type="http://schemas.openxmlformats.org/officeDocument/2006/relationships/image" Target="../media/image921.png"/><Relationship Id="rId34" Type="http://schemas.openxmlformats.org/officeDocument/2006/relationships/image" Target="../media/image758.png"/><Relationship Id="rId339" Type="http://schemas.openxmlformats.org/officeDocument/2006/relationships/customXml" Target="../ink/ink1309.xml"/><Relationship Id="rId338" Type="http://schemas.openxmlformats.org/officeDocument/2006/relationships/image" Target="../media/image920.png"/><Relationship Id="rId337" Type="http://schemas.openxmlformats.org/officeDocument/2006/relationships/customXml" Target="../ink/ink1308.xml"/><Relationship Id="rId336" Type="http://schemas.openxmlformats.org/officeDocument/2006/relationships/image" Target="../media/image919.png"/><Relationship Id="rId335" Type="http://schemas.openxmlformats.org/officeDocument/2006/relationships/customXml" Target="../ink/ink1307.xml"/><Relationship Id="rId334" Type="http://schemas.openxmlformats.org/officeDocument/2006/relationships/image" Target="../media/image918.png"/><Relationship Id="rId333" Type="http://schemas.openxmlformats.org/officeDocument/2006/relationships/customXml" Target="../ink/ink1306.xml"/><Relationship Id="rId332" Type="http://schemas.openxmlformats.org/officeDocument/2006/relationships/image" Target="../media/image917.png"/><Relationship Id="rId331" Type="http://schemas.openxmlformats.org/officeDocument/2006/relationships/customXml" Target="../ink/ink1305.xml"/><Relationship Id="rId330" Type="http://schemas.openxmlformats.org/officeDocument/2006/relationships/image" Target="../media/image916.png"/><Relationship Id="rId33" Type="http://schemas.openxmlformats.org/officeDocument/2006/relationships/customXml" Target="../ink/ink1156.xml"/><Relationship Id="rId329" Type="http://schemas.openxmlformats.org/officeDocument/2006/relationships/customXml" Target="../ink/ink1304.xml"/><Relationship Id="rId328" Type="http://schemas.openxmlformats.org/officeDocument/2006/relationships/image" Target="../media/image915.png"/><Relationship Id="rId327" Type="http://schemas.openxmlformats.org/officeDocument/2006/relationships/customXml" Target="../ink/ink1303.xml"/><Relationship Id="rId326" Type="http://schemas.openxmlformats.org/officeDocument/2006/relationships/image" Target="../media/image914.png"/><Relationship Id="rId325" Type="http://schemas.openxmlformats.org/officeDocument/2006/relationships/customXml" Target="../ink/ink1302.xml"/><Relationship Id="rId324" Type="http://schemas.openxmlformats.org/officeDocument/2006/relationships/image" Target="../media/image913.png"/><Relationship Id="rId323" Type="http://schemas.openxmlformats.org/officeDocument/2006/relationships/customXml" Target="../ink/ink1301.xml"/><Relationship Id="rId322" Type="http://schemas.openxmlformats.org/officeDocument/2006/relationships/image" Target="../media/image912.png"/><Relationship Id="rId321" Type="http://schemas.openxmlformats.org/officeDocument/2006/relationships/customXml" Target="../ink/ink1300.xml"/><Relationship Id="rId320" Type="http://schemas.openxmlformats.org/officeDocument/2006/relationships/image" Target="../media/image911.png"/><Relationship Id="rId32" Type="http://schemas.openxmlformats.org/officeDocument/2006/relationships/image" Target="../media/image757.png"/><Relationship Id="rId319" Type="http://schemas.openxmlformats.org/officeDocument/2006/relationships/customXml" Target="../ink/ink1299.xml"/><Relationship Id="rId318" Type="http://schemas.openxmlformats.org/officeDocument/2006/relationships/image" Target="../media/image910.png"/><Relationship Id="rId317" Type="http://schemas.openxmlformats.org/officeDocument/2006/relationships/customXml" Target="../ink/ink1298.xml"/><Relationship Id="rId316" Type="http://schemas.openxmlformats.org/officeDocument/2006/relationships/image" Target="../media/image909.png"/><Relationship Id="rId315" Type="http://schemas.openxmlformats.org/officeDocument/2006/relationships/customXml" Target="../ink/ink1297.xml"/><Relationship Id="rId314" Type="http://schemas.openxmlformats.org/officeDocument/2006/relationships/image" Target="../media/image908.png"/><Relationship Id="rId313" Type="http://schemas.openxmlformats.org/officeDocument/2006/relationships/customXml" Target="../ink/ink1296.xml"/><Relationship Id="rId312" Type="http://schemas.openxmlformats.org/officeDocument/2006/relationships/image" Target="../media/image907.png"/><Relationship Id="rId311" Type="http://schemas.openxmlformats.org/officeDocument/2006/relationships/customXml" Target="../ink/ink1295.xml"/><Relationship Id="rId310" Type="http://schemas.openxmlformats.org/officeDocument/2006/relationships/image" Target="../media/image906.png"/><Relationship Id="rId31" Type="http://schemas.openxmlformats.org/officeDocument/2006/relationships/customXml" Target="../ink/ink1155.xml"/><Relationship Id="rId309" Type="http://schemas.openxmlformats.org/officeDocument/2006/relationships/customXml" Target="../ink/ink1294.xml"/><Relationship Id="rId308" Type="http://schemas.openxmlformats.org/officeDocument/2006/relationships/image" Target="../media/image905.png"/><Relationship Id="rId307" Type="http://schemas.openxmlformats.org/officeDocument/2006/relationships/customXml" Target="../ink/ink1293.xml"/><Relationship Id="rId306" Type="http://schemas.openxmlformats.org/officeDocument/2006/relationships/image" Target="../media/image904.png"/><Relationship Id="rId305" Type="http://schemas.openxmlformats.org/officeDocument/2006/relationships/customXml" Target="../ink/ink1292.xml"/><Relationship Id="rId304" Type="http://schemas.openxmlformats.org/officeDocument/2006/relationships/image" Target="../media/image903.png"/><Relationship Id="rId303" Type="http://schemas.openxmlformats.org/officeDocument/2006/relationships/customXml" Target="../ink/ink1291.xml"/><Relationship Id="rId302" Type="http://schemas.openxmlformats.org/officeDocument/2006/relationships/image" Target="../media/image902.png"/><Relationship Id="rId301" Type="http://schemas.openxmlformats.org/officeDocument/2006/relationships/customXml" Target="../ink/ink1290.xml"/><Relationship Id="rId300" Type="http://schemas.openxmlformats.org/officeDocument/2006/relationships/image" Target="../media/image901.png"/><Relationship Id="rId30" Type="http://schemas.openxmlformats.org/officeDocument/2006/relationships/image" Target="../media/image756.png"/><Relationship Id="rId3" Type="http://schemas.openxmlformats.org/officeDocument/2006/relationships/customXml" Target="../ink/ink1141.xml"/><Relationship Id="rId299" Type="http://schemas.openxmlformats.org/officeDocument/2006/relationships/customXml" Target="../ink/ink1289.xml"/><Relationship Id="rId298" Type="http://schemas.openxmlformats.org/officeDocument/2006/relationships/image" Target="../media/image900.png"/><Relationship Id="rId297" Type="http://schemas.openxmlformats.org/officeDocument/2006/relationships/customXml" Target="../ink/ink1288.xml"/><Relationship Id="rId296" Type="http://schemas.openxmlformats.org/officeDocument/2006/relationships/image" Target="../media/image899.png"/><Relationship Id="rId295" Type="http://schemas.openxmlformats.org/officeDocument/2006/relationships/customXml" Target="../ink/ink1287.xml"/><Relationship Id="rId294" Type="http://schemas.openxmlformats.org/officeDocument/2006/relationships/image" Target="../media/image898.png"/><Relationship Id="rId293" Type="http://schemas.openxmlformats.org/officeDocument/2006/relationships/customXml" Target="../ink/ink1286.xml"/><Relationship Id="rId292" Type="http://schemas.openxmlformats.org/officeDocument/2006/relationships/image" Target="../media/image897.png"/><Relationship Id="rId291" Type="http://schemas.openxmlformats.org/officeDocument/2006/relationships/customXml" Target="../ink/ink1285.xml"/><Relationship Id="rId290" Type="http://schemas.openxmlformats.org/officeDocument/2006/relationships/image" Target="../media/image896.png"/><Relationship Id="rId29" Type="http://schemas.openxmlformats.org/officeDocument/2006/relationships/customXml" Target="../ink/ink1154.xml"/><Relationship Id="rId289" Type="http://schemas.openxmlformats.org/officeDocument/2006/relationships/customXml" Target="../ink/ink1284.xml"/><Relationship Id="rId288" Type="http://schemas.openxmlformats.org/officeDocument/2006/relationships/image" Target="../media/image895.png"/><Relationship Id="rId287" Type="http://schemas.openxmlformats.org/officeDocument/2006/relationships/customXml" Target="../ink/ink1283.xml"/><Relationship Id="rId286" Type="http://schemas.openxmlformats.org/officeDocument/2006/relationships/image" Target="../media/image894.png"/><Relationship Id="rId285" Type="http://schemas.openxmlformats.org/officeDocument/2006/relationships/customXml" Target="../ink/ink1282.xml"/><Relationship Id="rId284" Type="http://schemas.openxmlformats.org/officeDocument/2006/relationships/image" Target="../media/image893.png"/><Relationship Id="rId283" Type="http://schemas.openxmlformats.org/officeDocument/2006/relationships/customXml" Target="../ink/ink1281.xml"/><Relationship Id="rId282" Type="http://schemas.openxmlformats.org/officeDocument/2006/relationships/image" Target="../media/image892.png"/><Relationship Id="rId281" Type="http://schemas.openxmlformats.org/officeDocument/2006/relationships/customXml" Target="../ink/ink1280.xml"/><Relationship Id="rId280" Type="http://schemas.openxmlformats.org/officeDocument/2006/relationships/image" Target="../media/image547.png"/><Relationship Id="rId28" Type="http://schemas.openxmlformats.org/officeDocument/2006/relationships/image" Target="../media/image755.png"/><Relationship Id="rId279" Type="http://schemas.openxmlformats.org/officeDocument/2006/relationships/customXml" Target="../ink/ink1279.xml"/><Relationship Id="rId278" Type="http://schemas.openxmlformats.org/officeDocument/2006/relationships/image" Target="../media/image891.png"/><Relationship Id="rId277" Type="http://schemas.openxmlformats.org/officeDocument/2006/relationships/customXml" Target="../ink/ink1278.xml"/><Relationship Id="rId276" Type="http://schemas.openxmlformats.org/officeDocument/2006/relationships/image" Target="../media/image890.png"/><Relationship Id="rId275" Type="http://schemas.openxmlformats.org/officeDocument/2006/relationships/customXml" Target="../ink/ink1277.xml"/><Relationship Id="rId274" Type="http://schemas.openxmlformats.org/officeDocument/2006/relationships/image" Target="../media/image889.png"/><Relationship Id="rId273" Type="http://schemas.openxmlformats.org/officeDocument/2006/relationships/customXml" Target="../ink/ink1276.xml"/><Relationship Id="rId272" Type="http://schemas.openxmlformats.org/officeDocument/2006/relationships/image" Target="../media/image888.png"/><Relationship Id="rId271" Type="http://schemas.openxmlformats.org/officeDocument/2006/relationships/customXml" Target="../ink/ink1275.xml"/><Relationship Id="rId270" Type="http://schemas.openxmlformats.org/officeDocument/2006/relationships/image" Target="../media/image887.png"/><Relationship Id="rId27" Type="http://schemas.openxmlformats.org/officeDocument/2006/relationships/customXml" Target="../ink/ink1153.xml"/><Relationship Id="rId269" Type="http://schemas.openxmlformats.org/officeDocument/2006/relationships/customXml" Target="../ink/ink1274.xml"/><Relationship Id="rId268" Type="http://schemas.openxmlformats.org/officeDocument/2006/relationships/image" Target="../media/image886.png"/><Relationship Id="rId267" Type="http://schemas.openxmlformats.org/officeDocument/2006/relationships/customXml" Target="../ink/ink1273.xml"/><Relationship Id="rId266" Type="http://schemas.openxmlformats.org/officeDocument/2006/relationships/image" Target="../media/image885.png"/><Relationship Id="rId265" Type="http://schemas.openxmlformats.org/officeDocument/2006/relationships/customXml" Target="../ink/ink1272.xml"/><Relationship Id="rId264" Type="http://schemas.openxmlformats.org/officeDocument/2006/relationships/image" Target="../media/image884.png"/><Relationship Id="rId263" Type="http://schemas.openxmlformats.org/officeDocument/2006/relationships/customXml" Target="../ink/ink1271.xml"/><Relationship Id="rId262" Type="http://schemas.openxmlformats.org/officeDocument/2006/relationships/image" Target="../media/image883.png"/><Relationship Id="rId261" Type="http://schemas.openxmlformats.org/officeDocument/2006/relationships/customXml" Target="../ink/ink1270.xml"/><Relationship Id="rId260" Type="http://schemas.openxmlformats.org/officeDocument/2006/relationships/image" Target="../media/image882.png"/><Relationship Id="rId26" Type="http://schemas.openxmlformats.org/officeDocument/2006/relationships/image" Target="../media/image754.png"/><Relationship Id="rId259" Type="http://schemas.openxmlformats.org/officeDocument/2006/relationships/customXml" Target="../ink/ink1269.xml"/><Relationship Id="rId258" Type="http://schemas.openxmlformats.org/officeDocument/2006/relationships/image" Target="../media/image881.png"/><Relationship Id="rId257" Type="http://schemas.openxmlformats.org/officeDocument/2006/relationships/customXml" Target="../ink/ink1268.xml"/><Relationship Id="rId256" Type="http://schemas.openxmlformats.org/officeDocument/2006/relationships/image" Target="../media/image880.png"/><Relationship Id="rId255" Type="http://schemas.openxmlformats.org/officeDocument/2006/relationships/customXml" Target="../ink/ink1267.xml"/><Relationship Id="rId254" Type="http://schemas.openxmlformats.org/officeDocument/2006/relationships/image" Target="../media/image879.png"/><Relationship Id="rId253" Type="http://schemas.openxmlformats.org/officeDocument/2006/relationships/customXml" Target="../ink/ink1266.xml"/><Relationship Id="rId252" Type="http://schemas.openxmlformats.org/officeDocument/2006/relationships/image" Target="../media/image878.png"/><Relationship Id="rId251" Type="http://schemas.openxmlformats.org/officeDocument/2006/relationships/customXml" Target="../ink/ink1265.xml"/><Relationship Id="rId250" Type="http://schemas.openxmlformats.org/officeDocument/2006/relationships/image" Target="../media/image877.png"/><Relationship Id="rId25" Type="http://schemas.openxmlformats.org/officeDocument/2006/relationships/customXml" Target="../ink/ink1152.xml"/><Relationship Id="rId249" Type="http://schemas.openxmlformats.org/officeDocument/2006/relationships/customXml" Target="../ink/ink1264.xml"/><Relationship Id="rId248" Type="http://schemas.openxmlformats.org/officeDocument/2006/relationships/image" Target="../media/image876.png"/><Relationship Id="rId247" Type="http://schemas.openxmlformats.org/officeDocument/2006/relationships/customXml" Target="../ink/ink1263.xml"/><Relationship Id="rId246" Type="http://schemas.openxmlformats.org/officeDocument/2006/relationships/image" Target="../media/image875.png"/><Relationship Id="rId245" Type="http://schemas.openxmlformats.org/officeDocument/2006/relationships/customXml" Target="../ink/ink1262.xml"/><Relationship Id="rId244" Type="http://schemas.openxmlformats.org/officeDocument/2006/relationships/image" Target="../media/image874.png"/><Relationship Id="rId243" Type="http://schemas.openxmlformats.org/officeDocument/2006/relationships/customXml" Target="../ink/ink1261.xml"/><Relationship Id="rId242" Type="http://schemas.openxmlformats.org/officeDocument/2006/relationships/image" Target="../media/image873.png"/><Relationship Id="rId241" Type="http://schemas.openxmlformats.org/officeDocument/2006/relationships/customXml" Target="../ink/ink1260.xml"/><Relationship Id="rId240" Type="http://schemas.openxmlformats.org/officeDocument/2006/relationships/image" Target="../media/image872.png"/><Relationship Id="rId24" Type="http://schemas.openxmlformats.org/officeDocument/2006/relationships/image" Target="../media/image753.png"/><Relationship Id="rId239" Type="http://schemas.openxmlformats.org/officeDocument/2006/relationships/customXml" Target="../ink/ink1259.xml"/><Relationship Id="rId238" Type="http://schemas.openxmlformats.org/officeDocument/2006/relationships/image" Target="../media/image871.png"/><Relationship Id="rId237" Type="http://schemas.openxmlformats.org/officeDocument/2006/relationships/customXml" Target="../ink/ink1258.xml"/><Relationship Id="rId236" Type="http://schemas.openxmlformats.org/officeDocument/2006/relationships/image" Target="../media/image870.png"/><Relationship Id="rId235" Type="http://schemas.openxmlformats.org/officeDocument/2006/relationships/customXml" Target="../ink/ink1257.xml"/><Relationship Id="rId234" Type="http://schemas.openxmlformats.org/officeDocument/2006/relationships/image" Target="../media/image869.png"/><Relationship Id="rId233" Type="http://schemas.openxmlformats.org/officeDocument/2006/relationships/customXml" Target="../ink/ink1256.xml"/><Relationship Id="rId232" Type="http://schemas.openxmlformats.org/officeDocument/2006/relationships/image" Target="../media/image868.png"/><Relationship Id="rId231" Type="http://schemas.openxmlformats.org/officeDocument/2006/relationships/customXml" Target="../ink/ink1255.xml"/><Relationship Id="rId230" Type="http://schemas.openxmlformats.org/officeDocument/2006/relationships/image" Target="../media/image867.png"/><Relationship Id="rId23" Type="http://schemas.openxmlformats.org/officeDocument/2006/relationships/customXml" Target="../ink/ink1151.xml"/><Relationship Id="rId229" Type="http://schemas.openxmlformats.org/officeDocument/2006/relationships/customXml" Target="../ink/ink1254.xml"/><Relationship Id="rId228" Type="http://schemas.openxmlformats.org/officeDocument/2006/relationships/image" Target="../media/image866.png"/><Relationship Id="rId227" Type="http://schemas.openxmlformats.org/officeDocument/2006/relationships/customXml" Target="../ink/ink1253.xml"/><Relationship Id="rId226" Type="http://schemas.openxmlformats.org/officeDocument/2006/relationships/image" Target="../media/image865.png"/><Relationship Id="rId225" Type="http://schemas.openxmlformats.org/officeDocument/2006/relationships/customXml" Target="../ink/ink1252.xml"/><Relationship Id="rId224" Type="http://schemas.openxmlformats.org/officeDocument/2006/relationships/image" Target="../media/image861.png"/><Relationship Id="rId223" Type="http://schemas.openxmlformats.org/officeDocument/2006/relationships/customXml" Target="../ink/ink1251.xml"/><Relationship Id="rId222" Type="http://schemas.openxmlformats.org/officeDocument/2006/relationships/image" Target="../media/image851.png"/><Relationship Id="rId221" Type="http://schemas.openxmlformats.org/officeDocument/2006/relationships/customXml" Target="../ink/ink1250.xml"/><Relationship Id="rId220" Type="http://schemas.openxmlformats.org/officeDocument/2006/relationships/image" Target="../media/image850.png"/><Relationship Id="rId22" Type="http://schemas.openxmlformats.org/officeDocument/2006/relationships/image" Target="../media/image752.png"/><Relationship Id="rId219" Type="http://schemas.openxmlformats.org/officeDocument/2006/relationships/customXml" Target="../ink/ink1249.xml"/><Relationship Id="rId218" Type="http://schemas.openxmlformats.org/officeDocument/2006/relationships/image" Target="../media/image849.png"/><Relationship Id="rId217" Type="http://schemas.openxmlformats.org/officeDocument/2006/relationships/customXml" Target="../ink/ink1248.xml"/><Relationship Id="rId216" Type="http://schemas.openxmlformats.org/officeDocument/2006/relationships/image" Target="../media/image848.png"/><Relationship Id="rId215" Type="http://schemas.openxmlformats.org/officeDocument/2006/relationships/customXml" Target="../ink/ink1247.xml"/><Relationship Id="rId214" Type="http://schemas.openxmlformats.org/officeDocument/2006/relationships/image" Target="../media/image847.png"/><Relationship Id="rId213" Type="http://schemas.openxmlformats.org/officeDocument/2006/relationships/customXml" Target="../ink/ink1246.xml"/><Relationship Id="rId212" Type="http://schemas.openxmlformats.org/officeDocument/2006/relationships/image" Target="../media/image846.png"/><Relationship Id="rId211" Type="http://schemas.openxmlformats.org/officeDocument/2006/relationships/customXml" Target="../ink/ink1245.xml"/><Relationship Id="rId210" Type="http://schemas.openxmlformats.org/officeDocument/2006/relationships/image" Target="../media/image845.png"/><Relationship Id="rId21" Type="http://schemas.openxmlformats.org/officeDocument/2006/relationships/customXml" Target="../ink/ink1150.xml"/><Relationship Id="rId209" Type="http://schemas.openxmlformats.org/officeDocument/2006/relationships/customXml" Target="../ink/ink1244.xml"/><Relationship Id="rId208" Type="http://schemas.openxmlformats.org/officeDocument/2006/relationships/image" Target="../media/image844.png"/><Relationship Id="rId207" Type="http://schemas.openxmlformats.org/officeDocument/2006/relationships/customXml" Target="../ink/ink1243.xml"/><Relationship Id="rId206" Type="http://schemas.openxmlformats.org/officeDocument/2006/relationships/image" Target="../media/image843.png"/><Relationship Id="rId205" Type="http://schemas.openxmlformats.org/officeDocument/2006/relationships/customXml" Target="../ink/ink1242.xml"/><Relationship Id="rId204" Type="http://schemas.openxmlformats.org/officeDocument/2006/relationships/image" Target="../media/image842.png"/><Relationship Id="rId203" Type="http://schemas.openxmlformats.org/officeDocument/2006/relationships/customXml" Target="../ink/ink1241.xml"/><Relationship Id="rId202" Type="http://schemas.openxmlformats.org/officeDocument/2006/relationships/image" Target="../media/image841.png"/><Relationship Id="rId201" Type="http://schemas.openxmlformats.org/officeDocument/2006/relationships/customXml" Target="../ink/ink1240.xml"/><Relationship Id="rId200" Type="http://schemas.openxmlformats.org/officeDocument/2006/relationships/image" Target="../media/image840.png"/><Relationship Id="rId20" Type="http://schemas.openxmlformats.org/officeDocument/2006/relationships/image" Target="../media/image751.png"/><Relationship Id="rId2" Type="http://schemas.openxmlformats.org/officeDocument/2006/relationships/image" Target="../media/image742.png"/><Relationship Id="rId199" Type="http://schemas.openxmlformats.org/officeDocument/2006/relationships/customXml" Target="../ink/ink1239.xml"/><Relationship Id="rId198" Type="http://schemas.openxmlformats.org/officeDocument/2006/relationships/image" Target="../media/image839.png"/><Relationship Id="rId197" Type="http://schemas.openxmlformats.org/officeDocument/2006/relationships/customXml" Target="../ink/ink1238.xml"/><Relationship Id="rId196" Type="http://schemas.openxmlformats.org/officeDocument/2006/relationships/image" Target="../media/image838.png"/><Relationship Id="rId195" Type="http://schemas.openxmlformats.org/officeDocument/2006/relationships/customXml" Target="../ink/ink1237.xml"/><Relationship Id="rId194" Type="http://schemas.openxmlformats.org/officeDocument/2006/relationships/image" Target="../media/image837.png"/><Relationship Id="rId193" Type="http://schemas.openxmlformats.org/officeDocument/2006/relationships/customXml" Target="../ink/ink1236.xml"/><Relationship Id="rId192" Type="http://schemas.openxmlformats.org/officeDocument/2006/relationships/image" Target="../media/image836.png"/><Relationship Id="rId191" Type="http://schemas.openxmlformats.org/officeDocument/2006/relationships/customXml" Target="../ink/ink1235.xml"/><Relationship Id="rId190" Type="http://schemas.openxmlformats.org/officeDocument/2006/relationships/image" Target="../media/image835.png"/><Relationship Id="rId19" Type="http://schemas.openxmlformats.org/officeDocument/2006/relationships/customXml" Target="../ink/ink1149.xml"/><Relationship Id="rId189" Type="http://schemas.openxmlformats.org/officeDocument/2006/relationships/customXml" Target="../ink/ink1234.xml"/><Relationship Id="rId188" Type="http://schemas.openxmlformats.org/officeDocument/2006/relationships/image" Target="../media/image834.png"/><Relationship Id="rId187" Type="http://schemas.openxmlformats.org/officeDocument/2006/relationships/customXml" Target="../ink/ink1233.xml"/><Relationship Id="rId186" Type="http://schemas.openxmlformats.org/officeDocument/2006/relationships/image" Target="../media/image833.png"/><Relationship Id="rId185" Type="http://schemas.openxmlformats.org/officeDocument/2006/relationships/customXml" Target="../ink/ink1232.xml"/><Relationship Id="rId184" Type="http://schemas.openxmlformats.org/officeDocument/2006/relationships/image" Target="../media/image832.png"/><Relationship Id="rId183" Type="http://schemas.openxmlformats.org/officeDocument/2006/relationships/customXml" Target="../ink/ink1231.xml"/><Relationship Id="rId182" Type="http://schemas.openxmlformats.org/officeDocument/2006/relationships/image" Target="../media/image831.png"/><Relationship Id="rId181" Type="http://schemas.openxmlformats.org/officeDocument/2006/relationships/customXml" Target="../ink/ink1230.xml"/><Relationship Id="rId180" Type="http://schemas.openxmlformats.org/officeDocument/2006/relationships/image" Target="../media/image830.png"/><Relationship Id="rId18" Type="http://schemas.openxmlformats.org/officeDocument/2006/relationships/image" Target="../media/image750.png"/><Relationship Id="rId179" Type="http://schemas.openxmlformats.org/officeDocument/2006/relationships/customXml" Target="../ink/ink1229.xml"/><Relationship Id="rId178" Type="http://schemas.openxmlformats.org/officeDocument/2006/relationships/image" Target="../media/image829.png"/><Relationship Id="rId177" Type="http://schemas.openxmlformats.org/officeDocument/2006/relationships/customXml" Target="../ink/ink1228.xml"/><Relationship Id="rId176" Type="http://schemas.openxmlformats.org/officeDocument/2006/relationships/image" Target="../media/image828.png"/><Relationship Id="rId175" Type="http://schemas.openxmlformats.org/officeDocument/2006/relationships/customXml" Target="../ink/ink1227.xml"/><Relationship Id="rId174" Type="http://schemas.openxmlformats.org/officeDocument/2006/relationships/image" Target="../media/image827.png"/><Relationship Id="rId173" Type="http://schemas.openxmlformats.org/officeDocument/2006/relationships/customXml" Target="../ink/ink1226.xml"/><Relationship Id="rId172" Type="http://schemas.openxmlformats.org/officeDocument/2006/relationships/image" Target="../media/image826.png"/><Relationship Id="rId171" Type="http://schemas.openxmlformats.org/officeDocument/2006/relationships/customXml" Target="../ink/ink1225.xml"/><Relationship Id="rId170" Type="http://schemas.openxmlformats.org/officeDocument/2006/relationships/image" Target="../media/image825.png"/><Relationship Id="rId17" Type="http://schemas.openxmlformats.org/officeDocument/2006/relationships/customXml" Target="../ink/ink1148.xml"/><Relationship Id="rId169" Type="http://schemas.openxmlformats.org/officeDocument/2006/relationships/customXml" Target="../ink/ink1224.xml"/><Relationship Id="rId168" Type="http://schemas.openxmlformats.org/officeDocument/2006/relationships/image" Target="../media/image824.png"/><Relationship Id="rId167" Type="http://schemas.openxmlformats.org/officeDocument/2006/relationships/customXml" Target="../ink/ink1223.xml"/><Relationship Id="rId166" Type="http://schemas.openxmlformats.org/officeDocument/2006/relationships/image" Target="../media/image823.png"/><Relationship Id="rId165" Type="http://schemas.openxmlformats.org/officeDocument/2006/relationships/customXml" Target="../ink/ink1222.xml"/><Relationship Id="rId164" Type="http://schemas.openxmlformats.org/officeDocument/2006/relationships/image" Target="../media/image822.png"/><Relationship Id="rId163" Type="http://schemas.openxmlformats.org/officeDocument/2006/relationships/customXml" Target="../ink/ink1221.xml"/><Relationship Id="rId162" Type="http://schemas.openxmlformats.org/officeDocument/2006/relationships/image" Target="../media/image821.png"/><Relationship Id="rId161" Type="http://schemas.openxmlformats.org/officeDocument/2006/relationships/customXml" Target="../ink/ink1220.xml"/><Relationship Id="rId160" Type="http://schemas.openxmlformats.org/officeDocument/2006/relationships/image" Target="../media/image820.png"/><Relationship Id="rId16" Type="http://schemas.openxmlformats.org/officeDocument/2006/relationships/image" Target="../media/image749.png"/><Relationship Id="rId159" Type="http://schemas.openxmlformats.org/officeDocument/2006/relationships/customXml" Target="../ink/ink1219.xml"/><Relationship Id="rId158" Type="http://schemas.openxmlformats.org/officeDocument/2006/relationships/image" Target="../media/image819.png"/><Relationship Id="rId157" Type="http://schemas.openxmlformats.org/officeDocument/2006/relationships/customXml" Target="../ink/ink1218.xml"/><Relationship Id="rId156" Type="http://schemas.openxmlformats.org/officeDocument/2006/relationships/image" Target="../media/image818.png"/><Relationship Id="rId155" Type="http://schemas.openxmlformats.org/officeDocument/2006/relationships/customXml" Target="../ink/ink1217.xml"/><Relationship Id="rId154" Type="http://schemas.openxmlformats.org/officeDocument/2006/relationships/image" Target="../media/image817.png"/><Relationship Id="rId153" Type="http://schemas.openxmlformats.org/officeDocument/2006/relationships/customXml" Target="../ink/ink1216.xml"/><Relationship Id="rId152" Type="http://schemas.openxmlformats.org/officeDocument/2006/relationships/image" Target="../media/image816.png"/><Relationship Id="rId151" Type="http://schemas.openxmlformats.org/officeDocument/2006/relationships/customXml" Target="../ink/ink1215.xml"/><Relationship Id="rId150" Type="http://schemas.openxmlformats.org/officeDocument/2006/relationships/image" Target="../media/image815.png"/><Relationship Id="rId15" Type="http://schemas.openxmlformats.org/officeDocument/2006/relationships/customXml" Target="../ink/ink1147.xml"/><Relationship Id="rId149" Type="http://schemas.openxmlformats.org/officeDocument/2006/relationships/customXml" Target="../ink/ink1214.xml"/><Relationship Id="rId148" Type="http://schemas.openxmlformats.org/officeDocument/2006/relationships/image" Target="../media/image814.png"/><Relationship Id="rId147" Type="http://schemas.openxmlformats.org/officeDocument/2006/relationships/customXml" Target="../ink/ink1213.xml"/><Relationship Id="rId146" Type="http://schemas.openxmlformats.org/officeDocument/2006/relationships/image" Target="../media/image813.png"/><Relationship Id="rId145" Type="http://schemas.openxmlformats.org/officeDocument/2006/relationships/customXml" Target="../ink/ink1212.xml"/><Relationship Id="rId144" Type="http://schemas.openxmlformats.org/officeDocument/2006/relationships/image" Target="../media/image812.png"/><Relationship Id="rId143" Type="http://schemas.openxmlformats.org/officeDocument/2006/relationships/customXml" Target="../ink/ink1211.xml"/><Relationship Id="rId142" Type="http://schemas.openxmlformats.org/officeDocument/2006/relationships/image" Target="../media/image811.png"/><Relationship Id="rId141" Type="http://schemas.openxmlformats.org/officeDocument/2006/relationships/customXml" Target="../ink/ink1210.xml"/><Relationship Id="rId140" Type="http://schemas.openxmlformats.org/officeDocument/2006/relationships/image" Target="../media/image810.png"/><Relationship Id="rId14" Type="http://schemas.openxmlformats.org/officeDocument/2006/relationships/image" Target="../media/image748.png"/><Relationship Id="rId139" Type="http://schemas.openxmlformats.org/officeDocument/2006/relationships/customXml" Target="../ink/ink1209.xml"/><Relationship Id="rId138" Type="http://schemas.openxmlformats.org/officeDocument/2006/relationships/image" Target="../media/image809.png"/><Relationship Id="rId137" Type="http://schemas.openxmlformats.org/officeDocument/2006/relationships/customXml" Target="../ink/ink1208.xml"/><Relationship Id="rId136" Type="http://schemas.openxmlformats.org/officeDocument/2006/relationships/image" Target="../media/image808.png"/><Relationship Id="rId135" Type="http://schemas.openxmlformats.org/officeDocument/2006/relationships/customXml" Target="../ink/ink1207.xml"/><Relationship Id="rId134" Type="http://schemas.openxmlformats.org/officeDocument/2006/relationships/image" Target="../media/image807.png"/><Relationship Id="rId133" Type="http://schemas.openxmlformats.org/officeDocument/2006/relationships/customXml" Target="../ink/ink1206.xml"/><Relationship Id="rId132" Type="http://schemas.openxmlformats.org/officeDocument/2006/relationships/image" Target="../media/image806.png"/><Relationship Id="rId131" Type="http://schemas.openxmlformats.org/officeDocument/2006/relationships/customXml" Target="../ink/ink1205.xml"/><Relationship Id="rId130" Type="http://schemas.openxmlformats.org/officeDocument/2006/relationships/image" Target="../media/image805.png"/><Relationship Id="rId13" Type="http://schemas.openxmlformats.org/officeDocument/2006/relationships/customXml" Target="../ink/ink1146.xml"/><Relationship Id="rId129" Type="http://schemas.openxmlformats.org/officeDocument/2006/relationships/customXml" Target="../ink/ink1204.xml"/><Relationship Id="rId128" Type="http://schemas.openxmlformats.org/officeDocument/2006/relationships/image" Target="../media/image804.png"/><Relationship Id="rId127" Type="http://schemas.openxmlformats.org/officeDocument/2006/relationships/customXml" Target="../ink/ink1203.xml"/><Relationship Id="rId126" Type="http://schemas.openxmlformats.org/officeDocument/2006/relationships/image" Target="../media/image803.png"/><Relationship Id="rId125" Type="http://schemas.openxmlformats.org/officeDocument/2006/relationships/customXml" Target="../ink/ink1202.xml"/><Relationship Id="rId124" Type="http://schemas.openxmlformats.org/officeDocument/2006/relationships/image" Target="../media/image802.png"/><Relationship Id="rId123" Type="http://schemas.openxmlformats.org/officeDocument/2006/relationships/customXml" Target="../ink/ink1201.xml"/><Relationship Id="rId122" Type="http://schemas.openxmlformats.org/officeDocument/2006/relationships/image" Target="../media/image801.png"/><Relationship Id="rId121" Type="http://schemas.openxmlformats.org/officeDocument/2006/relationships/customXml" Target="../ink/ink1200.xml"/><Relationship Id="rId120" Type="http://schemas.openxmlformats.org/officeDocument/2006/relationships/image" Target="../media/image800.png"/><Relationship Id="rId12" Type="http://schemas.openxmlformats.org/officeDocument/2006/relationships/image" Target="../media/image747.png"/><Relationship Id="rId119" Type="http://schemas.openxmlformats.org/officeDocument/2006/relationships/customXml" Target="../ink/ink1199.xml"/><Relationship Id="rId118" Type="http://schemas.openxmlformats.org/officeDocument/2006/relationships/image" Target="../media/image799.png"/><Relationship Id="rId117" Type="http://schemas.openxmlformats.org/officeDocument/2006/relationships/customXml" Target="../ink/ink1198.xml"/><Relationship Id="rId116" Type="http://schemas.openxmlformats.org/officeDocument/2006/relationships/image" Target="../media/image798.png"/><Relationship Id="rId115" Type="http://schemas.openxmlformats.org/officeDocument/2006/relationships/customXml" Target="../ink/ink1197.xml"/><Relationship Id="rId114" Type="http://schemas.openxmlformats.org/officeDocument/2006/relationships/image" Target="../media/image797.png"/><Relationship Id="rId113" Type="http://schemas.openxmlformats.org/officeDocument/2006/relationships/customXml" Target="../ink/ink1196.xml"/><Relationship Id="rId112" Type="http://schemas.openxmlformats.org/officeDocument/2006/relationships/image" Target="../media/image796.png"/><Relationship Id="rId111" Type="http://schemas.openxmlformats.org/officeDocument/2006/relationships/customXml" Target="../ink/ink1195.xml"/><Relationship Id="rId110" Type="http://schemas.openxmlformats.org/officeDocument/2006/relationships/image" Target="../media/image795.png"/><Relationship Id="rId11" Type="http://schemas.openxmlformats.org/officeDocument/2006/relationships/customXml" Target="../ink/ink1145.xml"/><Relationship Id="rId109" Type="http://schemas.openxmlformats.org/officeDocument/2006/relationships/customXml" Target="../ink/ink1194.xml"/><Relationship Id="rId108" Type="http://schemas.openxmlformats.org/officeDocument/2006/relationships/image" Target="../media/image794.png"/><Relationship Id="rId107" Type="http://schemas.openxmlformats.org/officeDocument/2006/relationships/customXml" Target="../ink/ink1193.xml"/><Relationship Id="rId106" Type="http://schemas.openxmlformats.org/officeDocument/2006/relationships/image" Target="../media/image793.png"/><Relationship Id="rId105" Type="http://schemas.openxmlformats.org/officeDocument/2006/relationships/customXml" Target="../ink/ink1192.xml"/><Relationship Id="rId104" Type="http://schemas.openxmlformats.org/officeDocument/2006/relationships/image" Target="../media/image792.png"/><Relationship Id="rId103" Type="http://schemas.openxmlformats.org/officeDocument/2006/relationships/customXml" Target="../ink/ink1191.xml"/><Relationship Id="rId102" Type="http://schemas.openxmlformats.org/officeDocument/2006/relationships/image" Target="../media/image791.png"/><Relationship Id="rId101" Type="http://schemas.openxmlformats.org/officeDocument/2006/relationships/customXml" Target="../ink/ink1190.xml"/><Relationship Id="rId100" Type="http://schemas.openxmlformats.org/officeDocument/2006/relationships/image" Target="../media/image790.png"/><Relationship Id="rId10" Type="http://schemas.openxmlformats.org/officeDocument/2006/relationships/image" Target="../media/image746.png"/><Relationship Id="rId1" Type="http://schemas.openxmlformats.org/officeDocument/2006/relationships/customXml" Target="../ink/ink11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448.xml"/><Relationship Id="rId98" Type="http://schemas.openxmlformats.org/officeDocument/2006/relationships/image" Target="../media/image1058.png"/><Relationship Id="rId97" Type="http://schemas.openxmlformats.org/officeDocument/2006/relationships/customXml" Target="../ink/ink1447.xml"/><Relationship Id="rId96" Type="http://schemas.openxmlformats.org/officeDocument/2006/relationships/image" Target="../media/image1057.png"/><Relationship Id="rId95" Type="http://schemas.openxmlformats.org/officeDocument/2006/relationships/customXml" Target="../ink/ink1446.xml"/><Relationship Id="rId94" Type="http://schemas.openxmlformats.org/officeDocument/2006/relationships/image" Target="../media/image1056.png"/><Relationship Id="rId93" Type="http://schemas.openxmlformats.org/officeDocument/2006/relationships/customXml" Target="../ink/ink1445.xml"/><Relationship Id="rId92" Type="http://schemas.openxmlformats.org/officeDocument/2006/relationships/image" Target="../media/image1055.png"/><Relationship Id="rId91" Type="http://schemas.openxmlformats.org/officeDocument/2006/relationships/customXml" Target="../ink/ink1444.xml"/><Relationship Id="rId90" Type="http://schemas.openxmlformats.org/officeDocument/2006/relationships/image" Target="../media/image1054.png"/><Relationship Id="rId9" Type="http://schemas.openxmlformats.org/officeDocument/2006/relationships/customXml" Target="../ink/ink1403.xml"/><Relationship Id="rId89" Type="http://schemas.openxmlformats.org/officeDocument/2006/relationships/customXml" Target="../ink/ink1443.xml"/><Relationship Id="rId88" Type="http://schemas.openxmlformats.org/officeDocument/2006/relationships/image" Target="../media/image1053.png"/><Relationship Id="rId87" Type="http://schemas.openxmlformats.org/officeDocument/2006/relationships/customXml" Target="../ink/ink1442.xml"/><Relationship Id="rId86" Type="http://schemas.openxmlformats.org/officeDocument/2006/relationships/image" Target="../media/image1052.png"/><Relationship Id="rId85" Type="http://schemas.openxmlformats.org/officeDocument/2006/relationships/customXml" Target="../ink/ink1441.xml"/><Relationship Id="rId84" Type="http://schemas.openxmlformats.org/officeDocument/2006/relationships/image" Target="../media/image1051.png"/><Relationship Id="rId83" Type="http://schemas.openxmlformats.org/officeDocument/2006/relationships/customXml" Target="../ink/ink1440.xml"/><Relationship Id="rId82" Type="http://schemas.openxmlformats.org/officeDocument/2006/relationships/image" Target="../media/image1050.png"/><Relationship Id="rId81" Type="http://schemas.openxmlformats.org/officeDocument/2006/relationships/customXml" Target="../ink/ink1439.xml"/><Relationship Id="rId80" Type="http://schemas.openxmlformats.org/officeDocument/2006/relationships/image" Target="../media/image1049.png"/><Relationship Id="rId8" Type="http://schemas.openxmlformats.org/officeDocument/2006/relationships/image" Target="../media/image1013.png"/><Relationship Id="rId79" Type="http://schemas.openxmlformats.org/officeDocument/2006/relationships/customXml" Target="../ink/ink1438.xml"/><Relationship Id="rId78" Type="http://schemas.openxmlformats.org/officeDocument/2006/relationships/image" Target="../media/image1048.png"/><Relationship Id="rId77" Type="http://schemas.openxmlformats.org/officeDocument/2006/relationships/customXml" Target="../ink/ink1437.xml"/><Relationship Id="rId76" Type="http://schemas.openxmlformats.org/officeDocument/2006/relationships/image" Target="../media/image1047.png"/><Relationship Id="rId75" Type="http://schemas.openxmlformats.org/officeDocument/2006/relationships/customXml" Target="../ink/ink1436.xml"/><Relationship Id="rId74" Type="http://schemas.openxmlformats.org/officeDocument/2006/relationships/image" Target="../media/image1046.png"/><Relationship Id="rId73" Type="http://schemas.openxmlformats.org/officeDocument/2006/relationships/customXml" Target="../ink/ink1435.xml"/><Relationship Id="rId72" Type="http://schemas.openxmlformats.org/officeDocument/2006/relationships/image" Target="../media/image1045.png"/><Relationship Id="rId71" Type="http://schemas.openxmlformats.org/officeDocument/2006/relationships/customXml" Target="../ink/ink1434.xml"/><Relationship Id="rId70" Type="http://schemas.openxmlformats.org/officeDocument/2006/relationships/image" Target="../media/image1044.png"/><Relationship Id="rId7" Type="http://schemas.openxmlformats.org/officeDocument/2006/relationships/customXml" Target="../ink/ink1402.xml"/><Relationship Id="rId69" Type="http://schemas.openxmlformats.org/officeDocument/2006/relationships/customXml" Target="../ink/ink1433.xml"/><Relationship Id="rId68" Type="http://schemas.openxmlformats.org/officeDocument/2006/relationships/image" Target="../media/image1043.png"/><Relationship Id="rId67" Type="http://schemas.openxmlformats.org/officeDocument/2006/relationships/customXml" Target="../ink/ink1432.xml"/><Relationship Id="rId66" Type="http://schemas.openxmlformats.org/officeDocument/2006/relationships/image" Target="../media/image1042.png"/><Relationship Id="rId65" Type="http://schemas.openxmlformats.org/officeDocument/2006/relationships/customXml" Target="../ink/ink1431.xml"/><Relationship Id="rId64" Type="http://schemas.openxmlformats.org/officeDocument/2006/relationships/image" Target="../media/image1041.png"/><Relationship Id="rId63" Type="http://schemas.openxmlformats.org/officeDocument/2006/relationships/customXml" Target="../ink/ink1430.xml"/><Relationship Id="rId62" Type="http://schemas.openxmlformats.org/officeDocument/2006/relationships/image" Target="../media/image1040.png"/><Relationship Id="rId61" Type="http://schemas.openxmlformats.org/officeDocument/2006/relationships/customXml" Target="../ink/ink1429.xml"/><Relationship Id="rId60" Type="http://schemas.openxmlformats.org/officeDocument/2006/relationships/image" Target="../media/image1039.png"/><Relationship Id="rId6" Type="http://schemas.openxmlformats.org/officeDocument/2006/relationships/image" Target="../media/image1012.png"/><Relationship Id="rId59" Type="http://schemas.openxmlformats.org/officeDocument/2006/relationships/customXml" Target="../ink/ink1428.xml"/><Relationship Id="rId58" Type="http://schemas.openxmlformats.org/officeDocument/2006/relationships/image" Target="../media/image1038.png"/><Relationship Id="rId57" Type="http://schemas.openxmlformats.org/officeDocument/2006/relationships/customXml" Target="../ink/ink1427.xml"/><Relationship Id="rId56" Type="http://schemas.openxmlformats.org/officeDocument/2006/relationships/image" Target="../media/image1037.png"/><Relationship Id="rId55" Type="http://schemas.openxmlformats.org/officeDocument/2006/relationships/customXml" Target="../ink/ink1426.xml"/><Relationship Id="rId54" Type="http://schemas.openxmlformats.org/officeDocument/2006/relationships/image" Target="../media/image1036.png"/><Relationship Id="rId53" Type="http://schemas.openxmlformats.org/officeDocument/2006/relationships/customXml" Target="../ink/ink1425.xml"/><Relationship Id="rId52" Type="http://schemas.openxmlformats.org/officeDocument/2006/relationships/image" Target="../media/image1035.png"/><Relationship Id="rId51" Type="http://schemas.openxmlformats.org/officeDocument/2006/relationships/customXml" Target="../ink/ink1424.xml"/><Relationship Id="rId50" Type="http://schemas.openxmlformats.org/officeDocument/2006/relationships/image" Target="../media/image1034.png"/><Relationship Id="rId5" Type="http://schemas.openxmlformats.org/officeDocument/2006/relationships/customXml" Target="../ink/ink1401.xml"/><Relationship Id="rId49" Type="http://schemas.openxmlformats.org/officeDocument/2006/relationships/customXml" Target="../ink/ink1423.xml"/><Relationship Id="rId48" Type="http://schemas.openxmlformats.org/officeDocument/2006/relationships/image" Target="../media/image1033.png"/><Relationship Id="rId47" Type="http://schemas.openxmlformats.org/officeDocument/2006/relationships/customXml" Target="../ink/ink1422.xml"/><Relationship Id="rId46" Type="http://schemas.openxmlformats.org/officeDocument/2006/relationships/image" Target="../media/image1032.png"/><Relationship Id="rId45" Type="http://schemas.openxmlformats.org/officeDocument/2006/relationships/customXml" Target="../ink/ink1421.xml"/><Relationship Id="rId44" Type="http://schemas.openxmlformats.org/officeDocument/2006/relationships/image" Target="../media/image1031.png"/><Relationship Id="rId43" Type="http://schemas.openxmlformats.org/officeDocument/2006/relationships/customXml" Target="../ink/ink1420.xml"/><Relationship Id="rId42" Type="http://schemas.openxmlformats.org/officeDocument/2006/relationships/image" Target="../media/image1030.png"/><Relationship Id="rId41" Type="http://schemas.openxmlformats.org/officeDocument/2006/relationships/customXml" Target="../ink/ink1419.xml"/><Relationship Id="rId40" Type="http://schemas.openxmlformats.org/officeDocument/2006/relationships/image" Target="../media/image1029.png"/><Relationship Id="rId4" Type="http://schemas.openxmlformats.org/officeDocument/2006/relationships/image" Target="../media/image1011.png"/><Relationship Id="rId39" Type="http://schemas.openxmlformats.org/officeDocument/2006/relationships/customXml" Target="../ink/ink1418.xml"/><Relationship Id="rId38" Type="http://schemas.openxmlformats.org/officeDocument/2006/relationships/image" Target="../media/image1028.png"/><Relationship Id="rId37" Type="http://schemas.openxmlformats.org/officeDocument/2006/relationships/customXml" Target="../ink/ink1417.xml"/><Relationship Id="rId36" Type="http://schemas.openxmlformats.org/officeDocument/2006/relationships/image" Target="../media/image1027.png"/><Relationship Id="rId35" Type="http://schemas.openxmlformats.org/officeDocument/2006/relationships/customXml" Target="../ink/ink1416.xml"/><Relationship Id="rId34" Type="http://schemas.openxmlformats.org/officeDocument/2006/relationships/image" Target="../media/image1026.png"/><Relationship Id="rId330" Type="http://schemas.openxmlformats.org/officeDocument/2006/relationships/slideLayout" Target="../slideLayouts/slideLayout36.xml"/><Relationship Id="rId33" Type="http://schemas.openxmlformats.org/officeDocument/2006/relationships/customXml" Target="../ink/ink1415.xml"/><Relationship Id="rId329" Type="http://schemas.openxmlformats.org/officeDocument/2006/relationships/audio" Target="../media/audio3.wav"/><Relationship Id="rId328" Type="http://schemas.openxmlformats.org/officeDocument/2006/relationships/audio" Target="../media/audio1.wav"/><Relationship Id="rId327" Type="http://schemas.openxmlformats.org/officeDocument/2006/relationships/image" Target="../media/image1167.png"/><Relationship Id="rId326" Type="http://schemas.openxmlformats.org/officeDocument/2006/relationships/customXml" Target="../ink/ink1563.xml"/><Relationship Id="rId325" Type="http://schemas.openxmlformats.org/officeDocument/2006/relationships/image" Target="../media/image1166.png"/><Relationship Id="rId324" Type="http://schemas.openxmlformats.org/officeDocument/2006/relationships/customXml" Target="../ink/ink1562.xml"/><Relationship Id="rId323" Type="http://schemas.openxmlformats.org/officeDocument/2006/relationships/image" Target="../media/image1165.png"/><Relationship Id="rId322" Type="http://schemas.openxmlformats.org/officeDocument/2006/relationships/customXml" Target="../ink/ink1561.xml"/><Relationship Id="rId321" Type="http://schemas.openxmlformats.org/officeDocument/2006/relationships/image" Target="../media/image1164.png"/><Relationship Id="rId320" Type="http://schemas.openxmlformats.org/officeDocument/2006/relationships/customXml" Target="../ink/ink1560.xml"/><Relationship Id="rId32" Type="http://schemas.openxmlformats.org/officeDocument/2006/relationships/image" Target="../media/image1025.png"/><Relationship Id="rId319" Type="http://schemas.openxmlformats.org/officeDocument/2006/relationships/image" Target="../media/image1163.png"/><Relationship Id="rId318" Type="http://schemas.openxmlformats.org/officeDocument/2006/relationships/customXml" Target="../ink/ink1559.xml"/><Relationship Id="rId317" Type="http://schemas.openxmlformats.org/officeDocument/2006/relationships/customXml" Target="../ink/ink1558.xml"/><Relationship Id="rId316" Type="http://schemas.openxmlformats.org/officeDocument/2006/relationships/image" Target="../media/image1162.png"/><Relationship Id="rId315" Type="http://schemas.openxmlformats.org/officeDocument/2006/relationships/customXml" Target="../ink/ink1557.xml"/><Relationship Id="rId314" Type="http://schemas.openxmlformats.org/officeDocument/2006/relationships/image" Target="../media/image1161.png"/><Relationship Id="rId313" Type="http://schemas.openxmlformats.org/officeDocument/2006/relationships/customXml" Target="../ink/ink1556.xml"/><Relationship Id="rId312" Type="http://schemas.openxmlformats.org/officeDocument/2006/relationships/image" Target="../media/image1160.png"/><Relationship Id="rId311" Type="http://schemas.openxmlformats.org/officeDocument/2006/relationships/customXml" Target="../ink/ink1555.xml"/><Relationship Id="rId310" Type="http://schemas.openxmlformats.org/officeDocument/2006/relationships/image" Target="../media/image1159.png"/><Relationship Id="rId31" Type="http://schemas.openxmlformats.org/officeDocument/2006/relationships/customXml" Target="../ink/ink1414.xml"/><Relationship Id="rId309" Type="http://schemas.openxmlformats.org/officeDocument/2006/relationships/customXml" Target="../ink/ink1554.xml"/><Relationship Id="rId308" Type="http://schemas.openxmlformats.org/officeDocument/2006/relationships/image" Target="../media/image1158.png"/><Relationship Id="rId307" Type="http://schemas.openxmlformats.org/officeDocument/2006/relationships/customXml" Target="../ink/ink1553.xml"/><Relationship Id="rId306" Type="http://schemas.openxmlformats.org/officeDocument/2006/relationships/image" Target="../media/image1157.png"/><Relationship Id="rId305" Type="http://schemas.openxmlformats.org/officeDocument/2006/relationships/customXml" Target="../ink/ink1552.xml"/><Relationship Id="rId304" Type="http://schemas.openxmlformats.org/officeDocument/2006/relationships/image" Target="../media/image1156.png"/><Relationship Id="rId303" Type="http://schemas.openxmlformats.org/officeDocument/2006/relationships/customXml" Target="../ink/ink1551.xml"/><Relationship Id="rId302" Type="http://schemas.openxmlformats.org/officeDocument/2006/relationships/image" Target="../media/image1155.png"/><Relationship Id="rId301" Type="http://schemas.openxmlformats.org/officeDocument/2006/relationships/customXml" Target="../ink/ink1550.xml"/><Relationship Id="rId300" Type="http://schemas.openxmlformats.org/officeDocument/2006/relationships/image" Target="../media/image1154.png"/><Relationship Id="rId30" Type="http://schemas.openxmlformats.org/officeDocument/2006/relationships/image" Target="../media/image1024.png"/><Relationship Id="rId3" Type="http://schemas.openxmlformats.org/officeDocument/2006/relationships/customXml" Target="../ink/ink1400.xml"/><Relationship Id="rId299" Type="http://schemas.openxmlformats.org/officeDocument/2006/relationships/customXml" Target="../ink/ink1549.xml"/><Relationship Id="rId298" Type="http://schemas.openxmlformats.org/officeDocument/2006/relationships/image" Target="../media/image1153.png"/><Relationship Id="rId297" Type="http://schemas.openxmlformats.org/officeDocument/2006/relationships/customXml" Target="../ink/ink1548.xml"/><Relationship Id="rId296" Type="http://schemas.openxmlformats.org/officeDocument/2006/relationships/image" Target="../media/image1152.png"/><Relationship Id="rId295" Type="http://schemas.openxmlformats.org/officeDocument/2006/relationships/customXml" Target="../ink/ink1547.xml"/><Relationship Id="rId294" Type="http://schemas.openxmlformats.org/officeDocument/2006/relationships/image" Target="../media/image1151.png"/><Relationship Id="rId293" Type="http://schemas.openxmlformats.org/officeDocument/2006/relationships/customXml" Target="../ink/ink1546.xml"/><Relationship Id="rId292" Type="http://schemas.openxmlformats.org/officeDocument/2006/relationships/image" Target="../media/image1150.png"/><Relationship Id="rId291" Type="http://schemas.openxmlformats.org/officeDocument/2006/relationships/customXml" Target="../ink/ink1545.xml"/><Relationship Id="rId290" Type="http://schemas.openxmlformats.org/officeDocument/2006/relationships/customXml" Target="../ink/ink1544.xml"/><Relationship Id="rId29" Type="http://schemas.openxmlformats.org/officeDocument/2006/relationships/customXml" Target="../ink/ink1413.xml"/><Relationship Id="rId289" Type="http://schemas.openxmlformats.org/officeDocument/2006/relationships/image" Target="../media/image1149.png"/><Relationship Id="rId288" Type="http://schemas.openxmlformats.org/officeDocument/2006/relationships/customXml" Target="../ink/ink1543.xml"/><Relationship Id="rId287" Type="http://schemas.openxmlformats.org/officeDocument/2006/relationships/image" Target="../media/image1148.png"/><Relationship Id="rId286" Type="http://schemas.openxmlformats.org/officeDocument/2006/relationships/customXml" Target="../ink/ink1542.xml"/><Relationship Id="rId285" Type="http://schemas.openxmlformats.org/officeDocument/2006/relationships/customXml" Target="../ink/ink1541.xml"/><Relationship Id="rId284" Type="http://schemas.openxmlformats.org/officeDocument/2006/relationships/image" Target="../media/image1147.png"/><Relationship Id="rId283" Type="http://schemas.openxmlformats.org/officeDocument/2006/relationships/customXml" Target="../ink/ink1540.xml"/><Relationship Id="rId282" Type="http://schemas.openxmlformats.org/officeDocument/2006/relationships/image" Target="../media/image1146.png"/><Relationship Id="rId281" Type="http://schemas.openxmlformats.org/officeDocument/2006/relationships/customXml" Target="../ink/ink1539.xml"/><Relationship Id="rId280" Type="http://schemas.openxmlformats.org/officeDocument/2006/relationships/customXml" Target="../ink/ink1538.xml"/><Relationship Id="rId28" Type="http://schemas.openxmlformats.org/officeDocument/2006/relationships/image" Target="../media/image1023.png"/><Relationship Id="rId279" Type="http://schemas.openxmlformats.org/officeDocument/2006/relationships/image" Target="../media/image1145.png"/><Relationship Id="rId278" Type="http://schemas.openxmlformats.org/officeDocument/2006/relationships/customXml" Target="../ink/ink1537.xml"/><Relationship Id="rId277" Type="http://schemas.openxmlformats.org/officeDocument/2006/relationships/image" Target="../media/image1144.png"/><Relationship Id="rId276" Type="http://schemas.openxmlformats.org/officeDocument/2006/relationships/customXml" Target="../ink/ink1536.xml"/><Relationship Id="rId275" Type="http://schemas.openxmlformats.org/officeDocument/2006/relationships/image" Target="../media/image1143.png"/><Relationship Id="rId274" Type="http://schemas.openxmlformats.org/officeDocument/2006/relationships/customXml" Target="../ink/ink1535.xml"/><Relationship Id="rId273" Type="http://schemas.openxmlformats.org/officeDocument/2006/relationships/image" Target="../media/image1142.png"/><Relationship Id="rId272" Type="http://schemas.openxmlformats.org/officeDocument/2006/relationships/customXml" Target="../ink/ink1534.xml"/><Relationship Id="rId271" Type="http://schemas.openxmlformats.org/officeDocument/2006/relationships/image" Target="../media/image1141.png"/><Relationship Id="rId270" Type="http://schemas.openxmlformats.org/officeDocument/2006/relationships/customXml" Target="../ink/ink1533.xml"/><Relationship Id="rId27" Type="http://schemas.openxmlformats.org/officeDocument/2006/relationships/customXml" Target="../ink/ink1412.xml"/><Relationship Id="rId269" Type="http://schemas.openxmlformats.org/officeDocument/2006/relationships/image" Target="../media/image1140.png"/><Relationship Id="rId268" Type="http://schemas.openxmlformats.org/officeDocument/2006/relationships/customXml" Target="../ink/ink1532.xml"/><Relationship Id="rId267" Type="http://schemas.openxmlformats.org/officeDocument/2006/relationships/image" Target="../media/image1139.png"/><Relationship Id="rId266" Type="http://schemas.openxmlformats.org/officeDocument/2006/relationships/customXml" Target="../ink/ink1531.xml"/><Relationship Id="rId265" Type="http://schemas.openxmlformats.org/officeDocument/2006/relationships/image" Target="../media/image1138.png"/><Relationship Id="rId264" Type="http://schemas.openxmlformats.org/officeDocument/2006/relationships/customXml" Target="../ink/ink1530.xml"/><Relationship Id="rId263" Type="http://schemas.openxmlformats.org/officeDocument/2006/relationships/image" Target="../media/image1137.png"/><Relationship Id="rId262" Type="http://schemas.openxmlformats.org/officeDocument/2006/relationships/customXml" Target="../ink/ink1529.xml"/><Relationship Id="rId261" Type="http://schemas.openxmlformats.org/officeDocument/2006/relationships/image" Target="../media/image1136.png"/><Relationship Id="rId260" Type="http://schemas.openxmlformats.org/officeDocument/2006/relationships/customXml" Target="../ink/ink1528.xml"/><Relationship Id="rId26" Type="http://schemas.openxmlformats.org/officeDocument/2006/relationships/image" Target="../media/image1022.png"/><Relationship Id="rId259" Type="http://schemas.openxmlformats.org/officeDocument/2006/relationships/image" Target="../media/image1135.png"/><Relationship Id="rId258" Type="http://schemas.openxmlformats.org/officeDocument/2006/relationships/customXml" Target="../ink/ink1527.xml"/><Relationship Id="rId257" Type="http://schemas.openxmlformats.org/officeDocument/2006/relationships/image" Target="../media/image1134.png"/><Relationship Id="rId256" Type="http://schemas.openxmlformats.org/officeDocument/2006/relationships/customXml" Target="../ink/ink1526.xml"/><Relationship Id="rId255" Type="http://schemas.openxmlformats.org/officeDocument/2006/relationships/image" Target="../media/image1133.png"/><Relationship Id="rId254" Type="http://schemas.openxmlformats.org/officeDocument/2006/relationships/customXml" Target="../ink/ink1525.xml"/><Relationship Id="rId253" Type="http://schemas.openxmlformats.org/officeDocument/2006/relationships/image" Target="../media/image1132.png"/><Relationship Id="rId252" Type="http://schemas.openxmlformats.org/officeDocument/2006/relationships/customXml" Target="../ink/ink1524.xml"/><Relationship Id="rId251" Type="http://schemas.openxmlformats.org/officeDocument/2006/relationships/image" Target="../media/image1131.png"/><Relationship Id="rId250" Type="http://schemas.openxmlformats.org/officeDocument/2006/relationships/customXml" Target="../ink/ink1523.xml"/><Relationship Id="rId25" Type="http://schemas.openxmlformats.org/officeDocument/2006/relationships/customXml" Target="../ink/ink1411.xml"/><Relationship Id="rId249" Type="http://schemas.openxmlformats.org/officeDocument/2006/relationships/image" Target="../media/image1130.png"/><Relationship Id="rId248" Type="http://schemas.openxmlformats.org/officeDocument/2006/relationships/customXml" Target="../ink/ink1522.xml"/><Relationship Id="rId247" Type="http://schemas.openxmlformats.org/officeDocument/2006/relationships/image" Target="../media/image1129.png"/><Relationship Id="rId246" Type="http://schemas.openxmlformats.org/officeDocument/2006/relationships/customXml" Target="../ink/ink1521.xml"/><Relationship Id="rId245" Type="http://schemas.openxmlformats.org/officeDocument/2006/relationships/image" Target="../media/image1128.png"/><Relationship Id="rId244" Type="http://schemas.openxmlformats.org/officeDocument/2006/relationships/customXml" Target="../ink/ink1520.xml"/><Relationship Id="rId243" Type="http://schemas.openxmlformats.org/officeDocument/2006/relationships/image" Target="../media/image1127.png"/><Relationship Id="rId242" Type="http://schemas.openxmlformats.org/officeDocument/2006/relationships/customXml" Target="../ink/ink1519.xml"/><Relationship Id="rId241" Type="http://schemas.openxmlformats.org/officeDocument/2006/relationships/image" Target="../media/image1126.png"/><Relationship Id="rId240" Type="http://schemas.openxmlformats.org/officeDocument/2006/relationships/customXml" Target="../ink/ink1518.xml"/><Relationship Id="rId24" Type="http://schemas.openxmlformats.org/officeDocument/2006/relationships/image" Target="../media/image1021.png"/><Relationship Id="rId239" Type="http://schemas.openxmlformats.org/officeDocument/2006/relationships/image" Target="../media/image1125.png"/><Relationship Id="rId238" Type="http://schemas.openxmlformats.org/officeDocument/2006/relationships/customXml" Target="../ink/ink1517.xml"/><Relationship Id="rId237" Type="http://schemas.openxmlformats.org/officeDocument/2006/relationships/image" Target="../media/image1124.png"/><Relationship Id="rId236" Type="http://schemas.openxmlformats.org/officeDocument/2006/relationships/customXml" Target="../ink/ink1516.xml"/><Relationship Id="rId235" Type="http://schemas.openxmlformats.org/officeDocument/2006/relationships/image" Target="../media/image1123.png"/><Relationship Id="rId234" Type="http://schemas.openxmlformats.org/officeDocument/2006/relationships/customXml" Target="../ink/ink1515.xml"/><Relationship Id="rId233" Type="http://schemas.openxmlformats.org/officeDocument/2006/relationships/image" Target="../media/image1122.png"/><Relationship Id="rId232" Type="http://schemas.openxmlformats.org/officeDocument/2006/relationships/customXml" Target="../ink/ink1514.xml"/><Relationship Id="rId231" Type="http://schemas.openxmlformats.org/officeDocument/2006/relationships/image" Target="../media/image1121.png"/><Relationship Id="rId230" Type="http://schemas.openxmlformats.org/officeDocument/2006/relationships/customXml" Target="../ink/ink1513.xml"/><Relationship Id="rId23" Type="http://schemas.openxmlformats.org/officeDocument/2006/relationships/customXml" Target="../ink/ink1410.xml"/><Relationship Id="rId229" Type="http://schemas.openxmlformats.org/officeDocument/2006/relationships/image" Target="../media/image1120.png"/><Relationship Id="rId228" Type="http://schemas.openxmlformats.org/officeDocument/2006/relationships/customXml" Target="../ink/ink1512.xml"/><Relationship Id="rId227" Type="http://schemas.openxmlformats.org/officeDocument/2006/relationships/image" Target="../media/image1119.png"/><Relationship Id="rId226" Type="http://schemas.openxmlformats.org/officeDocument/2006/relationships/customXml" Target="../ink/ink1511.xml"/><Relationship Id="rId225" Type="http://schemas.openxmlformats.org/officeDocument/2006/relationships/image" Target="../media/image1118.png"/><Relationship Id="rId224" Type="http://schemas.openxmlformats.org/officeDocument/2006/relationships/customXml" Target="../ink/ink1510.xml"/><Relationship Id="rId223" Type="http://schemas.openxmlformats.org/officeDocument/2006/relationships/image" Target="../media/image1117.png"/><Relationship Id="rId222" Type="http://schemas.openxmlformats.org/officeDocument/2006/relationships/customXml" Target="../ink/ink1509.xml"/><Relationship Id="rId221" Type="http://schemas.openxmlformats.org/officeDocument/2006/relationships/image" Target="../media/image1116.png"/><Relationship Id="rId220" Type="http://schemas.openxmlformats.org/officeDocument/2006/relationships/customXml" Target="../ink/ink1508.xml"/><Relationship Id="rId22" Type="http://schemas.openxmlformats.org/officeDocument/2006/relationships/image" Target="../media/image1020.png"/><Relationship Id="rId219" Type="http://schemas.openxmlformats.org/officeDocument/2006/relationships/image" Target="../media/image1115.png"/><Relationship Id="rId218" Type="http://schemas.openxmlformats.org/officeDocument/2006/relationships/customXml" Target="../ink/ink1507.xml"/><Relationship Id="rId217" Type="http://schemas.openxmlformats.org/officeDocument/2006/relationships/image" Target="../media/image1114.png"/><Relationship Id="rId216" Type="http://schemas.openxmlformats.org/officeDocument/2006/relationships/customXml" Target="../ink/ink1506.xml"/><Relationship Id="rId215" Type="http://schemas.openxmlformats.org/officeDocument/2006/relationships/image" Target="../media/image1113.png"/><Relationship Id="rId214" Type="http://schemas.openxmlformats.org/officeDocument/2006/relationships/customXml" Target="../ink/ink1505.xml"/><Relationship Id="rId213" Type="http://schemas.openxmlformats.org/officeDocument/2006/relationships/customXml" Target="../ink/ink1504.xml"/><Relationship Id="rId212" Type="http://schemas.openxmlformats.org/officeDocument/2006/relationships/image" Target="../media/image1112.png"/><Relationship Id="rId211" Type="http://schemas.openxmlformats.org/officeDocument/2006/relationships/customXml" Target="../ink/ink1503.xml"/><Relationship Id="rId210" Type="http://schemas.openxmlformats.org/officeDocument/2006/relationships/image" Target="../media/image1111.png"/><Relationship Id="rId21" Type="http://schemas.openxmlformats.org/officeDocument/2006/relationships/customXml" Target="../ink/ink1409.xml"/><Relationship Id="rId209" Type="http://schemas.openxmlformats.org/officeDocument/2006/relationships/customXml" Target="../ink/ink1502.xml"/><Relationship Id="rId208" Type="http://schemas.openxmlformats.org/officeDocument/2006/relationships/image" Target="../media/image1110.png"/><Relationship Id="rId207" Type="http://schemas.openxmlformats.org/officeDocument/2006/relationships/customXml" Target="../ink/ink1501.xml"/><Relationship Id="rId206" Type="http://schemas.openxmlformats.org/officeDocument/2006/relationships/image" Target="../media/image1109.png"/><Relationship Id="rId205" Type="http://schemas.openxmlformats.org/officeDocument/2006/relationships/customXml" Target="../ink/ink1500.xml"/><Relationship Id="rId204" Type="http://schemas.openxmlformats.org/officeDocument/2006/relationships/customXml" Target="../ink/ink1499.xml"/><Relationship Id="rId203" Type="http://schemas.openxmlformats.org/officeDocument/2006/relationships/image" Target="../media/image1108.png"/><Relationship Id="rId202" Type="http://schemas.openxmlformats.org/officeDocument/2006/relationships/customXml" Target="../ink/ink1498.xml"/><Relationship Id="rId201" Type="http://schemas.openxmlformats.org/officeDocument/2006/relationships/image" Target="../media/image1107.png"/><Relationship Id="rId200" Type="http://schemas.openxmlformats.org/officeDocument/2006/relationships/customXml" Target="../ink/ink1497.xml"/><Relationship Id="rId20" Type="http://schemas.openxmlformats.org/officeDocument/2006/relationships/image" Target="../media/image1019.png"/><Relationship Id="rId2" Type="http://schemas.openxmlformats.org/officeDocument/2006/relationships/image" Target="../media/image1010.png"/><Relationship Id="rId199" Type="http://schemas.openxmlformats.org/officeDocument/2006/relationships/image" Target="../media/image1106.png"/><Relationship Id="rId198" Type="http://schemas.openxmlformats.org/officeDocument/2006/relationships/customXml" Target="../ink/ink1496.xml"/><Relationship Id="rId197" Type="http://schemas.openxmlformats.org/officeDocument/2006/relationships/image" Target="../media/image1105.png"/><Relationship Id="rId196" Type="http://schemas.openxmlformats.org/officeDocument/2006/relationships/customXml" Target="../ink/ink1495.xml"/><Relationship Id="rId195" Type="http://schemas.openxmlformats.org/officeDocument/2006/relationships/image" Target="../media/image728.png"/><Relationship Id="rId194" Type="http://schemas.openxmlformats.org/officeDocument/2006/relationships/customXml" Target="../ink/ink1494.xml"/><Relationship Id="rId193" Type="http://schemas.openxmlformats.org/officeDocument/2006/relationships/image" Target="../media/image1104.png"/><Relationship Id="rId192" Type="http://schemas.openxmlformats.org/officeDocument/2006/relationships/customXml" Target="../ink/ink1493.xml"/><Relationship Id="rId191" Type="http://schemas.openxmlformats.org/officeDocument/2006/relationships/image" Target="../media/image1103.png"/><Relationship Id="rId190" Type="http://schemas.openxmlformats.org/officeDocument/2006/relationships/customXml" Target="../ink/ink1492.xml"/><Relationship Id="rId19" Type="http://schemas.openxmlformats.org/officeDocument/2006/relationships/customXml" Target="../ink/ink1408.xml"/><Relationship Id="rId189" Type="http://schemas.openxmlformats.org/officeDocument/2006/relationships/image" Target="../media/image1102.png"/><Relationship Id="rId188" Type="http://schemas.openxmlformats.org/officeDocument/2006/relationships/customXml" Target="../ink/ink1491.xml"/><Relationship Id="rId187" Type="http://schemas.openxmlformats.org/officeDocument/2006/relationships/image" Target="../media/image1101.png"/><Relationship Id="rId186" Type="http://schemas.openxmlformats.org/officeDocument/2006/relationships/customXml" Target="../ink/ink1490.xml"/><Relationship Id="rId185" Type="http://schemas.openxmlformats.org/officeDocument/2006/relationships/image" Target="../media/image1100.png"/><Relationship Id="rId184" Type="http://schemas.openxmlformats.org/officeDocument/2006/relationships/customXml" Target="../ink/ink1489.xml"/><Relationship Id="rId183" Type="http://schemas.openxmlformats.org/officeDocument/2006/relationships/image" Target="../media/image1099.png"/><Relationship Id="rId182" Type="http://schemas.openxmlformats.org/officeDocument/2006/relationships/customXml" Target="../ink/ink1488.xml"/><Relationship Id="rId181" Type="http://schemas.openxmlformats.org/officeDocument/2006/relationships/tags" Target="../tags/tag70.xml"/><Relationship Id="rId180" Type="http://schemas.openxmlformats.org/officeDocument/2006/relationships/tags" Target="../tags/tag69.xml"/><Relationship Id="rId18" Type="http://schemas.openxmlformats.org/officeDocument/2006/relationships/image" Target="../media/image1018.png"/><Relationship Id="rId179" Type="http://schemas.openxmlformats.org/officeDocument/2006/relationships/tags" Target="../tags/tag68.xml"/><Relationship Id="rId178" Type="http://schemas.openxmlformats.org/officeDocument/2006/relationships/image" Target="../media/image1098.png"/><Relationship Id="rId177" Type="http://schemas.openxmlformats.org/officeDocument/2006/relationships/customXml" Target="../ink/ink1487.xml"/><Relationship Id="rId176" Type="http://schemas.openxmlformats.org/officeDocument/2006/relationships/image" Target="../media/image1097.png"/><Relationship Id="rId175" Type="http://schemas.openxmlformats.org/officeDocument/2006/relationships/customXml" Target="../ink/ink1486.xml"/><Relationship Id="rId174" Type="http://schemas.openxmlformats.org/officeDocument/2006/relationships/image" Target="../media/image1096.png"/><Relationship Id="rId173" Type="http://schemas.openxmlformats.org/officeDocument/2006/relationships/customXml" Target="../ink/ink1485.xml"/><Relationship Id="rId172" Type="http://schemas.openxmlformats.org/officeDocument/2006/relationships/image" Target="../media/image1095.png"/><Relationship Id="rId171" Type="http://schemas.openxmlformats.org/officeDocument/2006/relationships/customXml" Target="../ink/ink1484.xml"/><Relationship Id="rId170" Type="http://schemas.openxmlformats.org/officeDocument/2006/relationships/image" Target="../media/image1094.png"/><Relationship Id="rId17" Type="http://schemas.openxmlformats.org/officeDocument/2006/relationships/customXml" Target="../ink/ink1407.xml"/><Relationship Id="rId169" Type="http://schemas.openxmlformats.org/officeDocument/2006/relationships/customXml" Target="../ink/ink1483.xml"/><Relationship Id="rId168" Type="http://schemas.openxmlformats.org/officeDocument/2006/relationships/image" Target="../media/image1093.png"/><Relationship Id="rId167" Type="http://schemas.openxmlformats.org/officeDocument/2006/relationships/customXml" Target="../ink/ink1482.xml"/><Relationship Id="rId166" Type="http://schemas.openxmlformats.org/officeDocument/2006/relationships/image" Target="../media/image1092.png"/><Relationship Id="rId165" Type="http://schemas.openxmlformats.org/officeDocument/2006/relationships/customXml" Target="../ink/ink1481.xml"/><Relationship Id="rId164" Type="http://schemas.openxmlformats.org/officeDocument/2006/relationships/image" Target="../media/image1091.png"/><Relationship Id="rId163" Type="http://schemas.openxmlformats.org/officeDocument/2006/relationships/customXml" Target="../ink/ink1480.xml"/><Relationship Id="rId162" Type="http://schemas.openxmlformats.org/officeDocument/2006/relationships/image" Target="../media/image1090.png"/><Relationship Id="rId161" Type="http://schemas.openxmlformats.org/officeDocument/2006/relationships/customXml" Target="../ink/ink1479.xml"/><Relationship Id="rId160" Type="http://schemas.openxmlformats.org/officeDocument/2006/relationships/image" Target="../media/image1089.png"/><Relationship Id="rId16" Type="http://schemas.openxmlformats.org/officeDocument/2006/relationships/image" Target="../media/image1017.png"/><Relationship Id="rId159" Type="http://schemas.openxmlformats.org/officeDocument/2006/relationships/customXml" Target="../ink/ink1478.xml"/><Relationship Id="rId158" Type="http://schemas.openxmlformats.org/officeDocument/2006/relationships/image" Target="../media/image1088.png"/><Relationship Id="rId157" Type="http://schemas.openxmlformats.org/officeDocument/2006/relationships/customXml" Target="../ink/ink1477.xml"/><Relationship Id="rId156" Type="http://schemas.openxmlformats.org/officeDocument/2006/relationships/image" Target="../media/image1087.png"/><Relationship Id="rId155" Type="http://schemas.openxmlformats.org/officeDocument/2006/relationships/customXml" Target="../ink/ink1476.xml"/><Relationship Id="rId154" Type="http://schemas.openxmlformats.org/officeDocument/2006/relationships/image" Target="../media/image1086.png"/><Relationship Id="rId153" Type="http://schemas.openxmlformats.org/officeDocument/2006/relationships/customXml" Target="../ink/ink1475.xml"/><Relationship Id="rId152" Type="http://schemas.openxmlformats.org/officeDocument/2006/relationships/image" Target="../media/image1085.png"/><Relationship Id="rId151" Type="http://schemas.openxmlformats.org/officeDocument/2006/relationships/customXml" Target="../ink/ink1474.xml"/><Relationship Id="rId150" Type="http://schemas.openxmlformats.org/officeDocument/2006/relationships/image" Target="../media/image1084.png"/><Relationship Id="rId15" Type="http://schemas.openxmlformats.org/officeDocument/2006/relationships/customXml" Target="../ink/ink1406.xml"/><Relationship Id="rId149" Type="http://schemas.openxmlformats.org/officeDocument/2006/relationships/customXml" Target="../ink/ink1473.xml"/><Relationship Id="rId148" Type="http://schemas.openxmlformats.org/officeDocument/2006/relationships/image" Target="../media/image1083.png"/><Relationship Id="rId147" Type="http://schemas.openxmlformats.org/officeDocument/2006/relationships/customXml" Target="../ink/ink1472.xml"/><Relationship Id="rId146" Type="http://schemas.openxmlformats.org/officeDocument/2006/relationships/image" Target="../media/image1082.png"/><Relationship Id="rId145" Type="http://schemas.openxmlformats.org/officeDocument/2006/relationships/customXml" Target="../ink/ink1471.xml"/><Relationship Id="rId144" Type="http://schemas.openxmlformats.org/officeDocument/2006/relationships/image" Target="../media/image1081.png"/><Relationship Id="rId143" Type="http://schemas.openxmlformats.org/officeDocument/2006/relationships/customXml" Target="../ink/ink1470.xml"/><Relationship Id="rId142" Type="http://schemas.openxmlformats.org/officeDocument/2006/relationships/image" Target="../media/image1080.png"/><Relationship Id="rId141" Type="http://schemas.openxmlformats.org/officeDocument/2006/relationships/customXml" Target="../ink/ink1469.xml"/><Relationship Id="rId140" Type="http://schemas.openxmlformats.org/officeDocument/2006/relationships/image" Target="../media/image1079.png"/><Relationship Id="rId14" Type="http://schemas.openxmlformats.org/officeDocument/2006/relationships/image" Target="../media/image1016.png"/><Relationship Id="rId139" Type="http://schemas.openxmlformats.org/officeDocument/2006/relationships/customXml" Target="../ink/ink1468.xml"/><Relationship Id="rId138" Type="http://schemas.openxmlformats.org/officeDocument/2006/relationships/image" Target="../media/image1078.png"/><Relationship Id="rId137" Type="http://schemas.openxmlformats.org/officeDocument/2006/relationships/customXml" Target="../ink/ink1467.xml"/><Relationship Id="rId136" Type="http://schemas.openxmlformats.org/officeDocument/2006/relationships/image" Target="../media/image1077.png"/><Relationship Id="rId135" Type="http://schemas.openxmlformats.org/officeDocument/2006/relationships/customXml" Target="../ink/ink1466.xml"/><Relationship Id="rId134" Type="http://schemas.openxmlformats.org/officeDocument/2006/relationships/image" Target="../media/image1076.png"/><Relationship Id="rId133" Type="http://schemas.openxmlformats.org/officeDocument/2006/relationships/customXml" Target="../ink/ink1465.xml"/><Relationship Id="rId132" Type="http://schemas.openxmlformats.org/officeDocument/2006/relationships/image" Target="../media/image1075.png"/><Relationship Id="rId131" Type="http://schemas.openxmlformats.org/officeDocument/2006/relationships/customXml" Target="../ink/ink1464.xml"/><Relationship Id="rId130" Type="http://schemas.openxmlformats.org/officeDocument/2006/relationships/image" Target="../media/image1074.png"/><Relationship Id="rId13" Type="http://schemas.openxmlformats.org/officeDocument/2006/relationships/customXml" Target="../ink/ink1405.xml"/><Relationship Id="rId129" Type="http://schemas.openxmlformats.org/officeDocument/2006/relationships/customXml" Target="../ink/ink1463.xml"/><Relationship Id="rId128" Type="http://schemas.openxmlformats.org/officeDocument/2006/relationships/image" Target="../media/image1073.png"/><Relationship Id="rId127" Type="http://schemas.openxmlformats.org/officeDocument/2006/relationships/customXml" Target="../ink/ink1462.xml"/><Relationship Id="rId126" Type="http://schemas.openxmlformats.org/officeDocument/2006/relationships/image" Target="../media/image1072.png"/><Relationship Id="rId125" Type="http://schemas.openxmlformats.org/officeDocument/2006/relationships/customXml" Target="../ink/ink1461.xml"/><Relationship Id="rId124" Type="http://schemas.openxmlformats.org/officeDocument/2006/relationships/image" Target="../media/image1071.png"/><Relationship Id="rId123" Type="http://schemas.openxmlformats.org/officeDocument/2006/relationships/customXml" Target="../ink/ink1460.xml"/><Relationship Id="rId122" Type="http://schemas.openxmlformats.org/officeDocument/2006/relationships/image" Target="../media/image1070.png"/><Relationship Id="rId121" Type="http://schemas.openxmlformats.org/officeDocument/2006/relationships/customXml" Target="../ink/ink1459.xml"/><Relationship Id="rId120" Type="http://schemas.openxmlformats.org/officeDocument/2006/relationships/image" Target="../media/image1069.png"/><Relationship Id="rId12" Type="http://schemas.openxmlformats.org/officeDocument/2006/relationships/image" Target="../media/image1015.png"/><Relationship Id="rId119" Type="http://schemas.openxmlformats.org/officeDocument/2006/relationships/customXml" Target="../ink/ink1458.xml"/><Relationship Id="rId118" Type="http://schemas.openxmlformats.org/officeDocument/2006/relationships/image" Target="../media/image1068.png"/><Relationship Id="rId117" Type="http://schemas.openxmlformats.org/officeDocument/2006/relationships/customXml" Target="../ink/ink1457.xml"/><Relationship Id="rId116" Type="http://schemas.openxmlformats.org/officeDocument/2006/relationships/image" Target="../media/image1067.png"/><Relationship Id="rId115" Type="http://schemas.openxmlformats.org/officeDocument/2006/relationships/customXml" Target="../ink/ink1456.xml"/><Relationship Id="rId114" Type="http://schemas.openxmlformats.org/officeDocument/2006/relationships/image" Target="../media/image1066.png"/><Relationship Id="rId113" Type="http://schemas.openxmlformats.org/officeDocument/2006/relationships/customXml" Target="../ink/ink1455.xml"/><Relationship Id="rId112" Type="http://schemas.openxmlformats.org/officeDocument/2006/relationships/image" Target="../media/image1065.png"/><Relationship Id="rId111" Type="http://schemas.openxmlformats.org/officeDocument/2006/relationships/customXml" Target="../ink/ink1454.xml"/><Relationship Id="rId110" Type="http://schemas.openxmlformats.org/officeDocument/2006/relationships/image" Target="../media/image1064.png"/><Relationship Id="rId11" Type="http://schemas.openxmlformats.org/officeDocument/2006/relationships/customXml" Target="../ink/ink1404.xml"/><Relationship Id="rId109" Type="http://schemas.openxmlformats.org/officeDocument/2006/relationships/customXml" Target="../ink/ink1453.xml"/><Relationship Id="rId108" Type="http://schemas.openxmlformats.org/officeDocument/2006/relationships/image" Target="../media/image1063.png"/><Relationship Id="rId107" Type="http://schemas.openxmlformats.org/officeDocument/2006/relationships/customXml" Target="../ink/ink1452.xml"/><Relationship Id="rId106" Type="http://schemas.openxmlformats.org/officeDocument/2006/relationships/image" Target="../media/image1062.png"/><Relationship Id="rId105" Type="http://schemas.openxmlformats.org/officeDocument/2006/relationships/customXml" Target="../ink/ink1451.xml"/><Relationship Id="rId104" Type="http://schemas.openxmlformats.org/officeDocument/2006/relationships/image" Target="../media/image1061.png"/><Relationship Id="rId103" Type="http://schemas.openxmlformats.org/officeDocument/2006/relationships/customXml" Target="../ink/ink1450.xml"/><Relationship Id="rId102" Type="http://schemas.openxmlformats.org/officeDocument/2006/relationships/image" Target="../media/image1060.png"/><Relationship Id="rId101" Type="http://schemas.openxmlformats.org/officeDocument/2006/relationships/customXml" Target="../ink/ink1449.xml"/><Relationship Id="rId100" Type="http://schemas.openxmlformats.org/officeDocument/2006/relationships/image" Target="../media/image1059.png"/><Relationship Id="rId10" Type="http://schemas.openxmlformats.org/officeDocument/2006/relationships/image" Target="../media/image1014.png"/><Relationship Id="rId1" Type="http://schemas.openxmlformats.org/officeDocument/2006/relationships/customXml" Target="../ink/ink1399.xml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203.png"/><Relationship Id="rId98" Type="http://schemas.openxmlformats.org/officeDocument/2006/relationships/customXml" Target="../ink/ink1610.xml"/><Relationship Id="rId97" Type="http://schemas.openxmlformats.org/officeDocument/2006/relationships/image" Target="../media/image1202.png"/><Relationship Id="rId96" Type="http://schemas.openxmlformats.org/officeDocument/2006/relationships/customXml" Target="../ink/ink1609.xml"/><Relationship Id="rId95" Type="http://schemas.openxmlformats.org/officeDocument/2006/relationships/image" Target="../media/image1201.png"/><Relationship Id="rId94" Type="http://schemas.openxmlformats.org/officeDocument/2006/relationships/customXml" Target="../ink/ink1608.xml"/><Relationship Id="rId93" Type="http://schemas.openxmlformats.org/officeDocument/2006/relationships/customXml" Target="../ink/ink1607.xml"/><Relationship Id="rId92" Type="http://schemas.openxmlformats.org/officeDocument/2006/relationships/image" Target="../media/image1200.png"/><Relationship Id="rId91" Type="http://schemas.openxmlformats.org/officeDocument/2006/relationships/customXml" Target="../ink/ink1606.xml"/><Relationship Id="rId90" Type="http://schemas.openxmlformats.org/officeDocument/2006/relationships/image" Target="../media/image1199.png"/><Relationship Id="rId9" Type="http://schemas.openxmlformats.org/officeDocument/2006/relationships/customXml" Target="../ink/ink1568.xml"/><Relationship Id="rId89" Type="http://schemas.openxmlformats.org/officeDocument/2006/relationships/customXml" Target="../ink/ink1605.xml"/><Relationship Id="rId88" Type="http://schemas.openxmlformats.org/officeDocument/2006/relationships/image" Target="../media/image1198.png"/><Relationship Id="rId87" Type="http://schemas.openxmlformats.org/officeDocument/2006/relationships/customXml" Target="../ink/ink1604.xml"/><Relationship Id="rId86" Type="http://schemas.openxmlformats.org/officeDocument/2006/relationships/image" Target="../media/image1197.png"/><Relationship Id="rId85" Type="http://schemas.openxmlformats.org/officeDocument/2006/relationships/customXml" Target="../ink/ink1603.xml"/><Relationship Id="rId84" Type="http://schemas.openxmlformats.org/officeDocument/2006/relationships/image" Target="../media/image1196.png"/><Relationship Id="rId83" Type="http://schemas.openxmlformats.org/officeDocument/2006/relationships/customXml" Target="../ink/ink1602.xml"/><Relationship Id="rId82" Type="http://schemas.openxmlformats.org/officeDocument/2006/relationships/image" Target="../media/image1195.png"/><Relationship Id="rId81" Type="http://schemas.openxmlformats.org/officeDocument/2006/relationships/customXml" Target="../ink/ink1601.xml"/><Relationship Id="rId80" Type="http://schemas.openxmlformats.org/officeDocument/2006/relationships/image" Target="../media/image1194.png"/><Relationship Id="rId8" Type="http://schemas.openxmlformats.org/officeDocument/2006/relationships/image" Target="../media/image1093.png"/><Relationship Id="rId79" Type="http://schemas.openxmlformats.org/officeDocument/2006/relationships/customXml" Target="../ink/ink1600.xml"/><Relationship Id="rId78" Type="http://schemas.openxmlformats.org/officeDocument/2006/relationships/image" Target="../media/image1193.png"/><Relationship Id="rId77" Type="http://schemas.openxmlformats.org/officeDocument/2006/relationships/customXml" Target="../ink/ink1599.xml"/><Relationship Id="rId76" Type="http://schemas.openxmlformats.org/officeDocument/2006/relationships/image" Target="../media/image1192.png"/><Relationship Id="rId75" Type="http://schemas.openxmlformats.org/officeDocument/2006/relationships/customXml" Target="../ink/ink1598.xml"/><Relationship Id="rId74" Type="http://schemas.openxmlformats.org/officeDocument/2006/relationships/image" Target="../media/image1191.png"/><Relationship Id="rId73" Type="http://schemas.openxmlformats.org/officeDocument/2006/relationships/customXml" Target="../ink/ink1597.xml"/><Relationship Id="rId72" Type="http://schemas.openxmlformats.org/officeDocument/2006/relationships/image" Target="../media/image1190.png"/><Relationship Id="rId71" Type="http://schemas.openxmlformats.org/officeDocument/2006/relationships/customXml" Target="../ink/ink1596.xml"/><Relationship Id="rId70" Type="http://schemas.openxmlformats.org/officeDocument/2006/relationships/image" Target="../media/image1189.png"/><Relationship Id="rId7" Type="http://schemas.openxmlformats.org/officeDocument/2006/relationships/customXml" Target="../ink/ink1567.xml"/><Relationship Id="rId69" Type="http://schemas.openxmlformats.org/officeDocument/2006/relationships/customXml" Target="../ink/ink1595.xml"/><Relationship Id="rId68" Type="http://schemas.openxmlformats.org/officeDocument/2006/relationships/image" Target="../media/image1188.png"/><Relationship Id="rId67" Type="http://schemas.openxmlformats.org/officeDocument/2006/relationships/customXml" Target="../ink/ink1594.xml"/><Relationship Id="rId66" Type="http://schemas.openxmlformats.org/officeDocument/2006/relationships/image" Target="../media/image1187.png"/><Relationship Id="rId65" Type="http://schemas.openxmlformats.org/officeDocument/2006/relationships/customXml" Target="../ink/ink1593.xml"/><Relationship Id="rId64" Type="http://schemas.openxmlformats.org/officeDocument/2006/relationships/image" Target="../media/image1186.png"/><Relationship Id="rId63" Type="http://schemas.openxmlformats.org/officeDocument/2006/relationships/customXml" Target="../ink/ink1592.xml"/><Relationship Id="rId62" Type="http://schemas.openxmlformats.org/officeDocument/2006/relationships/image" Target="../media/image1185.png"/><Relationship Id="rId61" Type="http://schemas.openxmlformats.org/officeDocument/2006/relationships/customXml" Target="../ink/ink1591.xml"/><Relationship Id="rId60" Type="http://schemas.openxmlformats.org/officeDocument/2006/relationships/image" Target="../media/image1184.png"/><Relationship Id="rId6" Type="http://schemas.openxmlformats.org/officeDocument/2006/relationships/image" Target="../media/image1092.png"/><Relationship Id="rId59" Type="http://schemas.openxmlformats.org/officeDocument/2006/relationships/customXml" Target="../ink/ink1590.xml"/><Relationship Id="rId58" Type="http://schemas.openxmlformats.org/officeDocument/2006/relationships/image" Target="../media/image1183.png"/><Relationship Id="rId57" Type="http://schemas.openxmlformats.org/officeDocument/2006/relationships/customXml" Target="../ink/ink1589.xml"/><Relationship Id="rId56" Type="http://schemas.openxmlformats.org/officeDocument/2006/relationships/image" Target="../media/image1182.png"/><Relationship Id="rId55" Type="http://schemas.openxmlformats.org/officeDocument/2006/relationships/customXml" Target="../ink/ink1588.xml"/><Relationship Id="rId54" Type="http://schemas.openxmlformats.org/officeDocument/2006/relationships/image" Target="../media/image1181.png"/><Relationship Id="rId53" Type="http://schemas.openxmlformats.org/officeDocument/2006/relationships/customXml" Target="../ink/ink1587.xml"/><Relationship Id="rId52" Type="http://schemas.openxmlformats.org/officeDocument/2006/relationships/image" Target="../media/image1180.png"/><Relationship Id="rId51" Type="http://schemas.openxmlformats.org/officeDocument/2006/relationships/customXml" Target="../ink/ink1586.xml"/><Relationship Id="rId50" Type="http://schemas.openxmlformats.org/officeDocument/2006/relationships/image" Target="../media/image1179.png"/><Relationship Id="rId5" Type="http://schemas.openxmlformats.org/officeDocument/2006/relationships/customXml" Target="../ink/ink1566.xml"/><Relationship Id="rId49" Type="http://schemas.openxmlformats.org/officeDocument/2006/relationships/customXml" Target="../ink/ink1585.xml"/><Relationship Id="rId48" Type="http://schemas.openxmlformats.org/officeDocument/2006/relationships/image" Target="../media/image1178.png"/><Relationship Id="rId47" Type="http://schemas.openxmlformats.org/officeDocument/2006/relationships/customXml" Target="../ink/ink1584.xml"/><Relationship Id="rId46" Type="http://schemas.openxmlformats.org/officeDocument/2006/relationships/image" Target="../media/image1177.png"/><Relationship Id="rId45" Type="http://schemas.openxmlformats.org/officeDocument/2006/relationships/customXml" Target="../ink/ink1583.xml"/><Relationship Id="rId44" Type="http://schemas.openxmlformats.org/officeDocument/2006/relationships/image" Target="../media/image1176.png"/><Relationship Id="rId43" Type="http://schemas.openxmlformats.org/officeDocument/2006/relationships/customXml" Target="../ink/ink1582.xml"/><Relationship Id="rId42" Type="http://schemas.openxmlformats.org/officeDocument/2006/relationships/image" Target="../media/image1175.png"/><Relationship Id="rId41" Type="http://schemas.openxmlformats.org/officeDocument/2006/relationships/customXml" Target="../ink/ink1581.xml"/><Relationship Id="rId40" Type="http://schemas.openxmlformats.org/officeDocument/2006/relationships/image" Target="../media/image728.png"/><Relationship Id="rId4" Type="http://schemas.openxmlformats.org/officeDocument/2006/relationships/image" Target="../media/image1091.png"/><Relationship Id="rId39" Type="http://schemas.openxmlformats.org/officeDocument/2006/relationships/customXml" Target="../ink/ink1580.xml"/><Relationship Id="rId38" Type="http://schemas.openxmlformats.org/officeDocument/2006/relationships/image" Target="../media/image1174.png"/><Relationship Id="rId37" Type="http://schemas.openxmlformats.org/officeDocument/2006/relationships/customXml" Target="../ink/ink1579.xml"/><Relationship Id="rId36" Type="http://schemas.openxmlformats.org/officeDocument/2006/relationships/image" Target="../media/image1173.png"/><Relationship Id="rId35" Type="http://schemas.openxmlformats.org/officeDocument/2006/relationships/customXml" Target="../ink/ink1578.xml"/><Relationship Id="rId34" Type="http://schemas.openxmlformats.org/officeDocument/2006/relationships/image" Target="../media/image1172.png"/><Relationship Id="rId33" Type="http://schemas.openxmlformats.org/officeDocument/2006/relationships/customXml" Target="../ink/ink1577.xml"/><Relationship Id="rId32" Type="http://schemas.openxmlformats.org/officeDocument/2006/relationships/image" Target="../media/image1171.png"/><Relationship Id="rId313" Type="http://schemas.openxmlformats.org/officeDocument/2006/relationships/slideLayout" Target="../slideLayouts/slideLayout36.xml"/><Relationship Id="rId312" Type="http://schemas.openxmlformats.org/officeDocument/2006/relationships/audio" Target="../media/audio3.wav"/><Relationship Id="rId311" Type="http://schemas.openxmlformats.org/officeDocument/2006/relationships/audio" Target="../media/audio1.wav"/><Relationship Id="rId310" Type="http://schemas.openxmlformats.org/officeDocument/2006/relationships/image" Target="../media/image1307.png"/><Relationship Id="rId31" Type="http://schemas.openxmlformats.org/officeDocument/2006/relationships/customXml" Target="../ink/ink1576.xml"/><Relationship Id="rId309" Type="http://schemas.openxmlformats.org/officeDocument/2006/relationships/customXml" Target="../ink/ink1716.xml"/><Relationship Id="rId308" Type="http://schemas.openxmlformats.org/officeDocument/2006/relationships/image" Target="../media/image1306.png"/><Relationship Id="rId307" Type="http://schemas.openxmlformats.org/officeDocument/2006/relationships/customXml" Target="../ink/ink1715.xml"/><Relationship Id="rId306" Type="http://schemas.openxmlformats.org/officeDocument/2006/relationships/image" Target="../media/image1305.png"/><Relationship Id="rId305" Type="http://schemas.openxmlformats.org/officeDocument/2006/relationships/customXml" Target="../ink/ink1714.xml"/><Relationship Id="rId304" Type="http://schemas.openxmlformats.org/officeDocument/2006/relationships/image" Target="../media/image1304.png"/><Relationship Id="rId303" Type="http://schemas.openxmlformats.org/officeDocument/2006/relationships/customXml" Target="../ink/ink1713.xml"/><Relationship Id="rId302" Type="http://schemas.openxmlformats.org/officeDocument/2006/relationships/image" Target="../media/image1303.png"/><Relationship Id="rId301" Type="http://schemas.openxmlformats.org/officeDocument/2006/relationships/customXml" Target="../ink/ink1712.xml"/><Relationship Id="rId300" Type="http://schemas.openxmlformats.org/officeDocument/2006/relationships/image" Target="../media/image1302.png"/><Relationship Id="rId30" Type="http://schemas.openxmlformats.org/officeDocument/2006/relationships/image" Target="../media/image1170.png"/><Relationship Id="rId3" Type="http://schemas.openxmlformats.org/officeDocument/2006/relationships/customXml" Target="../ink/ink1565.xml"/><Relationship Id="rId299" Type="http://schemas.openxmlformats.org/officeDocument/2006/relationships/customXml" Target="../ink/ink1711.xml"/><Relationship Id="rId298" Type="http://schemas.openxmlformats.org/officeDocument/2006/relationships/image" Target="../media/image1301.png"/><Relationship Id="rId297" Type="http://schemas.openxmlformats.org/officeDocument/2006/relationships/customXml" Target="../ink/ink1710.xml"/><Relationship Id="rId296" Type="http://schemas.openxmlformats.org/officeDocument/2006/relationships/image" Target="../media/image1300.png"/><Relationship Id="rId295" Type="http://schemas.openxmlformats.org/officeDocument/2006/relationships/customXml" Target="../ink/ink1709.xml"/><Relationship Id="rId294" Type="http://schemas.openxmlformats.org/officeDocument/2006/relationships/image" Target="../media/image1299.png"/><Relationship Id="rId293" Type="http://schemas.openxmlformats.org/officeDocument/2006/relationships/customXml" Target="../ink/ink1708.xml"/><Relationship Id="rId292" Type="http://schemas.openxmlformats.org/officeDocument/2006/relationships/image" Target="../media/image1298.png"/><Relationship Id="rId291" Type="http://schemas.openxmlformats.org/officeDocument/2006/relationships/customXml" Target="../ink/ink1707.xml"/><Relationship Id="rId290" Type="http://schemas.openxmlformats.org/officeDocument/2006/relationships/image" Target="../media/image1297.png"/><Relationship Id="rId29" Type="http://schemas.openxmlformats.org/officeDocument/2006/relationships/customXml" Target="../ink/ink1575.xml"/><Relationship Id="rId289" Type="http://schemas.openxmlformats.org/officeDocument/2006/relationships/customXml" Target="../ink/ink1706.xml"/><Relationship Id="rId288" Type="http://schemas.openxmlformats.org/officeDocument/2006/relationships/image" Target="../media/image1296.png"/><Relationship Id="rId287" Type="http://schemas.openxmlformats.org/officeDocument/2006/relationships/customXml" Target="../ink/ink1705.xml"/><Relationship Id="rId286" Type="http://schemas.openxmlformats.org/officeDocument/2006/relationships/image" Target="../media/image1295.png"/><Relationship Id="rId285" Type="http://schemas.openxmlformats.org/officeDocument/2006/relationships/customXml" Target="../ink/ink1704.xml"/><Relationship Id="rId284" Type="http://schemas.openxmlformats.org/officeDocument/2006/relationships/image" Target="../media/image1294.png"/><Relationship Id="rId283" Type="http://schemas.openxmlformats.org/officeDocument/2006/relationships/customXml" Target="../ink/ink1703.xml"/><Relationship Id="rId282" Type="http://schemas.openxmlformats.org/officeDocument/2006/relationships/customXml" Target="../ink/ink1702.xml"/><Relationship Id="rId281" Type="http://schemas.openxmlformats.org/officeDocument/2006/relationships/image" Target="../media/image1293.png"/><Relationship Id="rId280" Type="http://schemas.openxmlformats.org/officeDocument/2006/relationships/customXml" Target="../ink/ink1701.xml"/><Relationship Id="rId28" Type="http://schemas.openxmlformats.org/officeDocument/2006/relationships/image" Target="../media/image1169.png"/><Relationship Id="rId279" Type="http://schemas.openxmlformats.org/officeDocument/2006/relationships/image" Target="../media/image1292.png"/><Relationship Id="rId278" Type="http://schemas.openxmlformats.org/officeDocument/2006/relationships/customXml" Target="../ink/ink1700.xml"/><Relationship Id="rId277" Type="http://schemas.openxmlformats.org/officeDocument/2006/relationships/image" Target="../media/image1291.png"/><Relationship Id="rId276" Type="http://schemas.openxmlformats.org/officeDocument/2006/relationships/customXml" Target="../ink/ink1699.xml"/><Relationship Id="rId275" Type="http://schemas.openxmlformats.org/officeDocument/2006/relationships/image" Target="../media/image1290.png"/><Relationship Id="rId274" Type="http://schemas.openxmlformats.org/officeDocument/2006/relationships/customXml" Target="../ink/ink1698.xml"/><Relationship Id="rId273" Type="http://schemas.openxmlformats.org/officeDocument/2006/relationships/image" Target="../media/image1289.png"/><Relationship Id="rId272" Type="http://schemas.openxmlformats.org/officeDocument/2006/relationships/customXml" Target="../ink/ink1697.xml"/><Relationship Id="rId271" Type="http://schemas.openxmlformats.org/officeDocument/2006/relationships/image" Target="../media/image1288.png"/><Relationship Id="rId270" Type="http://schemas.openxmlformats.org/officeDocument/2006/relationships/customXml" Target="../ink/ink1696.xml"/><Relationship Id="rId27" Type="http://schemas.openxmlformats.org/officeDocument/2006/relationships/customXml" Target="../ink/ink1574.xml"/><Relationship Id="rId269" Type="http://schemas.openxmlformats.org/officeDocument/2006/relationships/image" Target="../media/image683.png"/><Relationship Id="rId268" Type="http://schemas.openxmlformats.org/officeDocument/2006/relationships/customXml" Target="../ink/ink1695.xml"/><Relationship Id="rId267" Type="http://schemas.openxmlformats.org/officeDocument/2006/relationships/image" Target="../media/image1287.png"/><Relationship Id="rId266" Type="http://schemas.openxmlformats.org/officeDocument/2006/relationships/customXml" Target="../ink/ink1694.xml"/><Relationship Id="rId265" Type="http://schemas.openxmlformats.org/officeDocument/2006/relationships/image" Target="../media/image1286.png"/><Relationship Id="rId264" Type="http://schemas.openxmlformats.org/officeDocument/2006/relationships/customXml" Target="../ink/ink1693.xml"/><Relationship Id="rId263" Type="http://schemas.openxmlformats.org/officeDocument/2006/relationships/image" Target="../media/image1285.png"/><Relationship Id="rId262" Type="http://schemas.openxmlformats.org/officeDocument/2006/relationships/customXml" Target="../ink/ink1692.xml"/><Relationship Id="rId261" Type="http://schemas.openxmlformats.org/officeDocument/2006/relationships/image" Target="../media/image1284.png"/><Relationship Id="rId260" Type="http://schemas.openxmlformats.org/officeDocument/2006/relationships/customXml" Target="../ink/ink1691.xml"/><Relationship Id="rId26" Type="http://schemas.openxmlformats.org/officeDocument/2006/relationships/image" Target="../media/image1168.png"/><Relationship Id="rId259" Type="http://schemas.openxmlformats.org/officeDocument/2006/relationships/image" Target="../media/image1283.png"/><Relationship Id="rId258" Type="http://schemas.openxmlformats.org/officeDocument/2006/relationships/customXml" Target="../ink/ink1690.xml"/><Relationship Id="rId257" Type="http://schemas.openxmlformats.org/officeDocument/2006/relationships/image" Target="../media/image1282.png"/><Relationship Id="rId256" Type="http://schemas.openxmlformats.org/officeDocument/2006/relationships/customXml" Target="../ink/ink1689.xml"/><Relationship Id="rId255" Type="http://schemas.openxmlformats.org/officeDocument/2006/relationships/image" Target="../media/image1281.png"/><Relationship Id="rId254" Type="http://schemas.openxmlformats.org/officeDocument/2006/relationships/customXml" Target="../ink/ink1688.xml"/><Relationship Id="rId253" Type="http://schemas.openxmlformats.org/officeDocument/2006/relationships/image" Target="../media/image1280.png"/><Relationship Id="rId252" Type="http://schemas.openxmlformats.org/officeDocument/2006/relationships/customXml" Target="../ink/ink1687.xml"/><Relationship Id="rId251" Type="http://schemas.openxmlformats.org/officeDocument/2006/relationships/image" Target="../media/image1279.png"/><Relationship Id="rId250" Type="http://schemas.openxmlformats.org/officeDocument/2006/relationships/customXml" Target="../ink/ink1686.xml"/><Relationship Id="rId25" Type="http://schemas.openxmlformats.org/officeDocument/2006/relationships/customXml" Target="../ink/ink1573.xml"/><Relationship Id="rId249" Type="http://schemas.openxmlformats.org/officeDocument/2006/relationships/image" Target="../media/image1278.png"/><Relationship Id="rId248" Type="http://schemas.openxmlformats.org/officeDocument/2006/relationships/customXml" Target="../ink/ink1685.xml"/><Relationship Id="rId247" Type="http://schemas.openxmlformats.org/officeDocument/2006/relationships/image" Target="../media/image1277.png"/><Relationship Id="rId246" Type="http://schemas.openxmlformats.org/officeDocument/2006/relationships/customXml" Target="../ink/ink1684.xml"/><Relationship Id="rId245" Type="http://schemas.openxmlformats.org/officeDocument/2006/relationships/image" Target="../media/image1276.png"/><Relationship Id="rId244" Type="http://schemas.openxmlformats.org/officeDocument/2006/relationships/customXml" Target="../ink/ink1683.xml"/><Relationship Id="rId243" Type="http://schemas.openxmlformats.org/officeDocument/2006/relationships/image" Target="../media/image1275.png"/><Relationship Id="rId242" Type="http://schemas.openxmlformats.org/officeDocument/2006/relationships/customXml" Target="../ink/ink1682.xml"/><Relationship Id="rId241" Type="http://schemas.openxmlformats.org/officeDocument/2006/relationships/image" Target="../media/image1274.png"/><Relationship Id="rId240" Type="http://schemas.openxmlformats.org/officeDocument/2006/relationships/customXml" Target="../ink/ink1681.xml"/><Relationship Id="rId24" Type="http://schemas.openxmlformats.org/officeDocument/2006/relationships/tags" Target="../tags/tag76.xml"/><Relationship Id="rId239" Type="http://schemas.openxmlformats.org/officeDocument/2006/relationships/image" Target="../media/image1273.png"/><Relationship Id="rId238" Type="http://schemas.openxmlformats.org/officeDocument/2006/relationships/customXml" Target="../ink/ink1680.xml"/><Relationship Id="rId237" Type="http://schemas.openxmlformats.org/officeDocument/2006/relationships/image" Target="../media/image1272.png"/><Relationship Id="rId236" Type="http://schemas.openxmlformats.org/officeDocument/2006/relationships/customXml" Target="../ink/ink1679.xml"/><Relationship Id="rId235" Type="http://schemas.openxmlformats.org/officeDocument/2006/relationships/image" Target="../media/image1271.png"/><Relationship Id="rId234" Type="http://schemas.openxmlformats.org/officeDocument/2006/relationships/customXml" Target="../ink/ink1678.xml"/><Relationship Id="rId233" Type="http://schemas.openxmlformats.org/officeDocument/2006/relationships/image" Target="../media/image1270.png"/><Relationship Id="rId232" Type="http://schemas.openxmlformats.org/officeDocument/2006/relationships/customXml" Target="../ink/ink1677.xml"/><Relationship Id="rId231" Type="http://schemas.openxmlformats.org/officeDocument/2006/relationships/image" Target="../media/image1269.png"/><Relationship Id="rId230" Type="http://schemas.openxmlformats.org/officeDocument/2006/relationships/customXml" Target="../ink/ink1676.xml"/><Relationship Id="rId23" Type="http://schemas.openxmlformats.org/officeDocument/2006/relationships/tags" Target="../tags/tag75.xml"/><Relationship Id="rId229" Type="http://schemas.openxmlformats.org/officeDocument/2006/relationships/image" Target="../media/image1268.png"/><Relationship Id="rId228" Type="http://schemas.openxmlformats.org/officeDocument/2006/relationships/customXml" Target="../ink/ink1675.xml"/><Relationship Id="rId227" Type="http://schemas.openxmlformats.org/officeDocument/2006/relationships/image" Target="../media/image1267.png"/><Relationship Id="rId226" Type="http://schemas.openxmlformats.org/officeDocument/2006/relationships/customXml" Target="../ink/ink1674.xml"/><Relationship Id="rId225" Type="http://schemas.openxmlformats.org/officeDocument/2006/relationships/image" Target="../media/image1266.png"/><Relationship Id="rId224" Type="http://schemas.openxmlformats.org/officeDocument/2006/relationships/customXml" Target="../ink/ink1673.xml"/><Relationship Id="rId223" Type="http://schemas.openxmlformats.org/officeDocument/2006/relationships/image" Target="../media/image1265.png"/><Relationship Id="rId222" Type="http://schemas.openxmlformats.org/officeDocument/2006/relationships/customXml" Target="../ink/ink1672.xml"/><Relationship Id="rId221" Type="http://schemas.openxmlformats.org/officeDocument/2006/relationships/image" Target="../media/image1264.png"/><Relationship Id="rId220" Type="http://schemas.openxmlformats.org/officeDocument/2006/relationships/customXml" Target="../ink/ink1671.xml"/><Relationship Id="rId22" Type="http://schemas.openxmlformats.org/officeDocument/2006/relationships/tags" Target="../tags/tag74.xml"/><Relationship Id="rId219" Type="http://schemas.openxmlformats.org/officeDocument/2006/relationships/image" Target="../media/image1263.png"/><Relationship Id="rId218" Type="http://schemas.openxmlformats.org/officeDocument/2006/relationships/customXml" Target="../ink/ink1670.xml"/><Relationship Id="rId217" Type="http://schemas.openxmlformats.org/officeDocument/2006/relationships/image" Target="../media/image1262.png"/><Relationship Id="rId216" Type="http://schemas.openxmlformats.org/officeDocument/2006/relationships/customXml" Target="../ink/ink1669.xml"/><Relationship Id="rId215" Type="http://schemas.openxmlformats.org/officeDocument/2006/relationships/image" Target="../media/image1261.png"/><Relationship Id="rId214" Type="http://schemas.openxmlformats.org/officeDocument/2006/relationships/customXml" Target="../ink/ink1668.xml"/><Relationship Id="rId213" Type="http://schemas.openxmlformats.org/officeDocument/2006/relationships/image" Target="../media/image1260.png"/><Relationship Id="rId212" Type="http://schemas.openxmlformats.org/officeDocument/2006/relationships/customXml" Target="../ink/ink1667.xml"/><Relationship Id="rId211" Type="http://schemas.openxmlformats.org/officeDocument/2006/relationships/image" Target="../media/image1259.png"/><Relationship Id="rId210" Type="http://schemas.openxmlformats.org/officeDocument/2006/relationships/customXml" Target="../ink/ink1666.xml"/><Relationship Id="rId21" Type="http://schemas.openxmlformats.org/officeDocument/2006/relationships/tags" Target="../tags/tag73.xml"/><Relationship Id="rId209" Type="http://schemas.openxmlformats.org/officeDocument/2006/relationships/image" Target="../media/image1258.png"/><Relationship Id="rId208" Type="http://schemas.openxmlformats.org/officeDocument/2006/relationships/customXml" Target="../ink/ink1665.xml"/><Relationship Id="rId207" Type="http://schemas.openxmlformats.org/officeDocument/2006/relationships/image" Target="../media/image1257.png"/><Relationship Id="rId206" Type="http://schemas.openxmlformats.org/officeDocument/2006/relationships/customXml" Target="../ink/ink1664.xml"/><Relationship Id="rId205" Type="http://schemas.openxmlformats.org/officeDocument/2006/relationships/image" Target="../media/image1256.png"/><Relationship Id="rId204" Type="http://schemas.openxmlformats.org/officeDocument/2006/relationships/customXml" Target="../ink/ink1663.xml"/><Relationship Id="rId203" Type="http://schemas.openxmlformats.org/officeDocument/2006/relationships/image" Target="../media/image1255.png"/><Relationship Id="rId202" Type="http://schemas.openxmlformats.org/officeDocument/2006/relationships/customXml" Target="../ink/ink1662.xml"/><Relationship Id="rId201" Type="http://schemas.openxmlformats.org/officeDocument/2006/relationships/image" Target="../media/image1254.png"/><Relationship Id="rId200" Type="http://schemas.openxmlformats.org/officeDocument/2006/relationships/customXml" Target="../ink/ink1661.xml"/><Relationship Id="rId20" Type="http://schemas.openxmlformats.org/officeDocument/2006/relationships/tags" Target="../tags/tag72.xml"/><Relationship Id="rId2" Type="http://schemas.openxmlformats.org/officeDocument/2006/relationships/image" Target="../media/image1090.png"/><Relationship Id="rId199" Type="http://schemas.openxmlformats.org/officeDocument/2006/relationships/image" Target="../media/image1253.png"/><Relationship Id="rId198" Type="http://schemas.openxmlformats.org/officeDocument/2006/relationships/customXml" Target="../ink/ink1660.xml"/><Relationship Id="rId197" Type="http://schemas.openxmlformats.org/officeDocument/2006/relationships/image" Target="../media/image1252.png"/><Relationship Id="rId196" Type="http://schemas.openxmlformats.org/officeDocument/2006/relationships/customXml" Target="../ink/ink1659.xml"/><Relationship Id="rId195" Type="http://schemas.openxmlformats.org/officeDocument/2006/relationships/image" Target="../media/image1251.png"/><Relationship Id="rId194" Type="http://schemas.openxmlformats.org/officeDocument/2006/relationships/customXml" Target="../ink/ink1658.xml"/><Relationship Id="rId193" Type="http://schemas.openxmlformats.org/officeDocument/2006/relationships/image" Target="../media/image1250.png"/><Relationship Id="rId192" Type="http://schemas.openxmlformats.org/officeDocument/2006/relationships/customXml" Target="../ink/ink1657.xml"/><Relationship Id="rId191" Type="http://schemas.openxmlformats.org/officeDocument/2006/relationships/image" Target="../media/image1249.png"/><Relationship Id="rId190" Type="http://schemas.openxmlformats.org/officeDocument/2006/relationships/customXml" Target="../ink/ink1656.xml"/><Relationship Id="rId19" Type="http://schemas.openxmlformats.org/officeDocument/2006/relationships/tags" Target="../tags/tag71.xml"/><Relationship Id="rId189" Type="http://schemas.openxmlformats.org/officeDocument/2006/relationships/image" Target="../media/image1248.png"/><Relationship Id="rId188" Type="http://schemas.openxmlformats.org/officeDocument/2006/relationships/customXml" Target="../ink/ink1655.xml"/><Relationship Id="rId187" Type="http://schemas.openxmlformats.org/officeDocument/2006/relationships/image" Target="../media/image1247.png"/><Relationship Id="rId186" Type="http://schemas.openxmlformats.org/officeDocument/2006/relationships/customXml" Target="../ink/ink1654.xml"/><Relationship Id="rId185" Type="http://schemas.openxmlformats.org/officeDocument/2006/relationships/image" Target="../media/image1246.png"/><Relationship Id="rId184" Type="http://schemas.openxmlformats.org/officeDocument/2006/relationships/customXml" Target="../ink/ink1653.xml"/><Relationship Id="rId183" Type="http://schemas.openxmlformats.org/officeDocument/2006/relationships/image" Target="../media/image1245.png"/><Relationship Id="rId182" Type="http://schemas.openxmlformats.org/officeDocument/2006/relationships/customXml" Target="../ink/ink1652.xml"/><Relationship Id="rId181" Type="http://schemas.openxmlformats.org/officeDocument/2006/relationships/image" Target="../media/image1244.png"/><Relationship Id="rId180" Type="http://schemas.openxmlformats.org/officeDocument/2006/relationships/customXml" Target="../ink/ink1651.xml"/><Relationship Id="rId18" Type="http://schemas.openxmlformats.org/officeDocument/2006/relationships/image" Target="../media/image1098.png"/><Relationship Id="rId179" Type="http://schemas.openxmlformats.org/officeDocument/2006/relationships/image" Target="../media/image1243.png"/><Relationship Id="rId178" Type="http://schemas.openxmlformats.org/officeDocument/2006/relationships/customXml" Target="../ink/ink1650.xml"/><Relationship Id="rId177" Type="http://schemas.openxmlformats.org/officeDocument/2006/relationships/image" Target="../media/image1242.png"/><Relationship Id="rId176" Type="http://schemas.openxmlformats.org/officeDocument/2006/relationships/customXml" Target="../ink/ink1649.xml"/><Relationship Id="rId175" Type="http://schemas.openxmlformats.org/officeDocument/2006/relationships/image" Target="../media/image1241.png"/><Relationship Id="rId174" Type="http://schemas.openxmlformats.org/officeDocument/2006/relationships/customXml" Target="../ink/ink1648.xml"/><Relationship Id="rId173" Type="http://schemas.openxmlformats.org/officeDocument/2006/relationships/image" Target="../media/image1240.png"/><Relationship Id="rId172" Type="http://schemas.openxmlformats.org/officeDocument/2006/relationships/customXml" Target="../ink/ink1647.xml"/><Relationship Id="rId171" Type="http://schemas.openxmlformats.org/officeDocument/2006/relationships/image" Target="../media/image1239.png"/><Relationship Id="rId170" Type="http://schemas.openxmlformats.org/officeDocument/2006/relationships/customXml" Target="../ink/ink1646.xml"/><Relationship Id="rId17" Type="http://schemas.openxmlformats.org/officeDocument/2006/relationships/customXml" Target="../ink/ink1572.xml"/><Relationship Id="rId169" Type="http://schemas.openxmlformats.org/officeDocument/2006/relationships/image" Target="../media/image1238.png"/><Relationship Id="rId168" Type="http://schemas.openxmlformats.org/officeDocument/2006/relationships/customXml" Target="../ink/ink1645.xml"/><Relationship Id="rId167" Type="http://schemas.openxmlformats.org/officeDocument/2006/relationships/image" Target="../media/image1237.png"/><Relationship Id="rId166" Type="http://schemas.openxmlformats.org/officeDocument/2006/relationships/customXml" Target="../ink/ink1644.xml"/><Relationship Id="rId165" Type="http://schemas.openxmlformats.org/officeDocument/2006/relationships/image" Target="../media/image1236.png"/><Relationship Id="rId164" Type="http://schemas.openxmlformats.org/officeDocument/2006/relationships/customXml" Target="../ink/ink1643.xml"/><Relationship Id="rId163" Type="http://schemas.openxmlformats.org/officeDocument/2006/relationships/image" Target="../media/image1235.png"/><Relationship Id="rId162" Type="http://schemas.openxmlformats.org/officeDocument/2006/relationships/customXml" Target="../ink/ink1642.xml"/><Relationship Id="rId161" Type="http://schemas.openxmlformats.org/officeDocument/2006/relationships/image" Target="../media/image1234.png"/><Relationship Id="rId160" Type="http://schemas.openxmlformats.org/officeDocument/2006/relationships/customXml" Target="../ink/ink1641.xml"/><Relationship Id="rId16" Type="http://schemas.openxmlformats.org/officeDocument/2006/relationships/image" Target="../media/image1097.png"/><Relationship Id="rId159" Type="http://schemas.openxmlformats.org/officeDocument/2006/relationships/image" Target="../media/image1233.png"/><Relationship Id="rId158" Type="http://schemas.openxmlformats.org/officeDocument/2006/relationships/customXml" Target="../ink/ink1640.xml"/><Relationship Id="rId157" Type="http://schemas.openxmlformats.org/officeDocument/2006/relationships/image" Target="../media/image1232.png"/><Relationship Id="rId156" Type="http://schemas.openxmlformats.org/officeDocument/2006/relationships/customXml" Target="../ink/ink1639.xml"/><Relationship Id="rId155" Type="http://schemas.openxmlformats.org/officeDocument/2006/relationships/image" Target="../media/image1231.png"/><Relationship Id="rId154" Type="http://schemas.openxmlformats.org/officeDocument/2006/relationships/customXml" Target="../ink/ink1638.xml"/><Relationship Id="rId153" Type="http://schemas.openxmlformats.org/officeDocument/2006/relationships/image" Target="../media/image1230.png"/><Relationship Id="rId152" Type="http://schemas.openxmlformats.org/officeDocument/2006/relationships/customXml" Target="../ink/ink1637.xml"/><Relationship Id="rId151" Type="http://schemas.openxmlformats.org/officeDocument/2006/relationships/image" Target="../media/image1229.png"/><Relationship Id="rId150" Type="http://schemas.openxmlformats.org/officeDocument/2006/relationships/customXml" Target="../ink/ink1636.xml"/><Relationship Id="rId15" Type="http://schemas.openxmlformats.org/officeDocument/2006/relationships/customXml" Target="../ink/ink1571.xml"/><Relationship Id="rId149" Type="http://schemas.openxmlformats.org/officeDocument/2006/relationships/image" Target="../media/image1228.png"/><Relationship Id="rId148" Type="http://schemas.openxmlformats.org/officeDocument/2006/relationships/customXml" Target="../ink/ink1635.xml"/><Relationship Id="rId147" Type="http://schemas.openxmlformats.org/officeDocument/2006/relationships/image" Target="../media/image1227.png"/><Relationship Id="rId146" Type="http://schemas.openxmlformats.org/officeDocument/2006/relationships/customXml" Target="../ink/ink1634.xml"/><Relationship Id="rId145" Type="http://schemas.openxmlformats.org/officeDocument/2006/relationships/image" Target="../media/image1226.png"/><Relationship Id="rId144" Type="http://schemas.openxmlformats.org/officeDocument/2006/relationships/customXml" Target="../ink/ink1633.xml"/><Relationship Id="rId143" Type="http://schemas.openxmlformats.org/officeDocument/2006/relationships/image" Target="../media/image1225.png"/><Relationship Id="rId142" Type="http://schemas.openxmlformats.org/officeDocument/2006/relationships/customXml" Target="../ink/ink1632.xml"/><Relationship Id="rId141" Type="http://schemas.openxmlformats.org/officeDocument/2006/relationships/image" Target="../media/image1224.png"/><Relationship Id="rId140" Type="http://schemas.openxmlformats.org/officeDocument/2006/relationships/customXml" Target="../ink/ink1631.xml"/><Relationship Id="rId14" Type="http://schemas.openxmlformats.org/officeDocument/2006/relationships/image" Target="../media/image1096.png"/><Relationship Id="rId139" Type="http://schemas.openxmlformats.org/officeDocument/2006/relationships/image" Target="../media/image1223.png"/><Relationship Id="rId138" Type="http://schemas.openxmlformats.org/officeDocument/2006/relationships/customXml" Target="../ink/ink1630.xml"/><Relationship Id="rId137" Type="http://schemas.openxmlformats.org/officeDocument/2006/relationships/image" Target="../media/image1222.png"/><Relationship Id="rId136" Type="http://schemas.openxmlformats.org/officeDocument/2006/relationships/customXml" Target="../ink/ink1629.xml"/><Relationship Id="rId135" Type="http://schemas.openxmlformats.org/officeDocument/2006/relationships/image" Target="../media/image1221.png"/><Relationship Id="rId134" Type="http://schemas.openxmlformats.org/officeDocument/2006/relationships/customXml" Target="../ink/ink1628.xml"/><Relationship Id="rId133" Type="http://schemas.openxmlformats.org/officeDocument/2006/relationships/image" Target="../media/image1220.png"/><Relationship Id="rId132" Type="http://schemas.openxmlformats.org/officeDocument/2006/relationships/customXml" Target="../ink/ink1627.xml"/><Relationship Id="rId131" Type="http://schemas.openxmlformats.org/officeDocument/2006/relationships/image" Target="../media/image1219.png"/><Relationship Id="rId130" Type="http://schemas.openxmlformats.org/officeDocument/2006/relationships/customXml" Target="../ink/ink1626.xml"/><Relationship Id="rId13" Type="http://schemas.openxmlformats.org/officeDocument/2006/relationships/customXml" Target="../ink/ink1570.xml"/><Relationship Id="rId129" Type="http://schemas.openxmlformats.org/officeDocument/2006/relationships/image" Target="../media/image1218.png"/><Relationship Id="rId128" Type="http://schemas.openxmlformats.org/officeDocument/2006/relationships/customXml" Target="../ink/ink1625.xml"/><Relationship Id="rId127" Type="http://schemas.openxmlformats.org/officeDocument/2006/relationships/image" Target="../media/image1217.png"/><Relationship Id="rId126" Type="http://schemas.openxmlformats.org/officeDocument/2006/relationships/customXml" Target="../ink/ink1624.xml"/><Relationship Id="rId125" Type="http://schemas.openxmlformats.org/officeDocument/2006/relationships/image" Target="../media/image1216.png"/><Relationship Id="rId124" Type="http://schemas.openxmlformats.org/officeDocument/2006/relationships/customXml" Target="../ink/ink1623.xml"/><Relationship Id="rId123" Type="http://schemas.openxmlformats.org/officeDocument/2006/relationships/image" Target="../media/image1215.png"/><Relationship Id="rId122" Type="http://schemas.openxmlformats.org/officeDocument/2006/relationships/customXml" Target="../ink/ink1622.xml"/><Relationship Id="rId121" Type="http://schemas.openxmlformats.org/officeDocument/2006/relationships/image" Target="../media/image1214.png"/><Relationship Id="rId120" Type="http://schemas.openxmlformats.org/officeDocument/2006/relationships/customXml" Target="../ink/ink1621.xml"/><Relationship Id="rId12" Type="http://schemas.openxmlformats.org/officeDocument/2006/relationships/image" Target="../media/image1095.png"/><Relationship Id="rId119" Type="http://schemas.openxmlformats.org/officeDocument/2006/relationships/image" Target="../media/image1213.png"/><Relationship Id="rId118" Type="http://schemas.openxmlformats.org/officeDocument/2006/relationships/customXml" Target="../ink/ink1620.xml"/><Relationship Id="rId117" Type="http://schemas.openxmlformats.org/officeDocument/2006/relationships/image" Target="../media/image1212.png"/><Relationship Id="rId116" Type="http://schemas.openxmlformats.org/officeDocument/2006/relationships/customXml" Target="../ink/ink1619.xml"/><Relationship Id="rId115" Type="http://schemas.openxmlformats.org/officeDocument/2006/relationships/image" Target="../media/image1211.png"/><Relationship Id="rId114" Type="http://schemas.openxmlformats.org/officeDocument/2006/relationships/customXml" Target="../ink/ink1618.xml"/><Relationship Id="rId113" Type="http://schemas.openxmlformats.org/officeDocument/2006/relationships/image" Target="../media/image1210.png"/><Relationship Id="rId112" Type="http://schemas.openxmlformats.org/officeDocument/2006/relationships/customXml" Target="../ink/ink1617.xml"/><Relationship Id="rId111" Type="http://schemas.openxmlformats.org/officeDocument/2006/relationships/image" Target="../media/image1209.png"/><Relationship Id="rId110" Type="http://schemas.openxmlformats.org/officeDocument/2006/relationships/customXml" Target="../ink/ink1616.xml"/><Relationship Id="rId11" Type="http://schemas.openxmlformats.org/officeDocument/2006/relationships/customXml" Target="../ink/ink1569.xml"/><Relationship Id="rId109" Type="http://schemas.openxmlformats.org/officeDocument/2006/relationships/image" Target="../media/image1208.png"/><Relationship Id="rId108" Type="http://schemas.openxmlformats.org/officeDocument/2006/relationships/customXml" Target="../ink/ink1615.xml"/><Relationship Id="rId107" Type="http://schemas.openxmlformats.org/officeDocument/2006/relationships/image" Target="../media/image1207.png"/><Relationship Id="rId106" Type="http://schemas.openxmlformats.org/officeDocument/2006/relationships/customXml" Target="../ink/ink1614.xml"/><Relationship Id="rId105" Type="http://schemas.openxmlformats.org/officeDocument/2006/relationships/image" Target="../media/image1206.png"/><Relationship Id="rId104" Type="http://schemas.openxmlformats.org/officeDocument/2006/relationships/customXml" Target="../ink/ink1613.xml"/><Relationship Id="rId103" Type="http://schemas.openxmlformats.org/officeDocument/2006/relationships/image" Target="../media/image1205.png"/><Relationship Id="rId102" Type="http://schemas.openxmlformats.org/officeDocument/2006/relationships/customXml" Target="../ink/ink1612.xml"/><Relationship Id="rId101" Type="http://schemas.openxmlformats.org/officeDocument/2006/relationships/image" Target="../media/image1204.png"/><Relationship Id="rId100" Type="http://schemas.openxmlformats.org/officeDocument/2006/relationships/customXml" Target="../ink/ink1611.xml"/><Relationship Id="rId10" Type="http://schemas.openxmlformats.org/officeDocument/2006/relationships/image" Target="../media/image1094.png"/><Relationship Id="rId1" Type="http://schemas.openxmlformats.org/officeDocument/2006/relationships/customXml" Target="../ink/ink1564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763.xml"/><Relationship Id="rId98" Type="http://schemas.openxmlformats.org/officeDocument/2006/relationships/image" Target="../media/image1352.png"/><Relationship Id="rId97" Type="http://schemas.openxmlformats.org/officeDocument/2006/relationships/customXml" Target="../ink/ink1762.xml"/><Relationship Id="rId96" Type="http://schemas.openxmlformats.org/officeDocument/2006/relationships/image" Target="../media/image1351.png"/><Relationship Id="rId95" Type="http://schemas.openxmlformats.org/officeDocument/2006/relationships/customXml" Target="../ink/ink1761.xml"/><Relationship Id="rId94" Type="http://schemas.openxmlformats.org/officeDocument/2006/relationships/image" Target="../media/image1350.png"/><Relationship Id="rId93" Type="http://schemas.openxmlformats.org/officeDocument/2006/relationships/customXml" Target="../ink/ink1760.xml"/><Relationship Id="rId92" Type="http://schemas.openxmlformats.org/officeDocument/2006/relationships/image" Target="../media/image1349.png"/><Relationship Id="rId91" Type="http://schemas.openxmlformats.org/officeDocument/2006/relationships/customXml" Target="../ink/ink1759.xml"/><Relationship Id="rId90" Type="http://schemas.openxmlformats.org/officeDocument/2006/relationships/image" Target="../media/image1348.png"/><Relationship Id="rId9" Type="http://schemas.openxmlformats.org/officeDocument/2006/relationships/customXml" Target="../ink/ink1718.xml"/><Relationship Id="rId89" Type="http://schemas.openxmlformats.org/officeDocument/2006/relationships/customXml" Target="../ink/ink1758.xml"/><Relationship Id="rId88" Type="http://schemas.openxmlformats.org/officeDocument/2006/relationships/image" Target="../media/image1347.png"/><Relationship Id="rId87" Type="http://schemas.openxmlformats.org/officeDocument/2006/relationships/customXml" Target="../ink/ink1757.xml"/><Relationship Id="rId86" Type="http://schemas.openxmlformats.org/officeDocument/2006/relationships/image" Target="../media/image1346.png"/><Relationship Id="rId85" Type="http://schemas.openxmlformats.org/officeDocument/2006/relationships/customXml" Target="../ink/ink1756.xml"/><Relationship Id="rId84" Type="http://schemas.openxmlformats.org/officeDocument/2006/relationships/image" Target="../media/image1345.png"/><Relationship Id="rId83" Type="http://schemas.openxmlformats.org/officeDocument/2006/relationships/customXml" Target="../ink/ink1755.xml"/><Relationship Id="rId82" Type="http://schemas.openxmlformats.org/officeDocument/2006/relationships/image" Target="../media/image1344.png"/><Relationship Id="rId81" Type="http://schemas.openxmlformats.org/officeDocument/2006/relationships/customXml" Target="../ink/ink1754.xml"/><Relationship Id="rId80" Type="http://schemas.openxmlformats.org/officeDocument/2006/relationships/image" Target="../media/image1343.png"/><Relationship Id="rId8" Type="http://schemas.openxmlformats.org/officeDocument/2006/relationships/image" Target="../media/image1308.png"/><Relationship Id="rId79" Type="http://schemas.openxmlformats.org/officeDocument/2006/relationships/customXml" Target="../ink/ink1753.xml"/><Relationship Id="rId78" Type="http://schemas.openxmlformats.org/officeDocument/2006/relationships/image" Target="../media/image1342.png"/><Relationship Id="rId77" Type="http://schemas.openxmlformats.org/officeDocument/2006/relationships/customXml" Target="../ink/ink1752.xml"/><Relationship Id="rId76" Type="http://schemas.openxmlformats.org/officeDocument/2006/relationships/image" Target="../media/image1341.png"/><Relationship Id="rId75" Type="http://schemas.openxmlformats.org/officeDocument/2006/relationships/customXml" Target="../ink/ink1751.xml"/><Relationship Id="rId74" Type="http://schemas.openxmlformats.org/officeDocument/2006/relationships/image" Target="../media/image1340.png"/><Relationship Id="rId73" Type="http://schemas.openxmlformats.org/officeDocument/2006/relationships/customXml" Target="../ink/ink1750.xml"/><Relationship Id="rId72" Type="http://schemas.openxmlformats.org/officeDocument/2006/relationships/image" Target="../media/image1339.png"/><Relationship Id="rId71" Type="http://schemas.openxmlformats.org/officeDocument/2006/relationships/customXml" Target="../ink/ink1749.xml"/><Relationship Id="rId70" Type="http://schemas.openxmlformats.org/officeDocument/2006/relationships/image" Target="../media/image1338.png"/><Relationship Id="rId7" Type="http://schemas.openxmlformats.org/officeDocument/2006/relationships/customXml" Target="../ink/ink1717.xml"/><Relationship Id="rId69" Type="http://schemas.openxmlformats.org/officeDocument/2006/relationships/customXml" Target="../ink/ink1748.xml"/><Relationship Id="rId68" Type="http://schemas.openxmlformats.org/officeDocument/2006/relationships/image" Target="../media/image1337.png"/><Relationship Id="rId67" Type="http://schemas.openxmlformats.org/officeDocument/2006/relationships/customXml" Target="../ink/ink1747.xml"/><Relationship Id="rId66" Type="http://schemas.openxmlformats.org/officeDocument/2006/relationships/image" Target="../media/image1336.png"/><Relationship Id="rId65" Type="http://schemas.openxmlformats.org/officeDocument/2006/relationships/customXml" Target="../ink/ink1746.xml"/><Relationship Id="rId64" Type="http://schemas.openxmlformats.org/officeDocument/2006/relationships/image" Target="../media/image1335.png"/><Relationship Id="rId63" Type="http://schemas.openxmlformats.org/officeDocument/2006/relationships/customXml" Target="../ink/ink1745.xml"/><Relationship Id="rId62" Type="http://schemas.openxmlformats.org/officeDocument/2006/relationships/image" Target="../media/image1334.png"/><Relationship Id="rId61" Type="http://schemas.openxmlformats.org/officeDocument/2006/relationships/customXml" Target="../ink/ink1744.xml"/><Relationship Id="rId60" Type="http://schemas.openxmlformats.org/officeDocument/2006/relationships/image" Target="../media/image1333.png"/><Relationship Id="rId6" Type="http://schemas.openxmlformats.org/officeDocument/2006/relationships/tags" Target="../tags/tag82.xml"/><Relationship Id="rId59" Type="http://schemas.openxmlformats.org/officeDocument/2006/relationships/customXml" Target="../ink/ink1743.xml"/><Relationship Id="rId58" Type="http://schemas.openxmlformats.org/officeDocument/2006/relationships/image" Target="../media/image1332.png"/><Relationship Id="rId57" Type="http://schemas.openxmlformats.org/officeDocument/2006/relationships/customXml" Target="../ink/ink1742.xml"/><Relationship Id="rId56" Type="http://schemas.openxmlformats.org/officeDocument/2006/relationships/image" Target="../media/image1331.png"/><Relationship Id="rId55" Type="http://schemas.openxmlformats.org/officeDocument/2006/relationships/customXml" Target="../ink/ink1741.xml"/><Relationship Id="rId54" Type="http://schemas.openxmlformats.org/officeDocument/2006/relationships/image" Target="../media/image1330.png"/><Relationship Id="rId53" Type="http://schemas.openxmlformats.org/officeDocument/2006/relationships/customXml" Target="../ink/ink1740.xml"/><Relationship Id="rId52" Type="http://schemas.openxmlformats.org/officeDocument/2006/relationships/image" Target="../media/image1329.png"/><Relationship Id="rId51" Type="http://schemas.openxmlformats.org/officeDocument/2006/relationships/customXml" Target="../ink/ink1739.xml"/><Relationship Id="rId50" Type="http://schemas.openxmlformats.org/officeDocument/2006/relationships/image" Target="../media/image1328.png"/><Relationship Id="rId5" Type="http://schemas.openxmlformats.org/officeDocument/2006/relationships/tags" Target="../tags/tag81.xml"/><Relationship Id="rId49" Type="http://schemas.openxmlformats.org/officeDocument/2006/relationships/customXml" Target="../ink/ink1738.xml"/><Relationship Id="rId48" Type="http://schemas.openxmlformats.org/officeDocument/2006/relationships/image" Target="../media/image419.png"/><Relationship Id="rId47" Type="http://schemas.openxmlformats.org/officeDocument/2006/relationships/customXml" Target="../ink/ink1737.xml"/><Relationship Id="rId46" Type="http://schemas.openxmlformats.org/officeDocument/2006/relationships/image" Target="../media/image1327.png"/><Relationship Id="rId45" Type="http://schemas.openxmlformats.org/officeDocument/2006/relationships/customXml" Target="../ink/ink1736.xml"/><Relationship Id="rId44" Type="http://schemas.openxmlformats.org/officeDocument/2006/relationships/image" Target="../media/image1326.png"/><Relationship Id="rId43" Type="http://schemas.openxmlformats.org/officeDocument/2006/relationships/customXml" Target="../ink/ink1735.xml"/><Relationship Id="rId42" Type="http://schemas.openxmlformats.org/officeDocument/2006/relationships/image" Target="../media/image1325.png"/><Relationship Id="rId41" Type="http://schemas.openxmlformats.org/officeDocument/2006/relationships/customXml" Target="../ink/ink1734.xml"/><Relationship Id="rId40" Type="http://schemas.openxmlformats.org/officeDocument/2006/relationships/image" Target="../media/image1324.png"/><Relationship Id="rId4" Type="http://schemas.openxmlformats.org/officeDocument/2006/relationships/tags" Target="../tags/tag80.xml"/><Relationship Id="rId39" Type="http://schemas.openxmlformats.org/officeDocument/2006/relationships/customXml" Target="../ink/ink1733.xml"/><Relationship Id="rId38" Type="http://schemas.openxmlformats.org/officeDocument/2006/relationships/image" Target="../media/image1323.png"/><Relationship Id="rId37" Type="http://schemas.openxmlformats.org/officeDocument/2006/relationships/customXml" Target="../ink/ink1732.xml"/><Relationship Id="rId36" Type="http://schemas.openxmlformats.org/officeDocument/2006/relationships/image" Target="../media/image1322.png"/><Relationship Id="rId35" Type="http://schemas.openxmlformats.org/officeDocument/2006/relationships/customXml" Target="../ink/ink1731.xml"/><Relationship Id="rId34" Type="http://schemas.openxmlformats.org/officeDocument/2006/relationships/image" Target="../media/image1321.png"/><Relationship Id="rId33" Type="http://schemas.openxmlformats.org/officeDocument/2006/relationships/customXml" Target="../ink/ink1730.xml"/><Relationship Id="rId32" Type="http://schemas.openxmlformats.org/officeDocument/2006/relationships/image" Target="../media/image1320.png"/><Relationship Id="rId318" Type="http://schemas.openxmlformats.org/officeDocument/2006/relationships/slideLayout" Target="../slideLayouts/slideLayout36.xml"/><Relationship Id="rId317" Type="http://schemas.openxmlformats.org/officeDocument/2006/relationships/image" Target="../media/image1458.png"/><Relationship Id="rId316" Type="http://schemas.openxmlformats.org/officeDocument/2006/relationships/customXml" Target="../ink/ink1875.xml"/><Relationship Id="rId315" Type="http://schemas.openxmlformats.org/officeDocument/2006/relationships/image" Target="../media/image1457.png"/><Relationship Id="rId314" Type="http://schemas.openxmlformats.org/officeDocument/2006/relationships/customXml" Target="../ink/ink1874.xml"/><Relationship Id="rId313" Type="http://schemas.openxmlformats.org/officeDocument/2006/relationships/image" Target="../media/image1456.png"/><Relationship Id="rId312" Type="http://schemas.openxmlformats.org/officeDocument/2006/relationships/customXml" Target="../ink/ink1873.xml"/><Relationship Id="rId311" Type="http://schemas.openxmlformats.org/officeDocument/2006/relationships/image" Target="../media/image1455.png"/><Relationship Id="rId310" Type="http://schemas.openxmlformats.org/officeDocument/2006/relationships/customXml" Target="../ink/ink1872.xml"/><Relationship Id="rId31" Type="http://schemas.openxmlformats.org/officeDocument/2006/relationships/customXml" Target="../ink/ink1729.xml"/><Relationship Id="rId309" Type="http://schemas.openxmlformats.org/officeDocument/2006/relationships/image" Target="../media/image1454.png"/><Relationship Id="rId308" Type="http://schemas.openxmlformats.org/officeDocument/2006/relationships/customXml" Target="../ink/ink1871.xml"/><Relationship Id="rId307" Type="http://schemas.openxmlformats.org/officeDocument/2006/relationships/image" Target="../media/image1453.png"/><Relationship Id="rId306" Type="http://schemas.openxmlformats.org/officeDocument/2006/relationships/customXml" Target="../ink/ink1870.xml"/><Relationship Id="rId305" Type="http://schemas.openxmlformats.org/officeDocument/2006/relationships/image" Target="../media/image1452.png"/><Relationship Id="rId304" Type="http://schemas.openxmlformats.org/officeDocument/2006/relationships/customXml" Target="../ink/ink1869.xml"/><Relationship Id="rId303" Type="http://schemas.openxmlformats.org/officeDocument/2006/relationships/image" Target="../media/image1451.png"/><Relationship Id="rId302" Type="http://schemas.openxmlformats.org/officeDocument/2006/relationships/customXml" Target="../ink/ink1868.xml"/><Relationship Id="rId301" Type="http://schemas.openxmlformats.org/officeDocument/2006/relationships/image" Target="../media/image1450.png"/><Relationship Id="rId300" Type="http://schemas.openxmlformats.org/officeDocument/2006/relationships/customXml" Target="../ink/ink1867.xml"/><Relationship Id="rId30" Type="http://schemas.openxmlformats.org/officeDocument/2006/relationships/image" Target="../media/image1319.png"/><Relationship Id="rId3" Type="http://schemas.openxmlformats.org/officeDocument/2006/relationships/tags" Target="../tags/tag79.xml"/><Relationship Id="rId299" Type="http://schemas.openxmlformats.org/officeDocument/2006/relationships/image" Target="../media/image1449.png"/><Relationship Id="rId298" Type="http://schemas.openxmlformats.org/officeDocument/2006/relationships/customXml" Target="../ink/ink1866.xml"/><Relationship Id="rId297" Type="http://schemas.openxmlformats.org/officeDocument/2006/relationships/image" Target="../media/image1448.png"/><Relationship Id="rId296" Type="http://schemas.openxmlformats.org/officeDocument/2006/relationships/customXml" Target="../ink/ink1865.xml"/><Relationship Id="rId295" Type="http://schemas.openxmlformats.org/officeDocument/2006/relationships/image" Target="../media/image1447.png"/><Relationship Id="rId294" Type="http://schemas.openxmlformats.org/officeDocument/2006/relationships/customXml" Target="../ink/ink1864.xml"/><Relationship Id="rId293" Type="http://schemas.openxmlformats.org/officeDocument/2006/relationships/image" Target="../media/image1446.png"/><Relationship Id="rId292" Type="http://schemas.openxmlformats.org/officeDocument/2006/relationships/customXml" Target="../ink/ink1863.xml"/><Relationship Id="rId291" Type="http://schemas.openxmlformats.org/officeDocument/2006/relationships/image" Target="../media/image1445.png"/><Relationship Id="rId290" Type="http://schemas.openxmlformats.org/officeDocument/2006/relationships/customXml" Target="../ink/ink1862.xml"/><Relationship Id="rId29" Type="http://schemas.openxmlformats.org/officeDocument/2006/relationships/customXml" Target="../ink/ink1728.xml"/><Relationship Id="rId289" Type="http://schemas.openxmlformats.org/officeDocument/2006/relationships/customXml" Target="../ink/ink1861.xml"/><Relationship Id="rId288" Type="http://schemas.openxmlformats.org/officeDocument/2006/relationships/image" Target="../media/image1444.png"/><Relationship Id="rId287" Type="http://schemas.openxmlformats.org/officeDocument/2006/relationships/customXml" Target="../ink/ink1860.xml"/><Relationship Id="rId286" Type="http://schemas.openxmlformats.org/officeDocument/2006/relationships/image" Target="../media/image1443.png"/><Relationship Id="rId285" Type="http://schemas.openxmlformats.org/officeDocument/2006/relationships/customXml" Target="../ink/ink1859.xml"/><Relationship Id="rId284" Type="http://schemas.openxmlformats.org/officeDocument/2006/relationships/image" Target="../media/image1442.png"/><Relationship Id="rId283" Type="http://schemas.openxmlformats.org/officeDocument/2006/relationships/customXml" Target="../ink/ink1858.xml"/><Relationship Id="rId282" Type="http://schemas.openxmlformats.org/officeDocument/2006/relationships/image" Target="../media/image1441.png"/><Relationship Id="rId281" Type="http://schemas.openxmlformats.org/officeDocument/2006/relationships/customXml" Target="../ink/ink1857.xml"/><Relationship Id="rId280" Type="http://schemas.openxmlformats.org/officeDocument/2006/relationships/image" Target="../media/image1440.png"/><Relationship Id="rId28" Type="http://schemas.openxmlformats.org/officeDocument/2006/relationships/image" Target="../media/image1318.png"/><Relationship Id="rId279" Type="http://schemas.openxmlformats.org/officeDocument/2006/relationships/customXml" Target="../ink/ink1856.xml"/><Relationship Id="rId278" Type="http://schemas.openxmlformats.org/officeDocument/2006/relationships/image" Target="../media/image1439.png"/><Relationship Id="rId277" Type="http://schemas.openxmlformats.org/officeDocument/2006/relationships/customXml" Target="../ink/ink1855.xml"/><Relationship Id="rId276" Type="http://schemas.openxmlformats.org/officeDocument/2006/relationships/image" Target="../media/image1438.png"/><Relationship Id="rId275" Type="http://schemas.openxmlformats.org/officeDocument/2006/relationships/customXml" Target="../ink/ink1854.xml"/><Relationship Id="rId274" Type="http://schemas.openxmlformats.org/officeDocument/2006/relationships/image" Target="../media/image1437.png"/><Relationship Id="rId273" Type="http://schemas.openxmlformats.org/officeDocument/2006/relationships/customXml" Target="../ink/ink1853.xml"/><Relationship Id="rId272" Type="http://schemas.openxmlformats.org/officeDocument/2006/relationships/image" Target="../media/image1436.png"/><Relationship Id="rId271" Type="http://schemas.openxmlformats.org/officeDocument/2006/relationships/customXml" Target="../ink/ink1852.xml"/><Relationship Id="rId270" Type="http://schemas.openxmlformats.org/officeDocument/2006/relationships/image" Target="../media/image1435.png"/><Relationship Id="rId27" Type="http://schemas.openxmlformats.org/officeDocument/2006/relationships/customXml" Target="../ink/ink1727.xml"/><Relationship Id="rId269" Type="http://schemas.openxmlformats.org/officeDocument/2006/relationships/customXml" Target="../ink/ink1851.xml"/><Relationship Id="rId268" Type="http://schemas.openxmlformats.org/officeDocument/2006/relationships/image" Target="../media/image1434.png"/><Relationship Id="rId267" Type="http://schemas.openxmlformats.org/officeDocument/2006/relationships/customXml" Target="../ink/ink1850.xml"/><Relationship Id="rId266" Type="http://schemas.openxmlformats.org/officeDocument/2006/relationships/image" Target="../media/image1433.png"/><Relationship Id="rId265" Type="http://schemas.openxmlformats.org/officeDocument/2006/relationships/customXml" Target="../ink/ink1849.xml"/><Relationship Id="rId264" Type="http://schemas.openxmlformats.org/officeDocument/2006/relationships/image" Target="../media/image1432.png"/><Relationship Id="rId263" Type="http://schemas.openxmlformats.org/officeDocument/2006/relationships/customXml" Target="../ink/ink1848.xml"/><Relationship Id="rId262" Type="http://schemas.openxmlformats.org/officeDocument/2006/relationships/image" Target="../media/image1431.png"/><Relationship Id="rId261" Type="http://schemas.openxmlformats.org/officeDocument/2006/relationships/customXml" Target="../ink/ink1847.xml"/><Relationship Id="rId260" Type="http://schemas.openxmlformats.org/officeDocument/2006/relationships/image" Target="../media/image1430.png"/><Relationship Id="rId26" Type="http://schemas.openxmlformats.org/officeDocument/2006/relationships/image" Target="../media/image1317.png"/><Relationship Id="rId259" Type="http://schemas.openxmlformats.org/officeDocument/2006/relationships/customXml" Target="../ink/ink1846.xml"/><Relationship Id="rId258" Type="http://schemas.openxmlformats.org/officeDocument/2006/relationships/image" Target="../media/image1429.png"/><Relationship Id="rId257" Type="http://schemas.openxmlformats.org/officeDocument/2006/relationships/customXml" Target="../ink/ink1845.xml"/><Relationship Id="rId256" Type="http://schemas.openxmlformats.org/officeDocument/2006/relationships/image" Target="../media/image1428.png"/><Relationship Id="rId255" Type="http://schemas.openxmlformats.org/officeDocument/2006/relationships/customXml" Target="../ink/ink1844.xml"/><Relationship Id="rId254" Type="http://schemas.openxmlformats.org/officeDocument/2006/relationships/image" Target="../media/image1427.png"/><Relationship Id="rId253" Type="http://schemas.openxmlformats.org/officeDocument/2006/relationships/customXml" Target="../ink/ink1843.xml"/><Relationship Id="rId252" Type="http://schemas.openxmlformats.org/officeDocument/2006/relationships/image" Target="../media/image1426.png"/><Relationship Id="rId251" Type="http://schemas.openxmlformats.org/officeDocument/2006/relationships/customXml" Target="../ink/ink1842.xml"/><Relationship Id="rId250" Type="http://schemas.openxmlformats.org/officeDocument/2006/relationships/image" Target="../media/image1425.png"/><Relationship Id="rId25" Type="http://schemas.openxmlformats.org/officeDocument/2006/relationships/customXml" Target="../ink/ink1726.xml"/><Relationship Id="rId249" Type="http://schemas.openxmlformats.org/officeDocument/2006/relationships/customXml" Target="../ink/ink1841.xml"/><Relationship Id="rId248" Type="http://schemas.openxmlformats.org/officeDocument/2006/relationships/image" Target="../media/image1424.png"/><Relationship Id="rId247" Type="http://schemas.openxmlformats.org/officeDocument/2006/relationships/customXml" Target="../ink/ink1840.xml"/><Relationship Id="rId246" Type="http://schemas.openxmlformats.org/officeDocument/2006/relationships/image" Target="../media/image1423.png"/><Relationship Id="rId245" Type="http://schemas.openxmlformats.org/officeDocument/2006/relationships/customXml" Target="../ink/ink1839.xml"/><Relationship Id="rId244" Type="http://schemas.openxmlformats.org/officeDocument/2006/relationships/image" Target="../media/image1422.png"/><Relationship Id="rId243" Type="http://schemas.openxmlformats.org/officeDocument/2006/relationships/customXml" Target="../ink/ink1838.xml"/><Relationship Id="rId242" Type="http://schemas.openxmlformats.org/officeDocument/2006/relationships/image" Target="../media/image1421.png"/><Relationship Id="rId241" Type="http://schemas.openxmlformats.org/officeDocument/2006/relationships/customXml" Target="../ink/ink1837.xml"/><Relationship Id="rId240" Type="http://schemas.openxmlformats.org/officeDocument/2006/relationships/image" Target="../media/image1420.png"/><Relationship Id="rId24" Type="http://schemas.openxmlformats.org/officeDocument/2006/relationships/image" Target="../media/image1316.png"/><Relationship Id="rId239" Type="http://schemas.openxmlformats.org/officeDocument/2006/relationships/customXml" Target="../ink/ink1836.xml"/><Relationship Id="rId238" Type="http://schemas.openxmlformats.org/officeDocument/2006/relationships/image" Target="../media/image1419.png"/><Relationship Id="rId237" Type="http://schemas.openxmlformats.org/officeDocument/2006/relationships/customXml" Target="../ink/ink1835.xml"/><Relationship Id="rId236" Type="http://schemas.openxmlformats.org/officeDocument/2006/relationships/image" Target="../media/image1418.png"/><Relationship Id="rId235" Type="http://schemas.openxmlformats.org/officeDocument/2006/relationships/customXml" Target="../ink/ink1834.xml"/><Relationship Id="rId234" Type="http://schemas.openxmlformats.org/officeDocument/2006/relationships/image" Target="../media/image1417.png"/><Relationship Id="rId233" Type="http://schemas.openxmlformats.org/officeDocument/2006/relationships/customXml" Target="../ink/ink1833.xml"/><Relationship Id="rId232" Type="http://schemas.openxmlformats.org/officeDocument/2006/relationships/image" Target="../media/image1416.png"/><Relationship Id="rId231" Type="http://schemas.openxmlformats.org/officeDocument/2006/relationships/customXml" Target="../ink/ink1832.xml"/><Relationship Id="rId230" Type="http://schemas.openxmlformats.org/officeDocument/2006/relationships/image" Target="../media/image1415.png"/><Relationship Id="rId23" Type="http://schemas.openxmlformats.org/officeDocument/2006/relationships/customXml" Target="../ink/ink1725.xml"/><Relationship Id="rId229" Type="http://schemas.openxmlformats.org/officeDocument/2006/relationships/customXml" Target="../ink/ink1831.xml"/><Relationship Id="rId228" Type="http://schemas.openxmlformats.org/officeDocument/2006/relationships/image" Target="../media/image1414.png"/><Relationship Id="rId227" Type="http://schemas.openxmlformats.org/officeDocument/2006/relationships/customXml" Target="../ink/ink1830.xml"/><Relationship Id="rId226" Type="http://schemas.openxmlformats.org/officeDocument/2006/relationships/image" Target="../media/image1413.png"/><Relationship Id="rId225" Type="http://schemas.openxmlformats.org/officeDocument/2006/relationships/customXml" Target="../ink/ink1829.xml"/><Relationship Id="rId224" Type="http://schemas.openxmlformats.org/officeDocument/2006/relationships/image" Target="../media/image1412.png"/><Relationship Id="rId223" Type="http://schemas.openxmlformats.org/officeDocument/2006/relationships/customXml" Target="../ink/ink1828.xml"/><Relationship Id="rId222" Type="http://schemas.openxmlformats.org/officeDocument/2006/relationships/image" Target="../media/image1411.png"/><Relationship Id="rId221" Type="http://schemas.openxmlformats.org/officeDocument/2006/relationships/customXml" Target="../ink/ink1827.xml"/><Relationship Id="rId220" Type="http://schemas.openxmlformats.org/officeDocument/2006/relationships/image" Target="../media/image1410.png"/><Relationship Id="rId22" Type="http://schemas.openxmlformats.org/officeDocument/2006/relationships/image" Target="../media/image1315.png"/><Relationship Id="rId219" Type="http://schemas.openxmlformats.org/officeDocument/2006/relationships/customXml" Target="../ink/ink1826.xml"/><Relationship Id="rId218" Type="http://schemas.openxmlformats.org/officeDocument/2006/relationships/image" Target="../media/image1409.png"/><Relationship Id="rId217" Type="http://schemas.openxmlformats.org/officeDocument/2006/relationships/customXml" Target="../ink/ink1825.xml"/><Relationship Id="rId216" Type="http://schemas.openxmlformats.org/officeDocument/2006/relationships/customXml" Target="../ink/ink1824.xml"/><Relationship Id="rId215" Type="http://schemas.openxmlformats.org/officeDocument/2006/relationships/image" Target="../media/image1408.png"/><Relationship Id="rId214" Type="http://schemas.openxmlformats.org/officeDocument/2006/relationships/customXml" Target="../ink/ink1823.xml"/><Relationship Id="rId213" Type="http://schemas.openxmlformats.org/officeDocument/2006/relationships/image" Target="../media/image1407.png"/><Relationship Id="rId212" Type="http://schemas.openxmlformats.org/officeDocument/2006/relationships/customXml" Target="../ink/ink1822.xml"/><Relationship Id="rId211" Type="http://schemas.openxmlformats.org/officeDocument/2006/relationships/image" Target="../media/image1406.png"/><Relationship Id="rId210" Type="http://schemas.openxmlformats.org/officeDocument/2006/relationships/customXml" Target="../ink/ink1821.xml"/><Relationship Id="rId21" Type="http://schemas.openxmlformats.org/officeDocument/2006/relationships/customXml" Target="../ink/ink1724.xml"/><Relationship Id="rId209" Type="http://schemas.openxmlformats.org/officeDocument/2006/relationships/image" Target="../media/image1405.png"/><Relationship Id="rId208" Type="http://schemas.openxmlformats.org/officeDocument/2006/relationships/customXml" Target="../ink/ink1820.xml"/><Relationship Id="rId207" Type="http://schemas.openxmlformats.org/officeDocument/2006/relationships/image" Target="../media/image1404.png"/><Relationship Id="rId206" Type="http://schemas.openxmlformats.org/officeDocument/2006/relationships/customXml" Target="../ink/ink1819.xml"/><Relationship Id="rId205" Type="http://schemas.openxmlformats.org/officeDocument/2006/relationships/image" Target="../media/image1403.png"/><Relationship Id="rId204" Type="http://schemas.openxmlformats.org/officeDocument/2006/relationships/customXml" Target="../ink/ink1818.xml"/><Relationship Id="rId203" Type="http://schemas.openxmlformats.org/officeDocument/2006/relationships/image" Target="../media/image1402.png"/><Relationship Id="rId202" Type="http://schemas.openxmlformats.org/officeDocument/2006/relationships/customXml" Target="../ink/ink1817.xml"/><Relationship Id="rId201" Type="http://schemas.openxmlformats.org/officeDocument/2006/relationships/image" Target="../media/image1401.png"/><Relationship Id="rId200" Type="http://schemas.openxmlformats.org/officeDocument/2006/relationships/customXml" Target="../ink/ink1816.xml"/><Relationship Id="rId20" Type="http://schemas.openxmlformats.org/officeDocument/2006/relationships/image" Target="../media/image1314.png"/><Relationship Id="rId2" Type="http://schemas.openxmlformats.org/officeDocument/2006/relationships/tags" Target="../tags/tag78.xml"/><Relationship Id="rId199" Type="http://schemas.openxmlformats.org/officeDocument/2006/relationships/image" Target="../media/image1400.png"/><Relationship Id="rId198" Type="http://schemas.openxmlformats.org/officeDocument/2006/relationships/customXml" Target="../ink/ink1815.xml"/><Relationship Id="rId197" Type="http://schemas.openxmlformats.org/officeDocument/2006/relationships/image" Target="../media/image1399.png"/><Relationship Id="rId196" Type="http://schemas.openxmlformats.org/officeDocument/2006/relationships/customXml" Target="../ink/ink1814.xml"/><Relationship Id="rId195" Type="http://schemas.openxmlformats.org/officeDocument/2006/relationships/image" Target="../media/image1398.png"/><Relationship Id="rId194" Type="http://schemas.openxmlformats.org/officeDocument/2006/relationships/customXml" Target="../ink/ink1813.xml"/><Relationship Id="rId193" Type="http://schemas.openxmlformats.org/officeDocument/2006/relationships/image" Target="../media/image1397.png"/><Relationship Id="rId192" Type="http://schemas.openxmlformats.org/officeDocument/2006/relationships/customXml" Target="../ink/ink1812.xml"/><Relationship Id="rId191" Type="http://schemas.openxmlformats.org/officeDocument/2006/relationships/image" Target="../media/image1396.png"/><Relationship Id="rId190" Type="http://schemas.openxmlformats.org/officeDocument/2006/relationships/customXml" Target="../ink/ink1811.xml"/><Relationship Id="rId19" Type="http://schemas.openxmlformats.org/officeDocument/2006/relationships/customXml" Target="../ink/ink1723.xml"/><Relationship Id="rId189" Type="http://schemas.openxmlformats.org/officeDocument/2006/relationships/image" Target="../media/image1395.png"/><Relationship Id="rId188" Type="http://schemas.openxmlformats.org/officeDocument/2006/relationships/customXml" Target="../ink/ink1810.xml"/><Relationship Id="rId187" Type="http://schemas.openxmlformats.org/officeDocument/2006/relationships/image" Target="../media/image1394.png"/><Relationship Id="rId186" Type="http://schemas.openxmlformats.org/officeDocument/2006/relationships/customXml" Target="../ink/ink1809.xml"/><Relationship Id="rId185" Type="http://schemas.openxmlformats.org/officeDocument/2006/relationships/image" Target="../media/image1393.png"/><Relationship Id="rId184" Type="http://schemas.openxmlformats.org/officeDocument/2006/relationships/customXml" Target="../ink/ink1808.xml"/><Relationship Id="rId183" Type="http://schemas.openxmlformats.org/officeDocument/2006/relationships/image" Target="../media/image1392.png"/><Relationship Id="rId182" Type="http://schemas.openxmlformats.org/officeDocument/2006/relationships/customXml" Target="../ink/ink1807.xml"/><Relationship Id="rId181" Type="http://schemas.openxmlformats.org/officeDocument/2006/relationships/image" Target="../media/image1391.png"/><Relationship Id="rId180" Type="http://schemas.openxmlformats.org/officeDocument/2006/relationships/customXml" Target="../ink/ink1806.xml"/><Relationship Id="rId18" Type="http://schemas.openxmlformats.org/officeDocument/2006/relationships/image" Target="../media/image1313.png"/><Relationship Id="rId179" Type="http://schemas.openxmlformats.org/officeDocument/2006/relationships/image" Target="../media/image1390.png"/><Relationship Id="rId178" Type="http://schemas.openxmlformats.org/officeDocument/2006/relationships/customXml" Target="../ink/ink1805.xml"/><Relationship Id="rId177" Type="http://schemas.openxmlformats.org/officeDocument/2006/relationships/image" Target="../media/image1389.png"/><Relationship Id="rId176" Type="http://schemas.openxmlformats.org/officeDocument/2006/relationships/customXml" Target="../ink/ink1804.xml"/><Relationship Id="rId175" Type="http://schemas.openxmlformats.org/officeDocument/2006/relationships/image" Target="../media/image1388.png"/><Relationship Id="rId174" Type="http://schemas.openxmlformats.org/officeDocument/2006/relationships/customXml" Target="../ink/ink1803.xml"/><Relationship Id="rId173" Type="http://schemas.openxmlformats.org/officeDocument/2006/relationships/image" Target="../media/image1387.png"/><Relationship Id="rId172" Type="http://schemas.openxmlformats.org/officeDocument/2006/relationships/customXml" Target="../ink/ink1802.xml"/><Relationship Id="rId171" Type="http://schemas.openxmlformats.org/officeDocument/2006/relationships/customXml" Target="../ink/ink1801.xml"/><Relationship Id="rId170" Type="http://schemas.openxmlformats.org/officeDocument/2006/relationships/image" Target="../media/image1386.png"/><Relationship Id="rId17" Type="http://schemas.openxmlformats.org/officeDocument/2006/relationships/customXml" Target="../ink/ink1722.xml"/><Relationship Id="rId169" Type="http://schemas.openxmlformats.org/officeDocument/2006/relationships/customXml" Target="../ink/ink1800.xml"/><Relationship Id="rId168" Type="http://schemas.openxmlformats.org/officeDocument/2006/relationships/image" Target="../media/image1385.png"/><Relationship Id="rId167" Type="http://schemas.openxmlformats.org/officeDocument/2006/relationships/customXml" Target="../ink/ink1799.xml"/><Relationship Id="rId166" Type="http://schemas.openxmlformats.org/officeDocument/2006/relationships/image" Target="../media/image1384.png"/><Relationship Id="rId165" Type="http://schemas.openxmlformats.org/officeDocument/2006/relationships/customXml" Target="../ink/ink1798.xml"/><Relationship Id="rId164" Type="http://schemas.openxmlformats.org/officeDocument/2006/relationships/customXml" Target="../ink/ink1797.xml"/><Relationship Id="rId163" Type="http://schemas.openxmlformats.org/officeDocument/2006/relationships/customXml" Target="../ink/ink1796.xml"/><Relationship Id="rId162" Type="http://schemas.openxmlformats.org/officeDocument/2006/relationships/image" Target="../media/image1383.png"/><Relationship Id="rId161" Type="http://schemas.openxmlformats.org/officeDocument/2006/relationships/customXml" Target="../ink/ink1795.xml"/><Relationship Id="rId160" Type="http://schemas.openxmlformats.org/officeDocument/2006/relationships/image" Target="../media/image1382.png"/><Relationship Id="rId16" Type="http://schemas.openxmlformats.org/officeDocument/2006/relationships/image" Target="../media/image1312.png"/><Relationship Id="rId159" Type="http://schemas.openxmlformats.org/officeDocument/2006/relationships/customXml" Target="../ink/ink1794.xml"/><Relationship Id="rId158" Type="http://schemas.openxmlformats.org/officeDocument/2006/relationships/image" Target="../media/image1381.png"/><Relationship Id="rId157" Type="http://schemas.openxmlformats.org/officeDocument/2006/relationships/customXml" Target="../ink/ink1793.xml"/><Relationship Id="rId156" Type="http://schemas.openxmlformats.org/officeDocument/2006/relationships/image" Target="../media/image1380.png"/><Relationship Id="rId155" Type="http://schemas.openxmlformats.org/officeDocument/2006/relationships/customXml" Target="../ink/ink1792.xml"/><Relationship Id="rId154" Type="http://schemas.openxmlformats.org/officeDocument/2006/relationships/image" Target="../media/image1379.png"/><Relationship Id="rId153" Type="http://schemas.openxmlformats.org/officeDocument/2006/relationships/customXml" Target="../ink/ink1791.xml"/><Relationship Id="rId152" Type="http://schemas.openxmlformats.org/officeDocument/2006/relationships/image" Target="../media/image1378.png"/><Relationship Id="rId151" Type="http://schemas.openxmlformats.org/officeDocument/2006/relationships/customXml" Target="../ink/ink1790.xml"/><Relationship Id="rId150" Type="http://schemas.openxmlformats.org/officeDocument/2006/relationships/image" Target="../media/image1377.png"/><Relationship Id="rId15" Type="http://schemas.openxmlformats.org/officeDocument/2006/relationships/customXml" Target="../ink/ink1721.xml"/><Relationship Id="rId149" Type="http://schemas.openxmlformats.org/officeDocument/2006/relationships/customXml" Target="../ink/ink1789.xml"/><Relationship Id="rId148" Type="http://schemas.openxmlformats.org/officeDocument/2006/relationships/image" Target="../media/image1376.png"/><Relationship Id="rId147" Type="http://schemas.openxmlformats.org/officeDocument/2006/relationships/customXml" Target="../ink/ink1788.xml"/><Relationship Id="rId146" Type="http://schemas.openxmlformats.org/officeDocument/2006/relationships/image" Target="../media/image1375.png"/><Relationship Id="rId145" Type="http://schemas.openxmlformats.org/officeDocument/2006/relationships/customXml" Target="../ink/ink1787.xml"/><Relationship Id="rId144" Type="http://schemas.openxmlformats.org/officeDocument/2006/relationships/image" Target="../media/image1374.png"/><Relationship Id="rId143" Type="http://schemas.openxmlformats.org/officeDocument/2006/relationships/customXml" Target="../ink/ink1786.xml"/><Relationship Id="rId142" Type="http://schemas.openxmlformats.org/officeDocument/2006/relationships/image" Target="../media/image1373.png"/><Relationship Id="rId141" Type="http://schemas.openxmlformats.org/officeDocument/2006/relationships/customXml" Target="../ink/ink1785.xml"/><Relationship Id="rId140" Type="http://schemas.openxmlformats.org/officeDocument/2006/relationships/image" Target="../media/image1372.png"/><Relationship Id="rId14" Type="http://schemas.openxmlformats.org/officeDocument/2006/relationships/image" Target="../media/image1311.png"/><Relationship Id="rId139" Type="http://schemas.openxmlformats.org/officeDocument/2006/relationships/customXml" Target="../ink/ink1784.xml"/><Relationship Id="rId138" Type="http://schemas.openxmlformats.org/officeDocument/2006/relationships/image" Target="../media/image1371.png"/><Relationship Id="rId137" Type="http://schemas.openxmlformats.org/officeDocument/2006/relationships/customXml" Target="../ink/ink1783.xml"/><Relationship Id="rId136" Type="http://schemas.openxmlformats.org/officeDocument/2006/relationships/image" Target="../media/image1370.png"/><Relationship Id="rId135" Type="http://schemas.openxmlformats.org/officeDocument/2006/relationships/customXml" Target="../ink/ink1782.xml"/><Relationship Id="rId134" Type="http://schemas.openxmlformats.org/officeDocument/2006/relationships/image" Target="../media/image1369.png"/><Relationship Id="rId133" Type="http://schemas.openxmlformats.org/officeDocument/2006/relationships/customXml" Target="../ink/ink1781.xml"/><Relationship Id="rId132" Type="http://schemas.openxmlformats.org/officeDocument/2006/relationships/image" Target="../media/image1368.png"/><Relationship Id="rId131" Type="http://schemas.openxmlformats.org/officeDocument/2006/relationships/customXml" Target="../ink/ink1780.xml"/><Relationship Id="rId130" Type="http://schemas.openxmlformats.org/officeDocument/2006/relationships/image" Target="../media/image1367.png"/><Relationship Id="rId13" Type="http://schemas.openxmlformats.org/officeDocument/2006/relationships/customXml" Target="../ink/ink1720.xml"/><Relationship Id="rId129" Type="http://schemas.openxmlformats.org/officeDocument/2006/relationships/customXml" Target="../ink/ink1779.xml"/><Relationship Id="rId128" Type="http://schemas.openxmlformats.org/officeDocument/2006/relationships/image" Target="../media/image1366.png"/><Relationship Id="rId127" Type="http://schemas.openxmlformats.org/officeDocument/2006/relationships/customXml" Target="../ink/ink1778.xml"/><Relationship Id="rId126" Type="http://schemas.openxmlformats.org/officeDocument/2006/relationships/customXml" Target="../ink/ink1777.xml"/><Relationship Id="rId125" Type="http://schemas.openxmlformats.org/officeDocument/2006/relationships/image" Target="../media/image1365.png"/><Relationship Id="rId124" Type="http://schemas.openxmlformats.org/officeDocument/2006/relationships/customXml" Target="../ink/ink1776.xml"/><Relationship Id="rId123" Type="http://schemas.openxmlformats.org/officeDocument/2006/relationships/image" Target="../media/image1364.png"/><Relationship Id="rId122" Type="http://schemas.openxmlformats.org/officeDocument/2006/relationships/customXml" Target="../ink/ink1775.xml"/><Relationship Id="rId121" Type="http://schemas.openxmlformats.org/officeDocument/2006/relationships/image" Target="../media/image1363.png"/><Relationship Id="rId120" Type="http://schemas.openxmlformats.org/officeDocument/2006/relationships/customXml" Target="../ink/ink1774.xml"/><Relationship Id="rId12" Type="http://schemas.openxmlformats.org/officeDocument/2006/relationships/image" Target="../media/image1310.png"/><Relationship Id="rId119" Type="http://schemas.openxmlformats.org/officeDocument/2006/relationships/image" Target="../media/image1362.png"/><Relationship Id="rId118" Type="http://schemas.openxmlformats.org/officeDocument/2006/relationships/customXml" Target="../ink/ink1773.xml"/><Relationship Id="rId117" Type="http://schemas.openxmlformats.org/officeDocument/2006/relationships/image" Target="../media/image1361.png"/><Relationship Id="rId116" Type="http://schemas.openxmlformats.org/officeDocument/2006/relationships/customXml" Target="../ink/ink1772.xml"/><Relationship Id="rId115" Type="http://schemas.openxmlformats.org/officeDocument/2006/relationships/image" Target="../media/image1360.png"/><Relationship Id="rId114" Type="http://schemas.openxmlformats.org/officeDocument/2006/relationships/customXml" Target="../ink/ink1771.xml"/><Relationship Id="rId113" Type="http://schemas.openxmlformats.org/officeDocument/2006/relationships/image" Target="../media/image1359.png"/><Relationship Id="rId112" Type="http://schemas.openxmlformats.org/officeDocument/2006/relationships/customXml" Target="../ink/ink1770.xml"/><Relationship Id="rId111" Type="http://schemas.openxmlformats.org/officeDocument/2006/relationships/image" Target="../media/image1358.png"/><Relationship Id="rId110" Type="http://schemas.openxmlformats.org/officeDocument/2006/relationships/customXml" Target="../ink/ink1769.xml"/><Relationship Id="rId11" Type="http://schemas.openxmlformats.org/officeDocument/2006/relationships/customXml" Target="../ink/ink1719.xml"/><Relationship Id="rId109" Type="http://schemas.openxmlformats.org/officeDocument/2006/relationships/image" Target="../media/image1357.png"/><Relationship Id="rId108" Type="http://schemas.openxmlformats.org/officeDocument/2006/relationships/customXml" Target="../ink/ink1768.xml"/><Relationship Id="rId107" Type="http://schemas.openxmlformats.org/officeDocument/2006/relationships/image" Target="../media/image1356.png"/><Relationship Id="rId106" Type="http://schemas.openxmlformats.org/officeDocument/2006/relationships/customXml" Target="../ink/ink1767.xml"/><Relationship Id="rId105" Type="http://schemas.openxmlformats.org/officeDocument/2006/relationships/image" Target="../media/image1355.png"/><Relationship Id="rId104" Type="http://schemas.openxmlformats.org/officeDocument/2006/relationships/customXml" Target="../ink/ink1766.xml"/><Relationship Id="rId103" Type="http://schemas.openxmlformats.org/officeDocument/2006/relationships/image" Target="../media/image1354.png"/><Relationship Id="rId102" Type="http://schemas.openxmlformats.org/officeDocument/2006/relationships/customXml" Target="../ink/ink1765.xml"/><Relationship Id="rId101" Type="http://schemas.openxmlformats.org/officeDocument/2006/relationships/customXml" Target="../ink/ink1764.xml"/><Relationship Id="rId100" Type="http://schemas.openxmlformats.org/officeDocument/2006/relationships/image" Target="../media/image1353.png"/><Relationship Id="rId10" Type="http://schemas.openxmlformats.org/officeDocument/2006/relationships/image" Target="../media/image1309.png"/><Relationship Id="rId1" Type="http://schemas.openxmlformats.org/officeDocument/2006/relationships/tags" Target="../tags/tag77.xml"/></Relationships>
</file>

<file path=ppt/slides/_rels/slide2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922.xml"/><Relationship Id="rId98" Type="http://schemas.openxmlformats.org/officeDocument/2006/relationships/image" Target="../media/image1503.png"/><Relationship Id="rId97" Type="http://schemas.openxmlformats.org/officeDocument/2006/relationships/customXml" Target="../ink/ink1921.xml"/><Relationship Id="rId96" Type="http://schemas.openxmlformats.org/officeDocument/2006/relationships/image" Target="../media/image1502.png"/><Relationship Id="rId95" Type="http://schemas.openxmlformats.org/officeDocument/2006/relationships/customXml" Target="../ink/ink1920.xml"/><Relationship Id="rId94" Type="http://schemas.openxmlformats.org/officeDocument/2006/relationships/image" Target="../media/image1501.png"/><Relationship Id="rId93" Type="http://schemas.openxmlformats.org/officeDocument/2006/relationships/customXml" Target="../ink/ink1919.xml"/><Relationship Id="rId92" Type="http://schemas.openxmlformats.org/officeDocument/2006/relationships/image" Target="../media/image1500.png"/><Relationship Id="rId91" Type="http://schemas.openxmlformats.org/officeDocument/2006/relationships/customXml" Target="../ink/ink1918.xml"/><Relationship Id="rId90" Type="http://schemas.openxmlformats.org/officeDocument/2006/relationships/image" Target="../media/image1499.png"/><Relationship Id="rId9" Type="http://schemas.openxmlformats.org/officeDocument/2006/relationships/customXml" Target="../ink/ink1877.xml"/><Relationship Id="rId89" Type="http://schemas.openxmlformats.org/officeDocument/2006/relationships/customXml" Target="../ink/ink1917.xml"/><Relationship Id="rId88" Type="http://schemas.openxmlformats.org/officeDocument/2006/relationships/image" Target="../media/image1498.png"/><Relationship Id="rId87" Type="http://schemas.openxmlformats.org/officeDocument/2006/relationships/customXml" Target="../ink/ink1916.xml"/><Relationship Id="rId86" Type="http://schemas.openxmlformats.org/officeDocument/2006/relationships/image" Target="../media/image1497.png"/><Relationship Id="rId85" Type="http://schemas.openxmlformats.org/officeDocument/2006/relationships/customXml" Target="../ink/ink1915.xml"/><Relationship Id="rId84" Type="http://schemas.openxmlformats.org/officeDocument/2006/relationships/image" Target="../media/image1496.png"/><Relationship Id="rId83" Type="http://schemas.openxmlformats.org/officeDocument/2006/relationships/customXml" Target="../ink/ink1914.xml"/><Relationship Id="rId82" Type="http://schemas.openxmlformats.org/officeDocument/2006/relationships/image" Target="../media/image1495.png"/><Relationship Id="rId81" Type="http://schemas.openxmlformats.org/officeDocument/2006/relationships/customXml" Target="../ink/ink1913.xml"/><Relationship Id="rId80" Type="http://schemas.openxmlformats.org/officeDocument/2006/relationships/image" Target="../media/image1494.png"/><Relationship Id="rId8" Type="http://schemas.openxmlformats.org/officeDocument/2006/relationships/image" Target="../media/image1459.png"/><Relationship Id="rId79" Type="http://schemas.openxmlformats.org/officeDocument/2006/relationships/customXml" Target="../ink/ink1912.xml"/><Relationship Id="rId78" Type="http://schemas.openxmlformats.org/officeDocument/2006/relationships/image" Target="../media/image1493.png"/><Relationship Id="rId77" Type="http://schemas.openxmlformats.org/officeDocument/2006/relationships/customXml" Target="../ink/ink1911.xml"/><Relationship Id="rId76" Type="http://schemas.openxmlformats.org/officeDocument/2006/relationships/image" Target="../media/image1492.png"/><Relationship Id="rId75" Type="http://schemas.openxmlformats.org/officeDocument/2006/relationships/customXml" Target="../ink/ink1910.xml"/><Relationship Id="rId74" Type="http://schemas.openxmlformats.org/officeDocument/2006/relationships/image" Target="../media/image1491.png"/><Relationship Id="rId73" Type="http://schemas.openxmlformats.org/officeDocument/2006/relationships/customXml" Target="../ink/ink1909.xml"/><Relationship Id="rId72" Type="http://schemas.openxmlformats.org/officeDocument/2006/relationships/image" Target="../media/image1490.png"/><Relationship Id="rId71" Type="http://schemas.openxmlformats.org/officeDocument/2006/relationships/customXml" Target="../ink/ink1908.xml"/><Relationship Id="rId70" Type="http://schemas.openxmlformats.org/officeDocument/2006/relationships/image" Target="../media/image1489.png"/><Relationship Id="rId7" Type="http://schemas.openxmlformats.org/officeDocument/2006/relationships/customXml" Target="../ink/ink1876.xml"/><Relationship Id="rId69" Type="http://schemas.openxmlformats.org/officeDocument/2006/relationships/customXml" Target="../ink/ink1907.xml"/><Relationship Id="rId68" Type="http://schemas.openxmlformats.org/officeDocument/2006/relationships/image" Target="../media/image1488.png"/><Relationship Id="rId67" Type="http://schemas.openxmlformats.org/officeDocument/2006/relationships/customXml" Target="../ink/ink1906.xml"/><Relationship Id="rId66" Type="http://schemas.openxmlformats.org/officeDocument/2006/relationships/image" Target="../media/image1487.png"/><Relationship Id="rId65" Type="http://schemas.openxmlformats.org/officeDocument/2006/relationships/customXml" Target="../ink/ink1905.xml"/><Relationship Id="rId64" Type="http://schemas.openxmlformats.org/officeDocument/2006/relationships/image" Target="../media/image1486.png"/><Relationship Id="rId63" Type="http://schemas.openxmlformats.org/officeDocument/2006/relationships/customXml" Target="../ink/ink1904.xml"/><Relationship Id="rId62" Type="http://schemas.openxmlformats.org/officeDocument/2006/relationships/image" Target="../media/image1485.png"/><Relationship Id="rId61" Type="http://schemas.openxmlformats.org/officeDocument/2006/relationships/customXml" Target="../ink/ink1903.xml"/><Relationship Id="rId60" Type="http://schemas.openxmlformats.org/officeDocument/2006/relationships/image" Target="../media/image1484.png"/><Relationship Id="rId6" Type="http://schemas.openxmlformats.org/officeDocument/2006/relationships/tags" Target="../tags/tag88.xml"/><Relationship Id="rId59" Type="http://schemas.openxmlformats.org/officeDocument/2006/relationships/customXml" Target="../ink/ink1902.xml"/><Relationship Id="rId58" Type="http://schemas.openxmlformats.org/officeDocument/2006/relationships/image" Target="../media/image1483.png"/><Relationship Id="rId57" Type="http://schemas.openxmlformats.org/officeDocument/2006/relationships/customXml" Target="../ink/ink1901.xml"/><Relationship Id="rId56" Type="http://schemas.openxmlformats.org/officeDocument/2006/relationships/image" Target="../media/image1482.png"/><Relationship Id="rId55" Type="http://schemas.openxmlformats.org/officeDocument/2006/relationships/customXml" Target="../ink/ink1900.xml"/><Relationship Id="rId54" Type="http://schemas.openxmlformats.org/officeDocument/2006/relationships/image" Target="../media/image1481.png"/><Relationship Id="rId53" Type="http://schemas.openxmlformats.org/officeDocument/2006/relationships/customXml" Target="../ink/ink1899.xml"/><Relationship Id="rId52" Type="http://schemas.openxmlformats.org/officeDocument/2006/relationships/image" Target="../media/image1480.png"/><Relationship Id="rId51" Type="http://schemas.openxmlformats.org/officeDocument/2006/relationships/customXml" Target="../ink/ink1898.xml"/><Relationship Id="rId50" Type="http://schemas.openxmlformats.org/officeDocument/2006/relationships/image" Target="../media/image1479.png"/><Relationship Id="rId5" Type="http://schemas.openxmlformats.org/officeDocument/2006/relationships/tags" Target="../tags/tag87.xml"/><Relationship Id="rId49" Type="http://schemas.openxmlformats.org/officeDocument/2006/relationships/customXml" Target="../ink/ink1897.xml"/><Relationship Id="rId48" Type="http://schemas.openxmlformats.org/officeDocument/2006/relationships/image" Target="../media/image1478.png"/><Relationship Id="rId47" Type="http://schemas.openxmlformats.org/officeDocument/2006/relationships/customXml" Target="../ink/ink1896.xml"/><Relationship Id="rId46" Type="http://schemas.openxmlformats.org/officeDocument/2006/relationships/image" Target="../media/image1477.png"/><Relationship Id="rId45" Type="http://schemas.openxmlformats.org/officeDocument/2006/relationships/customXml" Target="../ink/ink1895.xml"/><Relationship Id="rId44" Type="http://schemas.openxmlformats.org/officeDocument/2006/relationships/image" Target="../media/image1476.png"/><Relationship Id="rId43" Type="http://schemas.openxmlformats.org/officeDocument/2006/relationships/customXml" Target="../ink/ink1894.xml"/><Relationship Id="rId42" Type="http://schemas.openxmlformats.org/officeDocument/2006/relationships/image" Target="../media/image1475.png"/><Relationship Id="rId41" Type="http://schemas.openxmlformats.org/officeDocument/2006/relationships/customXml" Target="../ink/ink1893.xml"/><Relationship Id="rId40" Type="http://schemas.openxmlformats.org/officeDocument/2006/relationships/image" Target="../media/image1474.png"/><Relationship Id="rId4" Type="http://schemas.openxmlformats.org/officeDocument/2006/relationships/tags" Target="../tags/tag86.xml"/><Relationship Id="rId39" Type="http://schemas.openxmlformats.org/officeDocument/2006/relationships/customXml" Target="../ink/ink1892.xml"/><Relationship Id="rId38" Type="http://schemas.openxmlformats.org/officeDocument/2006/relationships/image" Target="../media/image1473.png"/><Relationship Id="rId37" Type="http://schemas.openxmlformats.org/officeDocument/2006/relationships/customXml" Target="../ink/ink1891.xml"/><Relationship Id="rId36" Type="http://schemas.openxmlformats.org/officeDocument/2006/relationships/image" Target="../media/image1472.png"/><Relationship Id="rId35" Type="http://schemas.openxmlformats.org/officeDocument/2006/relationships/customXml" Target="../ink/ink1890.xml"/><Relationship Id="rId34" Type="http://schemas.openxmlformats.org/officeDocument/2006/relationships/image" Target="../media/image1471.png"/><Relationship Id="rId33" Type="http://schemas.openxmlformats.org/officeDocument/2006/relationships/customXml" Target="../ink/ink1889.xml"/><Relationship Id="rId32" Type="http://schemas.openxmlformats.org/officeDocument/2006/relationships/image" Target="../media/image1470.png"/><Relationship Id="rId31" Type="http://schemas.openxmlformats.org/officeDocument/2006/relationships/customXml" Target="../ink/ink1888.xml"/><Relationship Id="rId30" Type="http://schemas.openxmlformats.org/officeDocument/2006/relationships/image" Target="../media/image1469.png"/><Relationship Id="rId3" Type="http://schemas.openxmlformats.org/officeDocument/2006/relationships/tags" Target="../tags/tag85.xml"/><Relationship Id="rId29" Type="http://schemas.openxmlformats.org/officeDocument/2006/relationships/customXml" Target="../ink/ink1887.xml"/><Relationship Id="rId28" Type="http://schemas.openxmlformats.org/officeDocument/2006/relationships/image" Target="../media/image1468.png"/><Relationship Id="rId27" Type="http://schemas.openxmlformats.org/officeDocument/2006/relationships/customXml" Target="../ink/ink1886.xml"/><Relationship Id="rId26" Type="http://schemas.openxmlformats.org/officeDocument/2006/relationships/image" Target="../media/image1467.png"/><Relationship Id="rId25" Type="http://schemas.openxmlformats.org/officeDocument/2006/relationships/customXml" Target="../ink/ink1885.xml"/><Relationship Id="rId24" Type="http://schemas.openxmlformats.org/officeDocument/2006/relationships/image" Target="../media/image1466.png"/><Relationship Id="rId23" Type="http://schemas.openxmlformats.org/officeDocument/2006/relationships/customXml" Target="../ink/ink1884.xml"/><Relationship Id="rId22" Type="http://schemas.openxmlformats.org/officeDocument/2006/relationships/image" Target="../media/image1465.png"/><Relationship Id="rId21" Type="http://schemas.openxmlformats.org/officeDocument/2006/relationships/customXml" Target="../ink/ink1883.xml"/><Relationship Id="rId201" Type="http://schemas.openxmlformats.org/officeDocument/2006/relationships/slideLayout" Target="../slideLayouts/slideLayout36.xml"/><Relationship Id="rId200" Type="http://schemas.openxmlformats.org/officeDocument/2006/relationships/image" Target="../media/image1553.png"/><Relationship Id="rId20" Type="http://schemas.openxmlformats.org/officeDocument/2006/relationships/image" Target="../media/image1464.png"/><Relationship Id="rId2" Type="http://schemas.openxmlformats.org/officeDocument/2006/relationships/tags" Target="../tags/tag84.xml"/><Relationship Id="rId199" Type="http://schemas.openxmlformats.org/officeDocument/2006/relationships/customXml" Target="../ink/ink1973.xml"/><Relationship Id="rId198" Type="http://schemas.openxmlformats.org/officeDocument/2006/relationships/image" Target="../media/image1552.png"/><Relationship Id="rId197" Type="http://schemas.openxmlformats.org/officeDocument/2006/relationships/customXml" Target="../ink/ink1972.xml"/><Relationship Id="rId196" Type="http://schemas.openxmlformats.org/officeDocument/2006/relationships/image" Target="../media/image1551.png"/><Relationship Id="rId195" Type="http://schemas.openxmlformats.org/officeDocument/2006/relationships/customXml" Target="../ink/ink1971.xml"/><Relationship Id="rId194" Type="http://schemas.openxmlformats.org/officeDocument/2006/relationships/image" Target="../media/image1550.png"/><Relationship Id="rId193" Type="http://schemas.openxmlformats.org/officeDocument/2006/relationships/customXml" Target="../ink/ink1970.xml"/><Relationship Id="rId192" Type="http://schemas.openxmlformats.org/officeDocument/2006/relationships/image" Target="../media/image1549.png"/><Relationship Id="rId191" Type="http://schemas.openxmlformats.org/officeDocument/2006/relationships/customXml" Target="../ink/ink1969.xml"/><Relationship Id="rId190" Type="http://schemas.openxmlformats.org/officeDocument/2006/relationships/image" Target="../media/image1548.png"/><Relationship Id="rId19" Type="http://schemas.openxmlformats.org/officeDocument/2006/relationships/customXml" Target="../ink/ink1882.xml"/><Relationship Id="rId189" Type="http://schemas.openxmlformats.org/officeDocument/2006/relationships/customXml" Target="../ink/ink1968.xml"/><Relationship Id="rId188" Type="http://schemas.openxmlformats.org/officeDocument/2006/relationships/image" Target="../media/image1547.png"/><Relationship Id="rId187" Type="http://schemas.openxmlformats.org/officeDocument/2006/relationships/customXml" Target="../ink/ink1967.xml"/><Relationship Id="rId186" Type="http://schemas.openxmlformats.org/officeDocument/2006/relationships/image" Target="../media/image1546.png"/><Relationship Id="rId185" Type="http://schemas.openxmlformats.org/officeDocument/2006/relationships/customXml" Target="../ink/ink1966.xml"/><Relationship Id="rId184" Type="http://schemas.openxmlformats.org/officeDocument/2006/relationships/image" Target="../media/image1545.png"/><Relationship Id="rId183" Type="http://schemas.openxmlformats.org/officeDocument/2006/relationships/customXml" Target="../ink/ink1965.xml"/><Relationship Id="rId182" Type="http://schemas.openxmlformats.org/officeDocument/2006/relationships/image" Target="../media/image1544.png"/><Relationship Id="rId181" Type="http://schemas.openxmlformats.org/officeDocument/2006/relationships/customXml" Target="../ink/ink1964.xml"/><Relationship Id="rId180" Type="http://schemas.openxmlformats.org/officeDocument/2006/relationships/image" Target="../media/image1543.png"/><Relationship Id="rId18" Type="http://schemas.openxmlformats.org/officeDocument/2006/relationships/image" Target="../media/image1463.png"/><Relationship Id="rId179" Type="http://schemas.openxmlformats.org/officeDocument/2006/relationships/customXml" Target="../ink/ink1963.xml"/><Relationship Id="rId178" Type="http://schemas.openxmlformats.org/officeDocument/2006/relationships/image" Target="../media/image1542.png"/><Relationship Id="rId177" Type="http://schemas.openxmlformats.org/officeDocument/2006/relationships/customXml" Target="../ink/ink1962.xml"/><Relationship Id="rId176" Type="http://schemas.openxmlformats.org/officeDocument/2006/relationships/image" Target="../media/image1541.png"/><Relationship Id="rId175" Type="http://schemas.openxmlformats.org/officeDocument/2006/relationships/customXml" Target="../ink/ink1961.xml"/><Relationship Id="rId174" Type="http://schemas.openxmlformats.org/officeDocument/2006/relationships/image" Target="../media/image1540.png"/><Relationship Id="rId173" Type="http://schemas.openxmlformats.org/officeDocument/2006/relationships/customXml" Target="../ink/ink1960.xml"/><Relationship Id="rId172" Type="http://schemas.openxmlformats.org/officeDocument/2006/relationships/image" Target="../media/image1539.png"/><Relationship Id="rId171" Type="http://schemas.openxmlformats.org/officeDocument/2006/relationships/customXml" Target="../ink/ink1959.xml"/><Relationship Id="rId170" Type="http://schemas.openxmlformats.org/officeDocument/2006/relationships/image" Target="../media/image1538.png"/><Relationship Id="rId17" Type="http://schemas.openxmlformats.org/officeDocument/2006/relationships/customXml" Target="../ink/ink1881.xml"/><Relationship Id="rId169" Type="http://schemas.openxmlformats.org/officeDocument/2006/relationships/customXml" Target="../ink/ink1958.xml"/><Relationship Id="rId168" Type="http://schemas.openxmlformats.org/officeDocument/2006/relationships/image" Target="../media/image1537.png"/><Relationship Id="rId167" Type="http://schemas.openxmlformats.org/officeDocument/2006/relationships/customXml" Target="../ink/ink1957.xml"/><Relationship Id="rId166" Type="http://schemas.openxmlformats.org/officeDocument/2006/relationships/image" Target="../media/image1536.png"/><Relationship Id="rId165" Type="http://schemas.openxmlformats.org/officeDocument/2006/relationships/customXml" Target="../ink/ink1956.xml"/><Relationship Id="rId164" Type="http://schemas.openxmlformats.org/officeDocument/2006/relationships/image" Target="../media/image1535.png"/><Relationship Id="rId163" Type="http://schemas.openxmlformats.org/officeDocument/2006/relationships/customXml" Target="../ink/ink1955.xml"/><Relationship Id="rId162" Type="http://schemas.openxmlformats.org/officeDocument/2006/relationships/image" Target="../media/image1534.png"/><Relationship Id="rId161" Type="http://schemas.openxmlformats.org/officeDocument/2006/relationships/customXml" Target="../ink/ink1954.xml"/><Relationship Id="rId160" Type="http://schemas.openxmlformats.org/officeDocument/2006/relationships/image" Target="../media/image1533.png"/><Relationship Id="rId16" Type="http://schemas.openxmlformats.org/officeDocument/2006/relationships/image" Target="../media/image1462.png"/><Relationship Id="rId159" Type="http://schemas.openxmlformats.org/officeDocument/2006/relationships/customXml" Target="../ink/ink1953.xml"/><Relationship Id="rId158" Type="http://schemas.openxmlformats.org/officeDocument/2006/relationships/customXml" Target="../ink/ink1952.xml"/><Relationship Id="rId157" Type="http://schemas.openxmlformats.org/officeDocument/2006/relationships/image" Target="../media/image1532.png"/><Relationship Id="rId156" Type="http://schemas.openxmlformats.org/officeDocument/2006/relationships/customXml" Target="../ink/ink1951.xml"/><Relationship Id="rId155" Type="http://schemas.openxmlformats.org/officeDocument/2006/relationships/image" Target="../media/image1531.png"/><Relationship Id="rId154" Type="http://schemas.openxmlformats.org/officeDocument/2006/relationships/customXml" Target="../ink/ink1950.xml"/><Relationship Id="rId153" Type="http://schemas.openxmlformats.org/officeDocument/2006/relationships/image" Target="../media/image1530.png"/><Relationship Id="rId152" Type="http://schemas.openxmlformats.org/officeDocument/2006/relationships/customXml" Target="../ink/ink1949.xml"/><Relationship Id="rId151" Type="http://schemas.openxmlformats.org/officeDocument/2006/relationships/image" Target="../media/image1529.png"/><Relationship Id="rId150" Type="http://schemas.openxmlformats.org/officeDocument/2006/relationships/customXml" Target="../ink/ink1948.xml"/><Relationship Id="rId15" Type="http://schemas.openxmlformats.org/officeDocument/2006/relationships/customXml" Target="../ink/ink1880.xml"/><Relationship Id="rId149" Type="http://schemas.openxmlformats.org/officeDocument/2006/relationships/image" Target="../media/image1528.png"/><Relationship Id="rId148" Type="http://schemas.openxmlformats.org/officeDocument/2006/relationships/customXml" Target="../ink/ink1947.xml"/><Relationship Id="rId147" Type="http://schemas.openxmlformats.org/officeDocument/2006/relationships/image" Target="../media/image1527.png"/><Relationship Id="rId146" Type="http://schemas.openxmlformats.org/officeDocument/2006/relationships/customXml" Target="../ink/ink1946.xml"/><Relationship Id="rId145" Type="http://schemas.openxmlformats.org/officeDocument/2006/relationships/image" Target="../media/image1526.png"/><Relationship Id="rId144" Type="http://schemas.openxmlformats.org/officeDocument/2006/relationships/customXml" Target="../ink/ink1945.xml"/><Relationship Id="rId143" Type="http://schemas.openxmlformats.org/officeDocument/2006/relationships/image" Target="../media/image1525.png"/><Relationship Id="rId142" Type="http://schemas.openxmlformats.org/officeDocument/2006/relationships/customXml" Target="../ink/ink1944.xml"/><Relationship Id="rId141" Type="http://schemas.openxmlformats.org/officeDocument/2006/relationships/image" Target="../media/image1524.png"/><Relationship Id="rId140" Type="http://schemas.openxmlformats.org/officeDocument/2006/relationships/customXml" Target="../ink/ink1943.xml"/><Relationship Id="rId14" Type="http://schemas.openxmlformats.org/officeDocument/2006/relationships/image" Target="../media/image419.png"/><Relationship Id="rId139" Type="http://schemas.openxmlformats.org/officeDocument/2006/relationships/image" Target="../media/image1523.png"/><Relationship Id="rId138" Type="http://schemas.openxmlformats.org/officeDocument/2006/relationships/customXml" Target="../ink/ink1942.xml"/><Relationship Id="rId137" Type="http://schemas.openxmlformats.org/officeDocument/2006/relationships/image" Target="../media/image1522.png"/><Relationship Id="rId136" Type="http://schemas.openxmlformats.org/officeDocument/2006/relationships/customXml" Target="../ink/ink1941.xml"/><Relationship Id="rId135" Type="http://schemas.openxmlformats.org/officeDocument/2006/relationships/image" Target="../media/image1521.png"/><Relationship Id="rId134" Type="http://schemas.openxmlformats.org/officeDocument/2006/relationships/customXml" Target="../ink/ink1940.xml"/><Relationship Id="rId133" Type="http://schemas.openxmlformats.org/officeDocument/2006/relationships/image" Target="../media/image1520.png"/><Relationship Id="rId132" Type="http://schemas.openxmlformats.org/officeDocument/2006/relationships/customXml" Target="../ink/ink1939.xml"/><Relationship Id="rId131" Type="http://schemas.openxmlformats.org/officeDocument/2006/relationships/image" Target="../media/image1519.png"/><Relationship Id="rId130" Type="http://schemas.openxmlformats.org/officeDocument/2006/relationships/customXml" Target="../ink/ink1938.xml"/><Relationship Id="rId13" Type="http://schemas.openxmlformats.org/officeDocument/2006/relationships/customXml" Target="../ink/ink1879.xml"/><Relationship Id="rId129" Type="http://schemas.openxmlformats.org/officeDocument/2006/relationships/image" Target="../media/image1518.png"/><Relationship Id="rId128" Type="http://schemas.openxmlformats.org/officeDocument/2006/relationships/customXml" Target="../ink/ink1937.xml"/><Relationship Id="rId127" Type="http://schemas.openxmlformats.org/officeDocument/2006/relationships/image" Target="../media/image1517.png"/><Relationship Id="rId126" Type="http://schemas.openxmlformats.org/officeDocument/2006/relationships/customXml" Target="../ink/ink1936.xml"/><Relationship Id="rId125" Type="http://schemas.openxmlformats.org/officeDocument/2006/relationships/image" Target="../media/image1516.png"/><Relationship Id="rId124" Type="http://schemas.openxmlformats.org/officeDocument/2006/relationships/customXml" Target="../ink/ink1935.xml"/><Relationship Id="rId123" Type="http://schemas.openxmlformats.org/officeDocument/2006/relationships/image" Target="../media/image1515.png"/><Relationship Id="rId122" Type="http://schemas.openxmlformats.org/officeDocument/2006/relationships/customXml" Target="../ink/ink1934.xml"/><Relationship Id="rId121" Type="http://schemas.openxmlformats.org/officeDocument/2006/relationships/image" Target="../media/image1514.png"/><Relationship Id="rId120" Type="http://schemas.openxmlformats.org/officeDocument/2006/relationships/customXml" Target="../ink/ink1933.xml"/><Relationship Id="rId12" Type="http://schemas.openxmlformats.org/officeDocument/2006/relationships/image" Target="../media/image1461.png"/><Relationship Id="rId119" Type="http://schemas.openxmlformats.org/officeDocument/2006/relationships/image" Target="../media/image1513.png"/><Relationship Id="rId118" Type="http://schemas.openxmlformats.org/officeDocument/2006/relationships/customXml" Target="../ink/ink1932.xml"/><Relationship Id="rId117" Type="http://schemas.openxmlformats.org/officeDocument/2006/relationships/image" Target="../media/image1512.png"/><Relationship Id="rId116" Type="http://schemas.openxmlformats.org/officeDocument/2006/relationships/customXml" Target="../ink/ink1931.xml"/><Relationship Id="rId115" Type="http://schemas.openxmlformats.org/officeDocument/2006/relationships/image" Target="../media/image1511.png"/><Relationship Id="rId114" Type="http://schemas.openxmlformats.org/officeDocument/2006/relationships/customXml" Target="../ink/ink1930.xml"/><Relationship Id="rId113" Type="http://schemas.openxmlformats.org/officeDocument/2006/relationships/image" Target="../media/image1510.png"/><Relationship Id="rId112" Type="http://schemas.openxmlformats.org/officeDocument/2006/relationships/customXml" Target="../ink/ink1929.xml"/><Relationship Id="rId111" Type="http://schemas.openxmlformats.org/officeDocument/2006/relationships/image" Target="../media/image1509.png"/><Relationship Id="rId110" Type="http://schemas.openxmlformats.org/officeDocument/2006/relationships/customXml" Target="../ink/ink1928.xml"/><Relationship Id="rId11" Type="http://schemas.openxmlformats.org/officeDocument/2006/relationships/customXml" Target="../ink/ink1878.xml"/><Relationship Id="rId109" Type="http://schemas.openxmlformats.org/officeDocument/2006/relationships/image" Target="../media/image1508.png"/><Relationship Id="rId108" Type="http://schemas.openxmlformats.org/officeDocument/2006/relationships/customXml" Target="../ink/ink1927.xml"/><Relationship Id="rId107" Type="http://schemas.openxmlformats.org/officeDocument/2006/relationships/image" Target="../media/image1507.png"/><Relationship Id="rId106" Type="http://schemas.openxmlformats.org/officeDocument/2006/relationships/customXml" Target="../ink/ink1926.xml"/><Relationship Id="rId105" Type="http://schemas.openxmlformats.org/officeDocument/2006/relationships/image" Target="../media/image1506.png"/><Relationship Id="rId104" Type="http://schemas.openxmlformats.org/officeDocument/2006/relationships/customXml" Target="../ink/ink1925.xml"/><Relationship Id="rId103" Type="http://schemas.openxmlformats.org/officeDocument/2006/relationships/image" Target="../media/image1505.png"/><Relationship Id="rId102" Type="http://schemas.openxmlformats.org/officeDocument/2006/relationships/customXml" Target="../ink/ink1924.xml"/><Relationship Id="rId101" Type="http://schemas.openxmlformats.org/officeDocument/2006/relationships/customXml" Target="../ink/ink1923.xml"/><Relationship Id="rId100" Type="http://schemas.openxmlformats.org/officeDocument/2006/relationships/image" Target="../media/image1504.png"/><Relationship Id="rId10" Type="http://schemas.openxmlformats.org/officeDocument/2006/relationships/image" Target="../media/image1460.png"/><Relationship Id="rId1" Type="http://schemas.openxmlformats.org/officeDocument/2006/relationships/tags" Target="../tags/tag8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023.xml"/><Relationship Id="rId98" Type="http://schemas.openxmlformats.org/officeDocument/2006/relationships/image" Target="../media/image1057.png"/><Relationship Id="rId97" Type="http://schemas.openxmlformats.org/officeDocument/2006/relationships/customXml" Target="../ink/ink2022.xml"/><Relationship Id="rId96" Type="http://schemas.openxmlformats.org/officeDocument/2006/relationships/image" Target="../media/image1056.png"/><Relationship Id="rId95" Type="http://schemas.openxmlformats.org/officeDocument/2006/relationships/customXml" Target="../ink/ink2021.xml"/><Relationship Id="rId94" Type="http://schemas.openxmlformats.org/officeDocument/2006/relationships/image" Target="../media/image1055.png"/><Relationship Id="rId93" Type="http://schemas.openxmlformats.org/officeDocument/2006/relationships/customXml" Target="../ink/ink2020.xml"/><Relationship Id="rId92" Type="http://schemas.openxmlformats.org/officeDocument/2006/relationships/image" Target="../media/image1054.png"/><Relationship Id="rId91" Type="http://schemas.openxmlformats.org/officeDocument/2006/relationships/customXml" Target="../ink/ink2019.xml"/><Relationship Id="rId90" Type="http://schemas.openxmlformats.org/officeDocument/2006/relationships/image" Target="../media/image1053.png"/><Relationship Id="rId9" Type="http://schemas.openxmlformats.org/officeDocument/2006/relationships/customXml" Target="../ink/ink1978.xml"/><Relationship Id="rId89" Type="http://schemas.openxmlformats.org/officeDocument/2006/relationships/customXml" Target="../ink/ink2018.xml"/><Relationship Id="rId88" Type="http://schemas.openxmlformats.org/officeDocument/2006/relationships/image" Target="../media/image1052.png"/><Relationship Id="rId87" Type="http://schemas.openxmlformats.org/officeDocument/2006/relationships/customXml" Target="../ink/ink2017.xml"/><Relationship Id="rId86" Type="http://schemas.openxmlformats.org/officeDocument/2006/relationships/image" Target="../media/image1051.png"/><Relationship Id="rId85" Type="http://schemas.openxmlformats.org/officeDocument/2006/relationships/customXml" Target="../ink/ink2016.xml"/><Relationship Id="rId84" Type="http://schemas.openxmlformats.org/officeDocument/2006/relationships/image" Target="../media/image1050.png"/><Relationship Id="rId83" Type="http://schemas.openxmlformats.org/officeDocument/2006/relationships/customXml" Target="../ink/ink2015.xml"/><Relationship Id="rId82" Type="http://schemas.openxmlformats.org/officeDocument/2006/relationships/image" Target="../media/image1049.png"/><Relationship Id="rId81" Type="http://schemas.openxmlformats.org/officeDocument/2006/relationships/customXml" Target="../ink/ink2014.xml"/><Relationship Id="rId80" Type="http://schemas.openxmlformats.org/officeDocument/2006/relationships/image" Target="../media/image1048.png"/><Relationship Id="rId8" Type="http://schemas.openxmlformats.org/officeDocument/2006/relationships/image" Target="../media/image1012.png"/><Relationship Id="rId79" Type="http://schemas.openxmlformats.org/officeDocument/2006/relationships/customXml" Target="../ink/ink2013.xml"/><Relationship Id="rId78" Type="http://schemas.openxmlformats.org/officeDocument/2006/relationships/image" Target="../media/image1047.png"/><Relationship Id="rId77" Type="http://schemas.openxmlformats.org/officeDocument/2006/relationships/customXml" Target="../ink/ink2012.xml"/><Relationship Id="rId76" Type="http://schemas.openxmlformats.org/officeDocument/2006/relationships/image" Target="../media/image1046.png"/><Relationship Id="rId75" Type="http://schemas.openxmlformats.org/officeDocument/2006/relationships/customXml" Target="../ink/ink2011.xml"/><Relationship Id="rId74" Type="http://schemas.openxmlformats.org/officeDocument/2006/relationships/image" Target="../media/image1045.png"/><Relationship Id="rId73" Type="http://schemas.openxmlformats.org/officeDocument/2006/relationships/customXml" Target="../ink/ink2010.xml"/><Relationship Id="rId72" Type="http://schemas.openxmlformats.org/officeDocument/2006/relationships/image" Target="../media/image1044.png"/><Relationship Id="rId71" Type="http://schemas.openxmlformats.org/officeDocument/2006/relationships/customXml" Target="../ink/ink2009.xml"/><Relationship Id="rId70" Type="http://schemas.openxmlformats.org/officeDocument/2006/relationships/image" Target="../media/image1043.png"/><Relationship Id="rId7" Type="http://schemas.openxmlformats.org/officeDocument/2006/relationships/customXml" Target="../ink/ink1977.xml"/><Relationship Id="rId69" Type="http://schemas.openxmlformats.org/officeDocument/2006/relationships/customXml" Target="../ink/ink2008.xml"/><Relationship Id="rId68" Type="http://schemas.openxmlformats.org/officeDocument/2006/relationships/image" Target="../media/image1042.png"/><Relationship Id="rId67" Type="http://schemas.openxmlformats.org/officeDocument/2006/relationships/customXml" Target="../ink/ink2007.xml"/><Relationship Id="rId66" Type="http://schemas.openxmlformats.org/officeDocument/2006/relationships/image" Target="../media/image1041.png"/><Relationship Id="rId65" Type="http://schemas.openxmlformats.org/officeDocument/2006/relationships/customXml" Target="../ink/ink2006.xml"/><Relationship Id="rId64" Type="http://schemas.openxmlformats.org/officeDocument/2006/relationships/image" Target="../media/image1040.png"/><Relationship Id="rId63" Type="http://schemas.openxmlformats.org/officeDocument/2006/relationships/customXml" Target="../ink/ink2005.xml"/><Relationship Id="rId62" Type="http://schemas.openxmlformats.org/officeDocument/2006/relationships/image" Target="../media/image1039.png"/><Relationship Id="rId61" Type="http://schemas.openxmlformats.org/officeDocument/2006/relationships/customXml" Target="../ink/ink2004.xml"/><Relationship Id="rId60" Type="http://schemas.openxmlformats.org/officeDocument/2006/relationships/image" Target="../media/image1038.png"/><Relationship Id="rId6" Type="http://schemas.openxmlformats.org/officeDocument/2006/relationships/image" Target="../media/image1011.png"/><Relationship Id="rId59" Type="http://schemas.openxmlformats.org/officeDocument/2006/relationships/customXml" Target="../ink/ink2003.xml"/><Relationship Id="rId58" Type="http://schemas.openxmlformats.org/officeDocument/2006/relationships/image" Target="../media/image1037.png"/><Relationship Id="rId57" Type="http://schemas.openxmlformats.org/officeDocument/2006/relationships/customXml" Target="../ink/ink2002.xml"/><Relationship Id="rId56" Type="http://schemas.openxmlformats.org/officeDocument/2006/relationships/image" Target="../media/image1036.png"/><Relationship Id="rId55" Type="http://schemas.openxmlformats.org/officeDocument/2006/relationships/customXml" Target="../ink/ink2001.xml"/><Relationship Id="rId54" Type="http://schemas.openxmlformats.org/officeDocument/2006/relationships/image" Target="../media/image1035.png"/><Relationship Id="rId53" Type="http://schemas.openxmlformats.org/officeDocument/2006/relationships/customXml" Target="../ink/ink2000.xml"/><Relationship Id="rId52" Type="http://schemas.openxmlformats.org/officeDocument/2006/relationships/image" Target="../media/image1034.png"/><Relationship Id="rId51" Type="http://schemas.openxmlformats.org/officeDocument/2006/relationships/customXml" Target="../ink/ink1999.xml"/><Relationship Id="rId50" Type="http://schemas.openxmlformats.org/officeDocument/2006/relationships/image" Target="../media/image1033.png"/><Relationship Id="rId5" Type="http://schemas.openxmlformats.org/officeDocument/2006/relationships/customXml" Target="../ink/ink1976.xml"/><Relationship Id="rId49" Type="http://schemas.openxmlformats.org/officeDocument/2006/relationships/customXml" Target="../ink/ink1998.xml"/><Relationship Id="rId48" Type="http://schemas.openxmlformats.org/officeDocument/2006/relationships/image" Target="../media/image1032.png"/><Relationship Id="rId47" Type="http://schemas.openxmlformats.org/officeDocument/2006/relationships/customXml" Target="../ink/ink1997.xml"/><Relationship Id="rId46" Type="http://schemas.openxmlformats.org/officeDocument/2006/relationships/image" Target="../media/image1031.png"/><Relationship Id="rId45" Type="http://schemas.openxmlformats.org/officeDocument/2006/relationships/customXml" Target="../ink/ink1996.xml"/><Relationship Id="rId44" Type="http://schemas.openxmlformats.org/officeDocument/2006/relationships/image" Target="../media/image1030.png"/><Relationship Id="rId43" Type="http://schemas.openxmlformats.org/officeDocument/2006/relationships/customXml" Target="../ink/ink1995.xml"/><Relationship Id="rId42" Type="http://schemas.openxmlformats.org/officeDocument/2006/relationships/image" Target="../media/image1029.png"/><Relationship Id="rId41" Type="http://schemas.openxmlformats.org/officeDocument/2006/relationships/customXml" Target="../ink/ink1994.xml"/><Relationship Id="rId40" Type="http://schemas.openxmlformats.org/officeDocument/2006/relationships/image" Target="../media/image1028.png"/><Relationship Id="rId4" Type="http://schemas.openxmlformats.org/officeDocument/2006/relationships/image" Target="../media/image1010.png"/><Relationship Id="rId39" Type="http://schemas.openxmlformats.org/officeDocument/2006/relationships/customXml" Target="../ink/ink1993.xml"/><Relationship Id="rId38" Type="http://schemas.openxmlformats.org/officeDocument/2006/relationships/image" Target="../media/image1027.png"/><Relationship Id="rId37" Type="http://schemas.openxmlformats.org/officeDocument/2006/relationships/customXml" Target="../ink/ink1992.xml"/><Relationship Id="rId36" Type="http://schemas.openxmlformats.org/officeDocument/2006/relationships/image" Target="../media/image1026.png"/><Relationship Id="rId35" Type="http://schemas.openxmlformats.org/officeDocument/2006/relationships/customXml" Target="../ink/ink1991.xml"/><Relationship Id="rId34" Type="http://schemas.openxmlformats.org/officeDocument/2006/relationships/image" Target="../media/image1025.png"/><Relationship Id="rId335" Type="http://schemas.openxmlformats.org/officeDocument/2006/relationships/slideLayout" Target="../slideLayouts/slideLayout36.xml"/><Relationship Id="rId334" Type="http://schemas.openxmlformats.org/officeDocument/2006/relationships/audio" Target="../media/audio3.wav"/><Relationship Id="rId333" Type="http://schemas.openxmlformats.org/officeDocument/2006/relationships/audio" Target="../media/audio1.wav"/><Relationship Id="rId332" Type="http://schemas.openxmlformats.org/officeDocument/2006/relationships/image" Target="../media/image1629.png"/><Relationship Id="rId331" Type="http://schemas.openxmlformats.org/officeDocument/2006/relationships/customXml" Target="../ink/ink2139.xml"/><Relationship Id="rId330" Type="http://schemas.openxmlformats.org/officeDocument/2006/relationships/image" Target="../media/image1628.png"/><Relationship Id="rId33" Type="http://schemas.openxmlformats.org/officeDocument/2006/relationships/customXml" Target="../ink/ink1990.xml"/><Relationship Id="rId329" Type="http://schemas.openxmlformats.org/officeDocument/2006/relationships/customXml" Target="../ink/ink2138.xml"/><Relationship Id="rId328" Type="http://schemas.openxmlformats.org/officeDocument/2006/relationships/image" Target="../media/image1627.png"/><Relationship Id="rId327" Type="http://schemas.openxmlformats.org/officeDocument/2006/relationships/customXml" Target="../ink/ink2137.xml"/><Relationship Id="rId326" Type="http://schemas.openxmlformats.org/officeDocument/2006/relationships/image" Target="../media/image1626.png"/><Relationship Id="rId325" Type="http://schemas.openxmlformats.org/officeDocument/2006/relationships/customXml" Target="../ink/ink2136.xml"/><Relationship Id="rId324" Type="http://schemas.openxmlformats.org/officeDocument/2006/relationships/image" Target="../media/image1625.png"/><Relationship Id="rId323" Type="http://schemas.openxmlformats.org/officeDocument/2006/relationships/customXml" Target="../ink/ink2135.xml"/><Relationship Id="rId322" Type="http://schemas.openxmlformats.org/officeDocument/2006/relationships/image" Target="../media/image1624.png"/><Relationship Id="rId321" Type="http://schemas.openxmlformats.org/officeDocument/2006/relationships/customXml" Target="../ink/ink2134.xml"/><Relationship Id="rId320" Type="http://schemas.openxmlformats.org/officeDocument/2006/relationships/image" Target="../media/image1623.png"/><Relationship Id="rId32" Type="http://schemas.openxmlformats.org/officeDocument/2006/relationships/image" Target="../media/image1024.png"/><Relationship Id="rId319" Type="http://schemas.openxmlformats.org/officeDocument/2006/relationships/customXml" Target="../ink/ink2133.xml"/><Relationship Id="rId318" Type="http://schemas.openxmlformats.org/officeDocument/2006/relationships/image" Target="../media/image1622.png"/><Relationship Id="rId317" Type="http://schemas.openxmlformats.org/officeDocument/2006/relationships/customXml" Target="../ink/ink2132.xml"/><Relationship Id="rId316" Type="http://schemas.openxmlformats.org/officeDocument/2006/relationships/image" Target="../media/image1621.png"/><Relationship Id="rId315" Type="http://schemas.openxmlformats.org/officeDocument/2006/relationships/customXml" Target="../ink/ink2131.xml"/><Relationship Id="rId314" Type="http://schemas.openxmlformats.org/officeDocument/2006/relationships/image" Target="../media/image1620.png"/><Relationship Id="rId313" Type="http://schemas.openxmlformats.org/officeDocument/2006/relationships/customXml" Target="../ink/ink2130.xml"/><Relationship Id="rId312" Type="http://schemas.openxmlformats.org/officeDocument/2006/relationships/image" Target="../media/image1619.png"/><Relationship Id="rId311" Type="http://schemas.openxmlformats.org/officeDocument/2006/relationships/customXml" Target="../ink/ink2129.xml"/><Relationship Id="rId310" Type="http://schemas.openxmlformats.org/officeDocument/2006/relationships/image" Target="../media/image1618.png"/><Relationship Id="rId31" Type="http://schemas.openxmlformats.org/officeDocument/2006/relationships/customXml" Target="../ink/ink1989.xml"/><Relationship Id="rId309" Type="http://schemas.openxmlformats.org/officeDocument/2006/relationships/customXml" Target="../ink/ink2128.xml"/><Relationship Id="rId308" Type="http://schemas.openxmlformats.org/officeDocument/2006/relationships/image" Target="../media/image1617.png"/><Relationship Id="rId307" Type="http://schemas.openxmlformats.org/officeDocument/2006/relationships/customXml" Target="../ink/ink2127.xml"/><Relationship Id="rId306" Type="http://schemas.openxmlformats.org/officeDocument/2006/relationships/image" Target="../media/image1616.png"/><Relationship Id="rId305" Type="http://schemas.openxmlformats.org/officeDocument/2006/relationships/customXml" Target="../ink/ink2126.xml"/><Relationship Id="rId304" Type="http://schemas.openxmlformats.org/officeDocument/2006/relationships/image" Target="../media/image1615.png"/><Relationship Id="rId303" Type="http://schemas.openxmlformats.org/officeDocument/2006/relationships/customXml" Target="../ink/ink2125.xml"/><Relationship Id="rId302" Type="http://schemas.openxmlformats.org/officeDocument/2006/relationships/image" Target="../media/image1614.png"/><Relationship Id="rId301" Type="http://schemas.openxmlformats.org/officeDocument/2006/relationships/customXml" Target="../ink/ink2124.xml"/><Relationship Id="rId300" Type="http://schemas.openxmlformats.org/officeDocument/2006/relationships/image" Target="../media/image1613.png"/><Relationship Id="rId30" Type="http://schemas.openxmlformats.org/officeDocument/2006/relationships/image" Target="../media/image1023.png"/><Relationship Id="rId3" Type="http://schemas.openxmlformats.org/officeDocument/2006/relationships/customXml" Target="../ink/ink1975.xml"/><Relationship Id="rId299" Type="http://schemas.openxmlformats.org/officeDocument/2006/relationships/customXml" Target="../ink/ink2123.xml"/><Relationship Id="rId298" Type="http://schemas.openxmlformats.org/officeDocument/2006/relationships/image" Target="../media/image1612.png"/><Relationship Id="rId297" Type="http://schemas.openxmlformats.org/officeDocument/2006/relationships/customXml" Target="../ink/ink2122.xml"/><Relationship Id="rId296" Type="http://schemas.openxmlformats.org/officeDocument/2006/relationships/image" Target="../media/image1611.png"/><Relationship Id="rId295" Type="http://schemas.openxmlformats.org/officeDocument/2006/relationships/customXml" Target="../ink/ink2121.xml"/><Relationship Id="rId294" Type="http://schemas.openxmlformats.org/officeDocument/2006/relationships/image" Target="../media/image1610.png"/><Relationship Id="rId293" Type="http://schemas.openxmlformats.org/officeDocument/2006/relationships/customXml" Target="../ink/ink2120.xml"/><Relationship Id="rId292" Type="http://schemas.openxmlformats.org/officeDocument/2006/relationships/image" Target="../media/image1609.png"/><Relationship Id="rId291" Type="http://schemas.openxmlformats.org/officeDocument/2006/relationships/customXml" Target="../ink/ink2119.xml"/><Relationship Id="rId290" Type="http://schemas.openxmlformats.org/officeDocument/2006/relationships/image" Target="../media/image1608.png"/><Relationship Id="rId29" Type="http://schemas.openxmlformats.org/officeDocument/2006/relationships/customXml" Target="../ink/ink1988.xml"/><Relationship Id="rId289" Type="http://schemas.openxmlformats.org/officeDocument/2006/relationships/customXml" Target="../ink/ink2118.xml"/><Relationship Id="rId288" Type="http://schemas.openxmlformats.org/officeDocument/2006/relationships/image" Target="../media/image1607.png"/><Relationship Id="rId287" Type="http://schemas.openxmlformats.org/officeDocument/2006/relationships/customXml" Target="../ink/ink2117.xml"/><Relationship Id="rId286" Type="http://schemas.openxmlformats.org/officeDocument/2006/relationships/image" Target="../media/image1606.png"/><Relationship Id="rId285" Type="http://schemas.openxmlformats.org/officeDocument/2006/relationships/customXml" Target="../ink/ink2116.xml"/><Relationship Id="rId284" Type="http://schemas.openxmlformats.org/officeDocument/2006/relationships/image" Target="../media/image1605.png"/><Relationship Id="rId283" Type="http://schemas.openxmlformats.org/officeDocument/2006/relationships/customXml" Target="../ink/ink2115.xml"/><Relationship Id="rId282" Type="http://schemas.openxmlformats.org/officeDocument/2006/relationships/image" Target="../media/image1604.png"/><Relationship Id="rId281" Type="http://schemas.openxmlformats.org/officeDocument/2006/relationships/customXml" Target="../ink/ink2114.xml"/><Relationship Id="rId280" Type="http://schemas.openxmlformats.org/officeDocument/2006/relationships/image" Target="../media/image1603.png"/><Relationship Id="rId28" Type="http://schemas.openxmlformats.org/officeDocument/2006/relationships/image" Target="../media/image1022.png"/><Relationship Id="rId279" Type="http://schemas.openxmlformats.org/officeDocument/2006/relationships/customXml" Target="../ink/ink2113.xml"/><Relationship Id="rId278" Type="http://schemas.openxmlformats.org/officeDocument/2006/relationships/image" Target="../media/image1602.png"/><Relationship Id="rId277" Type="http://schemas.openxmlformats.org/officeDocument/2006/relationships/customXml" Target="../ink/ink2112.xml"/><Relationship Id="rId276" Type="http://schemas.openxmlformats.org/officeDocument/2006/relationships/image" Target="../media/image1601.png"/><Relationship Id="rId275" Type="http://schemas.openxmlformats.org/officeDocument/2006/relationships/customXml" Target="../ink/ink2111.xml"/><Relationship Id="rId274" Type="http://schemas.openxmlformats.org/officeDocument/2006/relationships/image" Target="../media/image1600.png"/><Relationship Id="rId273" Type="http://schemas.openxmlformats.org/officeDocument/2006/relationships/customXml" Target="../ink/ink2110.xml"/><Relationship Id="rId272" Type="http://schemas.openxmlformats.org/officeDocument/2006/relationships/image" Target="../media/image1599.png"/><Relationship Id="rId271" Type="http://schemas.openxmlformats.org/officeDocument/2006/relationships/customXml" Target="../ink/ink2109.xml"/><Relationship Id="rId270" Type="http://schemas.openxmlformats.org/officeDocument/2006/relationships/image" Target="../media/image1598.png"/><Relationship Id="rId27" Type="http://schemas.openxmlformats.org/officeDocument/2006/relationships/customXml" Target="../ink/ink1987.xml"/><Relationship Id="rId269" Type="http://schemas.openxmlformats.org/officeDocument/2006/relationships/customXml" Target="../ink/ink2108.xml"/><Relationship Id="rId268" Type="http://schemas.openxmlformats.org/officeDocument/2006/relationships/image" Target="../media/image1597.png"/><Relationship Id="rId267" Type="http://schemas.openxmlformats.org/officeDocument/2006/relationships/customXml" Target="../ink/ink2107.xml"/><Relationship Id="rId266" Type="http://schemas.openxmlformats.org/officeDocument/2006/relationships/image" Target="../media/image1596.png"/><Relationship Id="rId265" Type="http://schemas.openxmlformats.org/officeDocument/2006/relationships/customXml" Target="../ink/ink2106.xml"/><Relationship Id="rId264" Type="http://schemas.openxmlformats.org/officeDocument/2006/relationships/image" Target="../media/image1595.png"/><Relationship Id="rId263" Type="http://schemas.openxmlformats.org/officeDocument/2006/relationships/customXml" Target="../ink/ink2105.xml"/><Relationship Id="rId262" Type="http://schemas.openxmlformats.org/officeDocument/2006/relationships/image" Target="../media/image1594.png"/><Relationship Id="rId261" Type="http://schemas.openxmlformats.org/officeDocument/2006/relationships/customXml" Target="../ink/ink2104.xml"/><Relationship Id="rId260" Type="http://schemas.openxmlformats.org/officeDocument/2006/relationships/image" Target="../media/image1593.png"/><Relationship Id="rId26" Type="http://schemas.openxmlformats.org/officeDocument/2006/relationships/image" Target="../media/image1021.png"/><Relationship Id="rId259" Type="http://schemas.openxmlformats.org/officeDocument/2006/relationships/customXml" Target="../ink/ink2103.xml"/><Relationship Id="rId258" Type="http://schemas.openxmlformats.org/officeDocument/2006/relationships/image" Target="../media/image1592.png"/><Relationship Id="rId257" Type="http://schemas.openxmlformats.org/officeDocument/2006/relationships/customXml" Target="../ink/ink2102.xml"/><Relationship Id="rId256" Type="http://schemas.openxmlformats.org/officeDocument/2006/relationships/image" Target="../media/image1591.png"/><Relationship Id="rId255" Type="http://schemas.openxmlformats.org/officeDocument/2006/relationships/customXml" Target="../ink/ink2101.xml"/><Relationship Id="rId254" Type="http://schemas.openxmlformats.org/officeDocument/2006/relationships/image" Target="../media/image1590.png"/><Relationship Id="rId253" Type="http://schemas.openxmlformats.org/officeDocument/2006/relationships/customXml" Target="../ink/ink2100.xml"/><Relationship Id="rId252" Type="http://schemas.openxmlformats.org/officeDocument/2006/relationships/image" Target="../media/image1589.png"/><Relationship Id="rId251" Type="http://schemas.openxmlformats.org/officeDocument/2006/relationships/customXml" Target="../ink/ink2099.xml"/><Relationship Id="rId250" Type="http://schemas.openxmlformats.org/officeDocument/2006/relationships/image" Target="../media/image1588.png"/><Relationship Id="rId25" Type="http://schemas.openxmlformats.org/officeDocument/2006/relationships/customXml" Target="../ink/ink1986.xml"/><Relationship Id="rId249" Type="http://schemas.openxmlformats.org/officeDocument/2006/relationships/customXml" Target="../ink/ink2098.xml"/><Relationship Id="rId248" Type="http://schemas.openxmlformats.org/officeDocument/2006/relationships/image" Target="../media/image1587.png"/><Relationship Id="rId247" Type="http://schemas.openxmlformats.org/officeDocument/2006/relationships/customXml" Target="../ink/ink2097.xml"/><Relationship Id="rId246" Type="http://schemas.openxmlformats.org/officeDocument/2006/relationships/image" Target="../media/image1586.png"/><Relationship Id="rId245" Type="http://schemas.openxmlformats.org/officeDocument/2006/relationships/customXml" Target="../ink/ink2096.xml"/><Relationship Id="rId244" Type="http://schemas.openxmlformats.org/officeDocument/2006/relationships/image" Target="../media/image1585.png"/><Relationship Id="rId243" Type="http://schemas.openxmlformats.org/officeDocument/2006/relationships/customXml" Target="../ink/ink2095.xml"/><Relationship Id="rId242" Type="http://schemas.openxmlformats.org/officeDocument/2006/relationships/image" Target="../media/image1584.png"/><Relationship Id="rId241" Type="http://schemas.openxmlformats.org/officeDocument/2006/relationships/customXml" Target="../ink/ink2094.xml"/><Relationship Id="rId240" Type="http://schemas.openxmlformats.org/officeDocument/2006/relationships/image" Target="../media/image1583.png"/><Relationship Id="rId24" Type="http://schemas.openxmlformats.org/officeDocument/2006/relationships/image" Target="../media/image1020.png"/><Relationship Id="rId239" Type="http://schemas.openxmlformats.org/officeDocument/2006/relationships/customXml" Target="../ink/ink2093.xml"/><Relationship Id="rId238" Type="http://schemas.openxmlformats.org/officeDocument/2006/relationships/image" Target="../media/image1582.png"/><Relationship Id="rId237" Type="http://schemas.openxmlformats.org/officeDocument/2006/relationships/customXml" Target="../ink/ink2092.xml"/><Relationship Id="rId236" Type="http://schemas.openxmlformats.org/officeDocument/2006/relationships/image" Target="../media/image1581.png"/><Relationship Id="rId235" Type="http://schemas.openxmlformats.org/officeDocument/2006/relationships/customXml" Target="../ink/ink2091.xml"/><Relationship Id="rId234" Type="http://schemas.openxmlformats.org/officeDocument/2006/relationships/image" Target="../media/image1580.png"/><Relationship Id="rId233" Type="http://schemas.openxmlformats.org/officeDocument/2006/relationships/customXml" Target="../ink/ink2090.xml"/><Relationship Id="rId232" Type="http://schemas.openxmlformats.org/officeDocument/2006/relationships/image" Target="../media/image1579.png"/><Relationship Id="rId231" Type="http://schemas.openxmlformats.org/officeDocument/2006/relationships/customXml" Target="../ink/ink2089.xml"/><Relationship Id="rId230" Type="http://schemas.openxmlformats.org/officeDocument/2006/relationships/image" Target="../media/image1578.png"/><Relationship Id="rId23" Type="http://schemas.openxmlformats.org/officeDocument/2006/relationships/customXml" Target="../ink/ink1985.xml"/><Relationship Id="rId229" Type="http://schemas.openxmlformats.org/officeDocument/2006/relationships/customXml" Target="../ink/ink2088.xml"/><Relationship Id="rId228" Type="http://schemas.openxmlformats.org/officeDocument/2006/relationships/image" Target="../media/image1577.png"/><Relationship Id="rId227" Type="http://schemas.openxmlformats.org/officeDocument/2006/relationships/customXml" Target="../ink/ink2087.xml"/><Relationship Id="rId226" Type="http://schemas.openxmlformats.org/officeDocument/2006/relationships/image" Target="../media/image1576.png"/><Relationship Id="rId225" Type="http://schemas.openxmlformats.org/officeDocument/2006/relationships/customXml" Target="../ink/ink2086.xml"/><Relationship Id="rId224" Type="http://schemas.openxmlformats.org/officeDocument/2006/relationships/image" Target="../media/image1575.png"/><Relationship Id="rId223" Type="http://schemas.openxmlformats.org/officeDocument/2006/relationships/customXml" Target="../ink/ink2085.xml"/><Relationship Id="rId222" Type="http://schemas.openxmlformats.org/officeDocument/2006/relationships/image" Target="../media/image1574.png"/><Relationship Id="rId221" Type="http://schemas.openxmlformats.org/officeDocument/2006/relationships/customXml" Target="../ink/ink2084.xml"/><Relationship Id="rId220" Type="http://schemas.openxmlformats.org/officeDocument/2006/relationships/image" Target="../media/image1573.png"/><Relationship Id="rId22" Type="http://schemas.openxmlformats.org/officeDocument/2006/relationships/image" Target="../media/image1019.png"/><Relationship Id="rId219" Type="http://schemas.openxmlformats.org/officeDocument/2006/relationships/customXml" Target="../ink/ink2083.xml"/><Relationship Id="rId218" Type="http://schemas.openxmlformats.org/officeDocument/2006/relationships/image" Target="../media/image1572.png"/><Relationship Id="rId217" Type="http://schemas.openxmlformats.org/officeDocument/2006/relationships/customXml" Target="../ink/ink2082.xml"/><Relationship Id="rId216" Type="http://schemas.openxmlformats.org/officeDocument/2006/relationships/image" Target="../media/image1571.png"/><Relationship Id="rId215" Type="http://schemas.openxmlformats.org/officeDocument/2006/relationships/customXml" Target="../ink/ink2081.xml"/><Relationship Id="rId214" Type="http://schemas.openxmlformats.org/officeDocument/2006/relationships/image" Target="../media/image1570.png"/><Relationship Id="rId213" Type="http://schemas.openxmlformats.org/officeDocument/2006/relationships/customXml" Target="../ink/ink2080.xml"/><Relationship Id="rId212" Type="http://schemas.openxmlformats.org/officeDocument/2006/relationships/image" Target="../media/image1569.png"/><Relationship Id="rId211" Type="http://schemas.openxmlformats.org/officeDocument/2006/relationships/customXml" Target="../ink/ink2079.xml"/><Relationship Id="rId210" Type="http://schemas.openxmlformats.org/officeDocument/2006/relationships/image" Target="../media/image1568.png"/><Relationship Id="rId21" Type="http://schemas.openxmlformats.org/officeDocument/2006/relationships/customXml" Target="../ink/ink1984.xml"/><Relationship Id="rId209" Type="http://schemas.openxmlformats.org/officeDocument/2006/relationships/customXml" Target="../ink/ink2078.xml"/><Relationship Id="rId208" Type="http://schemas.openxmlformats.org/officeDocument/2006/relationships/image" Target="../media/image1567.png"/><Relationship Id="rId207" Type="http://schemas.openxmlformats.org/officeDocument/2006/relationships/customXml" Target="../ink/ink2077.xml"/><Relationship Id="rId206" Type="http://schemas.openxmlformats.org/officeDocument/2006/relationships/image" Target="../media/image1566.png"/><Relationship Id="rId205" Type="http://schemas.openxmlformats.org/officeDocument/2006/relationships/customXml" Target="../ink/ink2076.xml"/><Relationship Id="rId204" Type="http://schemas.openxmlformats.org/officeDocument/2006/relationships/image" Target="../media/image1565.png"/><Relationship Id="rId203" Type="http://schemas.openxmlformats.org/officeDocument/2006/relationships/customXml" Target="../ink/ink2075.xml"/><Relationship Id="rId202" Type="http://schemas.openxmlformats.org/officeDocument/2006/relationships/image" Target="../media/image1564.png"/><Relationship Id="rId201" Type="http://schemas.openxmlformats.org/officeDocument/2006/relationships/customXml" Target="../ink/ink2074.xml"/><Relationship Id="rId200" Type="http://schemas.openxmlformats.org/officeDocument/2006/relationships/image" Target="../media/image1563.png"/><Relationship Id="rId20" Type="http://schemas.openxmlformats.org/officeDocument/2006/relationships/image" Target="../media/image1018.png"/><Relationship Id="rId2" Type="http://schemas.openxmlformats.org/officeDocument/2006/relationships/image" Target="../media/image575.png"/><Relationship Id="rId199" Type="http://schemas.openxmlformats.org/officeDocument/2006/relationships/customXml" Target="../ink/ink2073.xml"/><Relationship Id="rId198" Type="http://schemas.openxmlformats.org/officeDocument/2006/relationships/image" Target="../media/image1562.png"/><Relationship Id="rId197" Type="http://schemas.openxmlformats.org/officeDocument/2006/relationships/customXml" Target="../ink/ink2072.xml"/><Relationship Id="rId196" Type="http://schemas.openxmlformats.org/officeDocument/2006/relationships/image" Target="../media/image1561.png"/><Relationship Id="rId195" Type="http://schemas.openxmlformats.org/officeDocument/2006/relationships/customXml" Target="../ink/ink2071.xml"/><Relationship Id="rId194" Type="http://schemas.openxmlformats.org/officeDocument/2006/relationships/image" Target="../media/image1560.png"/><Relationship Id="rId193" Type="http://schemas.openxmlformats.org/officeDocument/2006/relationships/customXml" Target="../ink/ink2070.xml"/><Relationship Id="rId192" Type="http://schemas.openxmlformats.org/officeDocument/2006/relationships/image" Target="../media/image1559.png"/><Relationship Id="rId191" Type="http://schemas.openxmlformats.org/officeDocument/2006/relationships/customXml" Target="../ink/ink2069.xml"/><Relationship Id="rId190" Type="http://schemas.openxmlformats.org/officeDocument/2006/relationships/image" Target="../media/image1558.png"/><Relationship Id="rId19" Type="http://schemas.openxmlformats.org/officeDocument/2006/relationships/customXml" Target="../ink/ink1983.xml"/><Relationship Id="rId189" Type="http://schemas.openxmlformats.org/officeDocument/2006/relationships/customXml" Target="../ink/ink2068.xml"/><Relationship Id="rId188" Type="http://schemas.openxmlformats.org/officeDocument/2006/relationships/image" Target="../media/image1557.png"/><Relationship Id="rId187" Type="http://schemas.openxmlformats.org/officeDocument/2006/relationships/customXml" Target="../ink/ink2067.xml"/><Relationship Id="rId186" Type="http://schemas.openxmlformats.org/officeDocument/2006/relationships/image" Target="../media/image1556.png"/><Relationship Id="rId185" Type="http://schemas.openxmlformats.org/officeDocument/2006/relationships/customXml" Target="../ink/ink2066.xml"/><Relationship Id="rId184" Type="http://schemas.openxmlformats.org/officeDocument/2006/relationships/image" Target="../media/image1555.png"/><Relationship Id="rId183" Type="http://schemas.openxmlformats.org/officeDocument/2006/relationships/customXml" Target="../ink/ink2065.xml"/><Relationship Id="rId182" Type="http://schemas.openxmlformats.org/officeDocument/2006/relationships/image" Target="../media/image1554.png"/><Relationship Id="rId181" Type="http://schemas.openxmlformats.org/officeDocument/2006/relationships/customXml" Target="../ink/ink2064.xml"/><Relationship Id="rId180" Type="http://schemas.openxmlformats.org/officeDocument/2006/relationships/image" Target="../media/image1098.png"/><Relationship Id="rId18" Type="http://schemas.openxmlformats.org/officeDocument/2006/relationships/image" Target="../media/image1017.png"/><Relationship Id="rId179" Type="http://schemas.openxmlformats.org/officeDocument/2006/relationships/customXml" Target="../ink/ink2063.xml"/><Relationship Id="rId178" Type="http://schemas.openxmlformats.org/officeDocument/2006/relationships/image" Target="../media/image1097.png"/><Relationship Id="rId177" Type="http://schemas.openxmlformats.org/officeDocument/2006/relationships/customXml" Target="../ink/ink2062.xml"/><Relationship Id="rId176" Type="http://schemas.openxmlformats.org/officeDocument/2006/relationships/image" Target="../media/image1096.png"/><Relationship Id="rId175" Type="http://schemas.openxmlformats.org/officeDocument/2006/relationships/customXml" Target="../ink/ink2061.xml"/><Relationship Id="rId174" Type="http://schemas.openxmlformats.org/officeDocument/2006/relationships/image" Target="../media/image1095.png"/><Relationship Id="rId173" Type="http://schemas.openxmlformats.org/officeDocument/2006/relationships/customXml" Target="../ink/ink2060.xml"/><Relationship Id="rId172" Type="http://schemas.openxmlformats.org/officeDocument/2006/relationships/image" Target="../media/image1094.png"/><Relationship Id="rId171" Type="http://schemas.openxmlformats.org/officeDocument/2006/relationships/customXml" Target="../ink/ink2059.xml"/><Relationship Id="rId170" Type="http://schemas.openxmlformats.org/officeDocument/2006/relationships/image" Target="../media/image1093.png"/><Relationship Id="rId17" Type="http://schemas.openxmlformats.org/officeDocument/2006/relationships/customXml" Target="../ink/ink1982.xml"/><Relationship Id="rId169" Type="http://schemas.openxmlformats.org/officeDocument/2006/relationships/customXml" Target="../ink/ink2058.xml"/><Relationship Id="rId168" Type="http://schemas.openxmlformats.org/officeDocument/2006/relationships/image" Target="../media/image1092.png"/><Relationship Id="rId167" Type="http://schemas.openxmlformats.org/officeDocument/2006/relationships/customXml" Target="../ink/ink2057.xml"/><Relationship Id="rId166" Type="http://schemas.openxmlformats.org/officeDocument/2006/relationships/image" Target="../media/image1091.png"/><Relationship Id="rId165" Type="http://schemas.openxmlformats.org/officeDocument/2006/relationships/customXml" Target="../ink/ink2056.xml"/><Relationship Id="rId164" Type="http://schemas.openxmlformats.org/officeDocument/2006/relationships/image" Target="../media/image1090.png"/><Relationship Id="rId163" Type="http://schemas.openxmlformats.org/officeDocument/2006/relationships/customXml" Target="../ink/ink2055.xml"/><Relationship Id="rId162" Type="http://schemas.openxmlformats.org/officeDocument/2006/relationships/image" Target="../media/image1089.png"/><Relationship Id="rId161" Type="http://schemas.openxmlformats.org/officeDocument/2006/relationships/customXml" Target="../ink/ink2054.xml"/><Relationship Id="rId160" Type="http://schemas.openxmlformats.org/officeDocument/2006/relationships/image" Target="../media/image1088.png"/><Relationship Id="rId16" Type="http://schemas.openxmlformats.org/officeDocument/2006/relationships/image" Target="../media/image1016.png"/><Relationship Id="rId159" Type="http://schemas.openxmlformats.org/officeDocument/2006/relationships/customXml" Target="../ink/ink2053.xml"/><Relationship Id="rId158" Type="http://schemas.openxmlformats.org/officeDocument/2006/relationships/image" Target="../media/image1087.png"/><Relationship Id="rId157" Type="http://schemas.openxmlformats.org/officeDocument/2006/relationships/customXml" Target="../ink/ink2052.xml"/><Relationship Id="rId156" Type="http://schemas.openxmlformats.org/officeDocument/2006/relationships/image" Target="../media/image1086.png"/><Relationship Id="rId155" Type="http://schemas.openxmlformats.org/officeDocument/2006/relationships/customXml" Target="../ink/ink2051.xml"/><Relationship Id="rId154" Type="http://schemas.openxmlformats.org/officeDocument/2006/relationships/image" Target="../media/image1085.png"/><Relationship Id="rId153" Type="http://schemas.openxmlformats.org/officeDocument/2006/relationships/customXml" Target="../ink/ink2050.xml"/><Relationship Id="rId152" Type="http://schemas.openxmlformats.org/officeDocument/2006/relationships/image" Target="../media/image1084.png"/><Relationship Id="rId151" Type="http://schemas.openxmlformats.org/officeDocument/2006/relationships/customXml" Target="../ink/ink2049.xml"/><Relationship Id="rId150" Type="http://schemas.openxmlformats.org/officeDocument/2006/relationships/image" Target="../media/image1083.png"/><Relationship Id="rId15" Type="http://schemas.openxmlformats.org/officeDocument/2006/relationships/customXml" Target="../ink/ink1981.xml"/><Relationship Id="rId149" Type="http://schemas.openxmlformats.org/officeDocument/2006/relationships/customXml" Target="../ink/ink2048.xml"/><Relationship Id="rId148" Type="http://schemas.openxmlformats.org/officeDocument/2006/relationships/image" Target="../media/image1082.png"/><Relationship Id="rId147" Type="http://schemas.openxmlformats.org/officeDocument/2006/relationships/customXml" Target="../ink/ink2047.xml"/><Relationship Id="rId146" Type="http://schemas.openxmlformats.org/officeDocument/2006/relationships/image" Target="../media/image1081.png"/><Relationship Id="rId145" Type="http://schemas.openxmlformats.org/officeDocument/2006/relationships/customXml" Target="../ink/ink2046.xml"/><Relationship Id="rId144" Type="http://schemas.openxmlformats.org/officeDocument/2006/relationships/image" Target="../media/image1080.png"/><Relationship Id="rId143" Type="http://schemas.openxmlformats.org/officeDocument/2006/relationships/customXml" Target="../ink/ink2045.xml"/><Relationship Id="rId142" Type="http://schemas.openxmlformats.org/officeDocument/2006/relationships/image" Target="../media/image1079.png"/><Relationship Id="rId141" Type="http://schemas.openxmlformats.org/officeDocument/2006/relationships/customXml" Target="../ink/ink2044.xml"/><Relationship Id="rId140" Type="http://schemas.openxmlformats.org/officeDocument/2006/relationships/image" Target="../media/image1078.png"/><Relationship Id="rId14" Type="http://schemas.openxmlformats.org/officeDocument/2006/relationships/image" Target="../media/image1015.png"/><Relationship Id="rId139" Type="http://schemas.openxmlformats.org/officeDocument/2006/relationships/customXml" Target="../ink/ink2043.xml"/><Relationship Id="rId138" Type="http://schemas.openxmlformats.org/officeDocument/2006/relationships/image" Target="../media/image1077.png"/><Relationship Id="rId137" Type="http://schemas.openxmlformats.org/officeDocument/2006/relationships/customXml" Target="../ink/ink2042.xml"/><Relationship Id="rId136" Type="http://schemas.openxmlformats.org/officeDocument/2006/relationships/image" Target="../media/image1076.png"/><Relationship Id="rId135" Type="http://schemas.openxmlformats.org/officeDocument/2006/relationships/customXml" Target="../ink/ink2041.xml"/><Relationship Id="rId134" Type="http://schemas.openxmlformats.org/officeDocument/2006/relationships/image" Target="../media/image1075.png"/><Relationship Id="rId133" Type="http://schemas.openxmlformats.org/officeDocument/2006/relationships/customXml" Target="../ink/ink2040.xml"/><Relationship Id="rId132" Type="http://schemas.openxmlformats.org/officeDocument/2006/relationships/image" Target="../media/image1074.png"/><Relationship Id="rId131" Type="http://schemas.openxmlformats.org/officeDocument/2006/relationships/customXml" Target="../ink/ink2039.xml"/><Relationship Id="rId130" Type="http://schemas.openxmlformats.org/officeDocument/2006/relationships/image" Target="../media/image1073.png"/><Relationship Id="rId13" Type="http://schemas.openxmlformats.org/officeDocument/2006/relationships/customXml" Target="../ink/ink1980.xml"/><Relationship Id="rId129" Type="http://schemas.openxmlformats.org/officeDocument/2006/relationships/customXml" Target="../ink/ink2038.xml"/><Relationship Id="rId128" Type="http://schemas.openxmlformats.org/officeDocument/2006/relationships/image" Target="../media/image1072.png"/><Relationship Id="rId127" Type="http://schemas.openxmlformats.org/officeDocument/2006/relationships/customXml" Target="../ink/ink2037.xml"/><Relationship Id="rId126" Type="http://schemas.openxmlformats.org/officeDocument/2006/relationships/image" Target="../media/image1071.png"/><Relationship Id="rId125" Type="http://schemas.openxmlformats.org/officeDocument/2006/relationships/customXml" Target="../ink/ink2036.xml"/><Relationship Id="rId124" Type="http://schemas.openxmlformats.org/officeDocument/2006/relationships/image" Target="../media/image1070.png"/><Relationship Id="rId123" Type="http://schemas.openxmlformats.org/officeDocument/2006/relationships/customXml" Target="../ink/ink2035.xml"/><Relationship Id="rId122" Type="http://schemas.openxmlformats.org/officeDocument/2006/relationships/image" Target="../media/image1069.png"/><Relationship Id="rId121" Type="http://schemas.openxmlformats.org/officeDocument/2006/relationships/customXml" Target="../ink/ink2034.xml"/><Relationship Id="rId120" Type="http://schemas.openxmlformats.org/officeDocument/2006/relationships/image" Target="../media/image1068.png"/><Relationship Id="rId12" Type="http://schemas.openxmlformats.org/officeDocument/2006/relationships/image" Target="../media/image1014.png"/><Relationship Id="rId119" Type="http://schemas.openxmlformats.org/officeDocument/2006/relationships/customXml" Target="../ink/ink2033.xml"/><Relationship Id="rId118" Type="http://schemas.openxmlformats.org/officeDocument/2006/relationships/image" Target="../media/image1067.png"/><Relationship Id="rId117" Type="http://schemas.openxmlformats.org/officeDocument/2006/relationships/customXml" Target="../ink/ink2032.xml"/><Relationship Id="rId116" Type="http://schemas.openxmlformats.org/officeDocument/2006/relationships/image" Target="../media/image1066.png"/><Relationship Id="rId115" Type="http://schemas.openxmlformats.org/officeDocument/2006/relationships/customXml" Target="../ink/ink2031.xml"/><Relationship Id="rId114" Type="http://schemas.openxmlformats.org/officeDocument/2006/relationships/image" Target="../media/image1065.png"/><Relationship Id="rId113" Type="http://schemas.openxmlformats.org/officeDocument/2006/relationships/customXml" Target="../ink/ink2030.xml"/><Relationship Id="rId112" Type="http://schemas.openxmlformats.org/officeDocument/2006/relationships/image" Target="../media/image1064.png"/><Relationship Id="rId111" Type="http://schemas.openxmlformats.org/officeDocument/2006/relationships/customXml" Target="../ink/ink2029.xml"/><Relationship Id="rId110" Type="http://schemas.openxmlformats.org/officeDocument/2006/relationships/image" Target="../media/image1063.png"/><Relationship Id="rId11" Type="http://schemas.openxmlformats.org/officeDocument/2006/relationships/customXml" Target="../ink/ink1979.xml"/><Relationship Id="rId109" Type="http://schemas.openxmlformats.org/officeDocument/2006/relationships/customXml" Target="../ink/ink2028.xml"/><Relationship Id="rId108" Type="http://schemas.openxmlformats.org/officeDocument/2006/relationships/image" Target="../media/image1062.png"/><Relationship Id="rId107" Type="http://schemas.openxmlformats.org/officeDocument/2006/relationships/customXml" Target="../ink/ink2027.xml"/><Relationship Id="rId106" Type="http://schemas.openxmlformats.org/officeDocument/2006/relationships/image" Target="../media/image1061.png"/><Relationship Id="rId105" Type="http://schemas.openxmlformats.org/officeDocument/2006/relationships/customXml" Target="../ink/ink2026.xml"/><Relationship Id="rId104" Type="http://schemas.openxmlformats.org/officeDocument/2006/relationships/image" Target="../media/image1060.png"/><Relationship Id="rId103" Type="http://schemas.openxmlformats.org/officeDocument/2006/relationships/customXml" Target="../ink/ink2025.xml"/><Relationship Id="rId102" Type="http://schemas.openxmlformats.org/officeDocument/2006/relationships/image" Target="../media/image1059.png"/><Relationship Id="rId101" Type="http://schemas.openxmlformats.org/officeDocument/2006/relationships/customXml" Target="../ink/ink2024.xml"/><Relationship Id="rId100" Type="http://schemas.openxmlformats.org/officeDocument/2006/relationships/image" Target="../media/image1058.png"/><Relationship Id="rId10" Type="http://schemas.openxmlformats.org/officeDocument/2006/relationships/image" Target="../media/image1013.png"/><Relationship Id="rId1" Type="http://schemas.openxmlformats.org/officeDocument/2006/relationships/customXml" Target="../ink/ink1974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189.xml"/><Relationship Id="rId98" Type="http://schemas.openxmlformats.org/officeDocument/2006/relationships/image" Target="../media/image1058.png"/><Relationship Id="rId97" Type="http://schemas.openxmlformats.org/officeDocument/2006/relationships/customXml" Target="../ink/ink2188.xml"/><Relationship Id="rId96" Type="http://schemas.openxmlformats.org/officeDocument/2006/relationships/image" Target="../media/image1057.png"/><Relationship Id="rId95" Type="http://schemas.openxmlformats.org/officeDocument/2006/relationships/customXml" Target="../ink/ink2187.xml"/><Relationship Id="rId94" Type="http://schemas.openxmlformats.org/officeDocument/2006/relationships/image" Target="../media/image1056.png"/><Relationship Id="rId93" Type="http://schemas.openxmlformats.org/officeDocument/2006/relationships/customXml" Target="../ink/ink2186.xml"/><Relationship Id="rId92" Type="http://schemas.openxmlformats.org/officeDocument/2006/relationships/image" Target="../media/image1055.png"/><Relationship Id="rId91" Type="http://schemas.openxmlformats.org/officeDocument/2006/relationships/customXml" Target="../ink/ink2185.xml"/><Relationship Id="rId90" Type="http://schemas.openxmlformats.org/officeDocument/2006/relationships/image" Target="../media/image1054.png"/><Relationship Id="rId9" Type="http://schemas.openxmlformats.org/officeDocument/2006/relationships/customXml" Target="../ink/ink2144.xml"/><Relationship Id="rId89" Type="http://schemas.openxmlformats.org/officeDocument/2006/relationships/customXml" Target="../ink/ink2184.xml"/><Relationship Id="rId88" Type="http://schemas.openxmlformats.org/officeDocument/2006/relationships/image" Target="../media/image1053.png"/><Relationship Id="rId87" Type="http://schemas.openxmlformats.org/officeDocument/2006/relationships/customXml" Target="../ink/ink2183.xml"/><Relationship Id="rId86" Type="http://schemas.openxmlformats.org/officeDocument/2006/relationships/image" Target="../media/image1052.png"/><Relationship Id="rId85" Type="http://schemas.openxmlformats.org/officeDocument/2006/relationships/customXml" Target="../ink/ink2182.xml"/><Relationship Id="rId84" Type="http://schemas.openxmlformats.org/officeDocument/2006/relationships/image" Target="../media/image1051.png"/><Relationship Id="rId83" Type="http://schemas.openxmlformats.org/officeDocument/2006/relationships/customXml" Target="../ink/ink2181.xml"/><Relationship Id="rId82" Type="http://schemas.openxmlformats.org/officeDocument/2006/relationships/image" Target="../media/image1050.png"/><Relationship Id="rId81" Type="http://schemas.openxmlformats.org/officeDocument/2006/relationships/customXml" Target="../ink/ink2180.xml"/><Relationship Id="rId80" Type="http://schemas.openxmlformats.org/officeDocument/2006/relationships/image" Target="../media/image1049.png"/><Relationship Id="rId8" Type="http://schemas.openxmlformats.org/officeDocument/2006/relationships/image" Target="../media/image1013.png"/><Relationship Id="rId79" Type="http://schemas.openxmlformats.org/officeDocument/2006/relationships/customXml" Target="../ink/ink2179.xml"/><Relationship Id="rId78" Type="http://schemas.openxmlformats.org/officeDocument/2006/relationships/image" Target="../media/image1048.png"/><Relationship Id="rId77" Type="http://schemas.openxmlformats.org/officeDocument/2006/relationships/customXml" Target="../ink/ink2178.xml"/><Relationship Id="rId76" Type="http://schemas.openxmlformats.org/officeDocument/2006/relationships/image" Target="../media/image1047.png"/><Relationship Id="rId75" Type="http://schemas.openxmlformats.org/officeDocument/2006/relationships/customXml" Target="../ink/ink2177.xml"/><Relationship Id="rId74" Type="http://schemas.openxmlformats.org/officeDocument/2006/relationships/image" Target="../media/image1046.png"/><Relationship Id="rId73" Type="http://schemas.openxmlformats.org/officeDocument/2006/relationships/customXml" Target="../ink/ink2176.xml"/><Relationship Id="rId72" Type="http://schemas.openxmlformats.org/officeDocument/2006/relationships/image" Target="../media/image1045.png"/><Relationship Id="rId71" Type="http://schemas.openxmlformats.org/officeDocument/2006/relationships/customXml" Target="../ink/ink2175.xml"/><Relationship Id="rId70" Type="http://schemas.openxmlformats.org/officeDocument/2006/relationships/image" Target="../media/image1044.png"/><Relationship Id="rId7" Type="http://schemas.openxmlformats.org/officeDocument/2006/relationships/customXml" Target="../ink/ink2143.xml"/><Relationship Id="rId69" Type="http://schemas.openxmlformats.org/officeDocument/2006/relationships/customXml" Target="../ink/ink2174.xml"/><Relationship Id="rId68" Type="http://schemas.openxmlformats.org/officeDocument/2006/relationships/image" Target="../media/image1043.png"/><Relationship Id="rId67" Type="http://schemas.openxmlformats.org/officeDocument/2006/relationships/customXml" Target="../ink/ink2173.xml"/><Relationship Id="rId66" Type="http://schemas.openxmlformats.org/officeDocument/2006/relationships/image" Target="../media/image1042.png"/><Relationship Id="rId65" Type="http://schemas.openxmlformats.org/officeDocument/2006/relationships/customXml" Target="../ink/ink2172.xml"/><Relationship Id="rId64" Type="http://schemas.openxmlformats.org/officeDocument/2006/relationships/image" Target="../media/image1041.png"/><Relationship Id="rId63" Type="http://schemas.openxmlformats.org/officeDocument/2006/relationships/customXml" Target="../ink/ink2171.xml"/><Relationship Id="rId62" Type="http://schemas.openxmlformats.org/officeDocument/2006/relationships/image" Target="../media/image1040.png"/><Relationship Id="rId61" Type="http://schemas.openxmlformats.org/officeDocument/2006/relationships/customXml" Target="../ink/ink2170.xml"/><Relationship Id="rId60" Type="http://schemas.openxmlformats.org/officeDocument/2006/relationships/image" Target="../media/image1039.png"/><Relationship Id="rId6" Type="http://schemas.openxmlformats.org/officeDocument/2006/relationships/image" Target="../media/image1012.png"/><Relationship Id="rId59" Type="http://schemas.openxmlformats.org/officeDocument/2006/relationships/customXml" Target="../ink/ink2169.xml"/><Relationship Id="rId58" Type="http://schemas.openxmlformats.org/officeDocument/2006/relationships/image" Target="../media/image1038.png"/><Relationship Id="rId57" Type="http://schemas.openxmlformats.org/officeDocument/2006/relationships/customXml" Target="../ink/ink2168.xml"/><Relationship Id="rId56" Type="http://schemas.openxmlformats.org/officeDocument/2006/relationships/image" Target="../media/image1037.png"/><Relationship Id="rId55" Type="http://schemas.openxmlformats.org/officeDocument/2006/relationships/customXml" Target="../ink/ink2167.xml"/><Relationship Id="rId54" Type="http://schemas.openxmlformats.org/officeDocument/2006/relationships/image" Target="../media/image1036.png"/><Relationship Id="rId53" Type="http://schemas.openxmlformats.org/officeDocument/2006/relationships/customXml" Target="../ink/ink2166.xml"/><Relationship Id="rId52" Type="http://schemas.openxmlformats.org/officeDocument/2006/relationships/image" Target="../media/image1035.png"/><Relationship Id="rId51" Type="http://schemas.openxmlformats.org/officeDocument/2006/relationships/customXml" Target="../ink/ink2165.xml"/><Relationship Id="rId50" Type="http://schemas.openxmlformats.org/officeDocument/2006/relationships/image" Target="../media/image1034.png"/><Relationship Id="rId5" Type="http://schemas.openxmlformats.org/officeDocument/2006/relationships/customXml" Target="../ink/ink2142.xml"/><Relationship Id="rId49" Type="http://schemas.openxmlformats.org/officeDocument/2006/relationships/customXml" Target="../ink/ink2164.xml"/><Relationship Id="rId48" Type="http://schemas.openxmlformats.org/officeDocument/2006/relationships/image" Target="../media/image1033.png"/><Relationship Id="rId47" Type="http://schemas.openxmlformats.org/officeDocument/2006/relationships/customXml" Target="../ink/ink2163.xml"/><Relationship Id="rId46" Type="http://schemas.openxmlformats.org/officeDocument/2006/relationships/image" Target="../media/image1032.png"/><Relationship Id="rId45" Type="http://schemas.openxmlformats.org/officeDocument/2006/relationships/customXml" Target="../ink/ink2162.xml"/><Relationship Id="rId44" Type="http://schemas.openxmlformats.org/officeDocument/2006/relationships/image" Target="../media/image1031.png"/><Relationship Id="rId43" Type="http://schemas.openxmlformats.org/officeDocument/2006/relationships/customXml" Target="../ink/ink2161.xml"/><Relationship Id="rId42" Type="http://schemas.openxmlformats.org/officeDocument/2006/relationships/image" Target="../media/image1030.png"/><Relationship Id="rId41" Type="http://schemas.openxmlformats.org/officeDocument/2006/relationships/customXml" Target="../ink/ink2160.xml"/><Relationship Id="rId40" Type="http://schemas.openxmlformats.org/officeDocument/2006/relationships/image" Target="../media/image1029.png"/><Relationship Id="rId4" Type="http://schemas.openxmlformats.org/officeDocument/2006/relationships/image" Target="../media/image1011.png"/><Relationship Id="rId39" Type="http://schemas.openxmlformats.org/officeDocument/2006/relationships/customXml" Target="../ink/ink2159.xml"/><Relationship Id="rId382" Type="http://schemas.openxmlformats.org/officeDocument/2006/relationships/slideLayout" Target="../slideLayouts/slideLayout36.xml"/><Relationship Id="rId381" Type="http://schemas.openxmlformats.org/officeDocument/2006/relationships/audio" Target="../media/audio3.wav"/><Relationship Id="rId380" Type="http://schemas.openxmlformats.org/officeDocument/2006/relationships/audio" Target="../media/audio1.wav"/><Relationship Id="rId38" Type="http://schemas.openxmlformats.org/officeDocument/2006/relationships/image" Target="../media/image1028.png"/><Relationship Id="rId379" Type="http://schemas.openxmlformats.org/officeDocument/2006/relationships/image" Target="../media/image1738.png"/><Relationship Id="rId378" Type="http://schemas.openxmlformats.org/officeDocument/2006/relationships/customXml" Target="../ink/ink2329.xml"/><Relationship Id="rId377" Type="http://schemas.openxmlformats.org/officeDocument/2006/relationships/image" Target="../media/image1737.png"/><Relationship Id="rId376" Type="http://schemas.openxmlformats.org/officeDocument/2006/relationships/customXml" Target="../ink/ink2328.xml"/><Relationship Id="rId375" Type="http://schemas.openxmlformats.org/officeDocument/2006/relationships/image" Target="../media/image1736.png"/><Relationship Id="rId374" Type="http://schemas.openxmlformats.org/officeDocument/2006/relationships/customXml" Target="../ink/ink2327.xml"/><Relationship Id="rId373" Type="http://schemas.openxmlformats.org/officeDocument/2006/relationships/image" Target="../media/image1735.png"/><Relationship Id="rId372" Type="http://schemas.openxmlformats.org/officeDocument/2006/relationships/customXml" Target="../ink/ink2326.xml"/><Relationship Id="rId371" Type="http://schemas.openxmlformats.org/officeDocument/2006/relationships/image" Target="../media/image1734.png"/><Relationship Id="rId370" Type="http://schemas.openxmlformats.org/officeDocument/2006/relationships/customXml" Target="../ink/ink2325.xml"/><Relationship Id="rId37" Type="http://schemas.openxmlformats.org/officeDocument/2006/relationships/customXml" Target="../ink/ink2158.xml"/><Relationship Id="rId369" Type="http://schemas.openxmlformats.org/officeDocument/2006/relationships/image" Target="../media/image1733.png"/><Relationship Id="rId368" Type="http://schemas.openxmlformats.org/officeDocument/2006/relationships/customXml" Target="../ink/ink2324.xml"/><Relationship Id="rId367" Type="http://schemas.openxmlformats.org/officeDocument/2006/relationships/image" Target="../media/image1732.png"/><Relationship Id="rId366" Type="http://schemas.openxmlformats.org/officeDocument/2006/relationships/customXml" Target="../ink/ink2323.xml"/><Relationship Id="rId365" Type="http://schemas.openxmlformats.org/officeDocument/2006/relationships/image" Target="../media/image1731.png"/><Relationship Id="rId364" Type="http://schemas.openxmlformats.org/officeDocument/2006/relationships/customXml" Target="../ink/ink2322.xml"/><Relationship Id="rId363" Type="http://schemas.openxmlformats.org/officeDocument/2006/relationships/image" Target="../media/image1730.png"/><Relationship Id="rId362" Type="http://schemas.openxmlformats.org/officeDocument/2006/relationships/customXml" Target="../ink/ink2321.xml"/><Relationship Id="rId361" Type="http://schemas.openxmlformats.org/officeDocument/2006/relationships/image" Target="../media/image1729.png"/><Relationship Id="rId360" Type="http://schemas.openxmlformats.org/officeDocument/2006/relationships/customXml" Target="../ink/ink2320.xml"/><Relationship Id="rId36" Type="http://schemas.openxmlformats.org/officeDocument/2006/relationships/image" Target="../media/image1027.png"/><Relationship Id="rId359" Type="http://schemas.openxmlformats.org/officeDocument/2006/relationships/image" Target="../media/image1728.png"/><Relationship Id="rId358" Type="http://schemas.openxmlformats.org/officeDocument/2006/relationships/customXml" Target="../ink/ink2319.xml"/><Relationship Id="rId357" Type="http://schemas.openxmlformats.org/officeDocument/2006/relationships/image" Target="../media/image1727.png"/><Relationship Id="rId356" Type="http://schemas.openxmlformats.org/officeDocument/2006/relationships/customXml" Target="../ink/ink2318.xml"/><Relationship Id="rId355" Type="http://schemas.openxmlformats.org/officeDocument/2006/relationships/image" Target="../media/image1726.png"/><Relationship Id="rId354" Type="http://schemas.openxmlformats.org/officeDocument/2006/relationships/customXml" Target="../ink/ink2317.xml"/><Relationship Id="rId353" Type="http://schemas.openxmlformats.org/officeDocument/2006/relationships/customXml" Target="../ink/ink2316.xml"/><Relationship Id="rId352" Type="http://schemas.openxmlformats.org/officeDocument/2006/relationships/image" Target="../media/image1725.png"/><Relationship Id="rId351" Type="http://schemas.openxmlformats.org/officeDocument/2006/relationships/customXml" Target="../ink/ink2315.xml"/><Relationship Id="rId350" Type="http://schemas.openxmlformats.org/officeDocument/2006/relationships/image" Target="../media/image1724.png"/><Relationship Id="rId35" Type="http://schemas.openxmlformats.org/officeDocument/2006/relationships/customXml" Target="../ink/ink2157.xml"/><Relationship Id="rId349" Type="http://schemas.openxmlformats.org/officeDocument/2006/relationships/customXml" Target="../ink/ink2314.xml"/><Relationship Id="rId348" Type="http://schemas.openxmlformats.org/officeDocument/2006/relationships/image" Target="../media/image1723.png"/><Relationship Id="rId347" Type="http://schemas.openxmlformats.org/officeDocument/2006/relationships/customXml" Target="../ink/ink2313.xml"/><Relationship Id="rId346" Type="http://schemas.openxmlformats.org/officeDocument/2006/relationships/image" Target="../media/image1722.png"/><Relationship Id="rId345" Type="http://schemas.openxmlformats.org/officeDocument/2006/relationships/customXml" Target="../ink/ink2312.xml"/><Relationship Id="rId344" Type="http://schemas.openxmlformats.org/officeDocument/2006/relationships/image" Target="../media/image1721.png"/><Relationship Id="rId343" Type="http://schemas.openxmlformats.org/officeDocument/2006/relationships/customXml" Target="../ink/ink2311.xml"/><Relationship Id="rId342" Type="http://schemas.openxmlformats.org/officeDocument/2006/relationships/image" Target="../media/image1720.png"/><Relationship Id="rId341" Type="http://schemas.openxmlformats.org/officeDocument/2006/relationships/customXml" Target="../ink/ink2310.xml"/><Relationship Id="rId340" Type="http://schemas.openxmlformats.org/officeDocument/2006/relationships/image" Target="../media/image1719.png"/><Relationship Id="rId34" Type="http://schemas.openxmlformats.org/officeDocument/2006/relationships/image" Target="../media/image1026.png"/><Relationship Id="rId339" Type="http://schemas.openxmlformats.org/officeDocument/2006/relationships/customXml" Target="../ink/ink2309.xml"/><Relationship Id="rId338" Type="http://schemas.openxmlformats.org/officeDocument/2006/relationships/image" Target="../media/image1718.png"/><Relationship Id="rId337" Type="http://schemas.openxmlformats.org/officeDocument/2006/relationships/customXml" Target="../ink/ink2308.xml"/><Relationship Id="rId336" Type="http://schemas.openxmlformats.org/officeDocument/2006/relationships/image" Target="../media/image1717.png"/><Relationship Id="rId335" Type="http://schemas.openxmlformats.org/officeDocument/2006/relationships/customXml" Target="../ink/ink2307.xml"/><Relationship Id="rId334" Type="http://schemas.openxmlformats.org/officeDocument/2006/relationships/image" Target="../media/image1716.png"/><Relationship Id="rId333" Type="http://schemas.openxmlformats.org/officeDocument/2006/relationships/customXml" Target="../ink/ink2306.xml"/><Relationship Id="rId332" Type="http://schemas.openxmlformats.org/officeDocument/2006/relationships/image" Target="../media/image1715.png"/><Relationship Id="rId331" Type="http://schemas.openxmlformats.org/officeDocument/2006/relationships/customXml" Target="../ink/ink2305.xml"/><Relationship Id="rId330" Type="http://schemas.openxmlformats.org/officeDocument/2006/relationships/image" Target="../media/image1714.png"/><Relationship Id="rId33" Type="http://schemas.openxmlformats.org/officeDocument/2006/relationships/customXml" Target="../ink/ink2156.xml"/><Relationship Id="rId329" Type="http://schemas.openxmlformats.org/officeDocument/2006/relationships/customXml" Target="../ink/ink2304.xml"/><Relationship Id="rId328" Type="http://schemas.openxmlformats.org/officeDocument/2006/relationships/image" Target="../media/image1713.png"/><Relationship Id="rId327" Type="http://schemas.openxmlformats.org/officeDocument/2006/relationships/customXml" Target="../ink/ink2303.xml"/><Relationship Id="rId326" Type="http://schemas.openxmlformats.org/officeDocument/2006/relationships/image" Target="../media/image1712.png"/><Relationship Id="rId325" Type="http://schemas.openxmlformats.org/officeDocument/2006/relationships/customXml" Target="../ink/ink2302.xml"/><Relationship Id="rId324" Type="http://schemas.openxmlformats.org/officeDocument/2006/relationships/image" Target="../media/image1711.png"/><Relationship Id="rId323" Type="http://schemas.openxmlformats.org/officeDocument/2006/relationships/customXml" Target="../ink/ink2301.xml"/><Relationship Id="rId322" Type="http://schemas.openxmlformats.org/officeDocument/2006/relationships/image" Target="../media/image1710.png"/><Relationship Id="rId321" Type="http://schemas.openxmlformats.org/officeDocument/2006/relationships/customXml" Target="../ink/ink2300.xml"/><Relationship Id="rId320" Type="http://schemas.openxmlformats.org/officeDocument/2006/relationships/image" Target="../media/image1709.png"/><Relationship Id="rId32" Type="http://schemas.openxmlformats.org/officeDocument/2006/relationships/image" Target="../media/image1025.png"/><Relationship Id="rId319" Type="http://schemas.openxmlformats.org/officeDocument/2006/relationships/customXml" Target="../ink/ink2299.xml"/><Relationship Id="rId318" Type="http://schemas.openxmlformats.org/officeDocument/2006/relationships/image" Target="../media/image1708.png"/><Relationship Id="rId317" Type="http://schemas.openxmlformats.org/officeDocument/2006/relationships/customXml" Target="../ink/ink2298.xml"/><Relationship Id="rId316" Type="http://schemas.openxmlformats.org/officeDocument/2006/relationships/image" Target="../media/image1707.png"/><Relationship Id="rId315" Type="http://schemas.openxmlformats.org/officeDocument/2006/relationships/customXml" Target="../ink/ink2297.xml"/><Relationship Id="rId314" Type="http://schemas.openxmlformats.org/officeDocument/2006/relationships/image" Target="../media/image1706.png"/><Relationship Id="rId313" Type="http://schemas.openxmlformats.org/officeDocument/2006/relationships/customXml" Target="../ink/ink2296.xml"/><Relationship Id="rId312" Type="http://schemas.openxmlformats.org/officeDocument/2006/relationships/image" Target="../media/image1705.png"/><Relationship Id="rId311" Type="http://schemas.openxmlformats.org/officeDocument/2006/relationships/customXml" Target="../ink/ink2295.xml"/><Relationship Id="rId310" Type="http://schemas.openxmlformats.org/officeDocument/2006/relationships/image" Target="../media/image1704.png"/><Relationship Id="rId31" Type="http://schemas.openxmlformats.org/officeDocument/2006/relationships/customXml" Target="../ink/ink2155.xml"/><Relationship Id="rId309" Type="http://schemas.openxmlformats.org/officeDocument/2006/relationships/customXml" Target="../ink/ink2294.xml"/><Relationship Id="rId308" Type="http://schemas.openxmlformats.org/officeDocument/2006/relationships/image" Target="../media/image1703.png"/><Relationship Id="rId307" Type="http://schemas.openxmlformats.org/officeDocument/2006/relationships/customXml" Target="../ink/ink2293.xml"/><Relationship Id="rId306" Type="http://schemas.openxmlformats.org/officeDocument/2006/relationships/image" Target="../media/image1702.png"/><Relationship Id="rId305" Type="http://schemas.openxmlformats.org/officeDocument/2006/relationships/customXml" Target="../ink/ink2292.xml"/><Relationship Id="rId304" Type="http://schemas.openxmlformats.org/officeDocument/2006/relationships/image" Target="../media/image1701.png"/><Relationship Id="rId303" Type="http://schemas.openxmlformats.org/officeDocument/2006/relationships/customXml" Target="../ink/ink2291.xml"/><Relationship Id="rId302" Type="http://schemas.openxmlformats.org/officeDocument/2006/relationships/image" Target="../media/image1700.png"/><Relationship Id="rId301" Type="http://schemas.openxmlformats.org/officeDocument/2006/relationships/customXml" Target="../ink/ink2290.xml"/><Relationship Id="rId300" Type="http://schemas.openxmlformats.org/officeDocument/2006/relationships/image" Target="../media/image1699.png"/><Relationship Id="rId30" Type="http://schemas.openxmlformats.org/officeDocument/2006/relationships/image" Target="../media/image1024.png"/><Relationship Id="rId3" Type="http://schemas.openxmlformats.org/officeDocument/2006/relationships/customXml" Target="../ink/ink2141.xml"/><Relationship Id="rId299" Type="http://schemas.openxmlformats.org/officeDocument/2006/relationships/customXml" Target="../ink/ink2289.xml"/><Relationship Id="rId298" Type="http://schemas.openxmlformats.org/officeDocument/2006/relationships/image" Target="../media/image1698.png"/><Relationship Id="rId297" Type="http://schemas.openxmlformats.org/officeDocument/2006/relationships/customXml" Target="../ink/ink2288.xml"/><Relationship Id="rId296" Type="http://schemas.openxmlformats.org/officeDocument/2006/relationships/image" Target="../media/image1697.png"/><Relationship Id="rId295" Type="http://schemas.openxmlformats.org/officeDocument/2006/relationships/customXml" Target="../ink/ink2287.xml"/><Relationship Id="rId294" Type="http://schemas.openxmlformats.org/officeDocument/2006/relationships/image" Target="../media/image1696.png"/><Relationship Id="rId293" Type="http://schemas.openxmlformats.org/officeDocument/2006/relationships/customXml" Target="../ink/ink2286.xml"/><Relationship Id="rId292" Type="http://schemas.openxmlformats.org/officeDocument/2006/relationships/image" Target="../media/image1695.png"/><Relationship Id="rId291" Type="http://schemas.openxmlformats.org/officeDocument/2006/relationships/customXml" Target="../ink/ink2285.xml"/><Relationship Id="rId290" Type="http://schemas.openxmlformats.org/officeDocument/2006/relationships/image" Target="../media/image1694.png"/><Relationship Id="rId29" Type="http://schemas.openxmlformats.org/officeDocument/2006/relationships/customXml" Target="../ink/ink2154.xml"/><Relationship Id="rId289" Type="http://schemas.openxmlformats.org/officeDocument/2006/relationships/customXml" Target="../ink/ink2284.xml"/><Relationship Id="rId288" Type="http://schemas.openxmlformats.org/officeDocument/2006/relationships/image" Target="../media/image1693.png"/><Relationship Id="rId287" Type="http://schemas.openxmlformats.org/officeDocument/2006/relationships/customXml" Target="../ink/ink2283.xml"/><Relationship Id="rId286" Type="http://schemas.openxmlformats.org/officeDocument/2006/relationships/image" Target="../media/image1692.png"/><Relationship Id="rId285" Type="http://schemas.openxmlformats.org/officeDocument/2006/relationships/customXml" Target="../ink/ink2282.xml"/><Relationship Id="rId284" Type="http://schemas.openxmlformats.org/officeDocument/2006/relationships/image" Target="../media/image1691.png"/><Relationship Id="rId283" Type="http://schemas.openxmlformats.org/officeDocument/2006/relationships/customXml" Target="../ink/ink2281.xml"/><Relationship Id="rId282" Type="http://schemas.openxmlformats.org/officeDocument/2006/relationships/image" Target="../media/image1690.png"/><Relationship Id="rId281" Type="http://schemas.openxmlformats.org/officeDocument/2006/relationships/customXml" Target="../ink/ink2280.xml"/><Relationship Id="rId280" Type="http://schemas.openxmlformats.org/officeDocument/2006/relationships/image" Target="../media/image1689.png"/><Relationship Id="rId28" Type="http://schemas.openxmlformats.org/officeDocument/2006/relationships/image" Target="../media/image1023.png"/><Relationship Id="rId279" Type="http://schemas.openxmlformats.org/officeDocument/2006/relationships/customXml" Target="../ink/ink2279.xml"/><Relationship Id="rId278" Type="http://schemas.openxmlformats.org/officeDocument/2006/relationships/image" Target="../media/image1688.png"/><Relationship Id="rId277" Type="http://schemas.openxmlformats.org/officeDocument/2006/relationships/customXml" Target="../ink/ink2278.xml"/><Relationship Id="rId276" Type="http://schemas.openxmlformats.org/officeDocument/2006/relationships/image" Target="../media/image1687.png"/><Relationship Id="rId275" Type="http://schemas.openxmlformats.org/officeDocument/2006/relationships/customXml" Target="../ink/ink2277.xml"/><Relationship Id="rId274" Type="http://schemas.openxmlformats.org/officeDocument/2006/relationships/image" Target="../media/image1686.png"/><Relationship Id="rId273" Type="http://schemas.openxmlformats.org/officeDocument/2006/relationships/customXml" Target="../ink/ink2276.xml"/><Relationship Id="rId272" Type="http://schemas.openxmlformats.org/officeDocument/2006/relationships/image" Target="../media/image1685.png"/><Relationship Id="rId271" Type="http://schemas.openxmlformats.org/officeDocument/2006/relationships/customXml" Target="../ink/ink2275.xml"/><Relationship Id="rId270" Type="http://schemas.openxmlformats.org/officeDocument/2006/relationships/image" Target="../media/image1684.png"/><Relationship Id="rId27" Type="http://schemas.openxmlformats.org/officeDocument/2006/relationships/customXml" Target="../ink/ink2153.xml"/><Relationship Id="rId269" Type="http://schemas.openxmlformats.org/officeDocument/2006/relationships/customXml" Target="../ink/ink2274.xml"/><Relationship Id="rId268" Type="http://schemas.openxmlformats.org/officeDocument/2006/relationships/image" Target="../media/image1683.png"/><Relationship Id="rId267" Type="http://schemas.openxmlformats.org/officeDocument/2006/relationships/customXml" Target="../ink/ink2273.xml"/><Relationship Id="rId266" Type="http://schemas.openxmlformats.org/officeDocument/2006/relationships/image" Target="../media/image1682.png"/><Relationship Id="rId265" Type="http://schemas.openxmlformats.org/officeDocument/2006/relationships/customXml" Target="../ink/ink2272.xml"/><Relationship Id="rId264" Type="http://schemas.openxmlformats.org/officeDocument/2006/relationships/image" Target="../media/image1681.png"/><Relationship Id="rId263" Type="http://schemas.openxmlformats.org/officeDocument/2006/relationships/customXml" Target="../ink/ink2271.xml"/><Relationship Id="rId262" Type="http://schemas.openxmlformats.org/officeDocument/2006/relationships/image" Target="../media/image1680.png"/><Relationship Id="rId261" Type="http://schemas.openxmlformats.org/officeDocument/2006/relationships/customXml" Target="../ink/ink2270.xml"/><Relationship Id="rId260" Type="http://schemas.openxmlformats.org/officeDocument/2006/relationships/image" Target="../media/image1679.png"/><Relationship Id="rId26" Type="http://schemas.openxmlformats.org/officeDocument/2006/relationships/image" Target="../media/image1022.png"/><Relationship Id="rId259" Type="http://schemas.openxmlformats.org/officeDocument/2006/relationships/customXml" Target="../ink/ink2269.xml"/><Relationship Id="rId258" Type="http://schemas.openxmlformats.org/officeDocument/2006/relationships/image" Target="../media/image1678.png"/><Relationship Id="rId257" Type="http://schemas.openxmlformats.org/officeDocument/2006/relationships/customXml" Target="../ink/ink2268.xml"/><Relationship Id="rId256" Type="http://schemas.openxmlformats.org/officeDocument/2006/relationships/image" Target="../media/image1677.png"/><Relationship Id="rId255" Type="http://schemas.openxmlformats.org/officeDocument/2006/relationships/customXml" Target="../ink/ink2267.xml"/><Relationship Id="rId254" Type="http://schemas.openxmlformats.org/officeDocument/2006/relationships/image" Target="../media/image1676.png"/><Relationship Id="rId253" Type="http://schemas.openxmlformats.org/officeDocument/2006/relationships/customXml" Target="../ink/ink2266.xml"/><Relationship Id="rId252" Type="http://schemas.openxmlformats.org/officeDocument/2006/relationships/image" Target="../media/image1675.png"/><Relationship Id="rId251" Type="http://schemas.openxmlformats.org/officeDocument/2006/relationships/customXml" Target="../ink/ink2265.xml"/><Relationship Id="rId250" Type="http://schemas.openxmlformats.org/officeDocument/2006/relationships/image" Target="../media/image1674.png"/><Relationship Id="rId25" Type="http://schemas.openxmlformats.org/officeDocument/2006/relationships/customXml" Target="../ink/ink2152.xml"/><Relationship Id="rId249" Type="http://schemas.openxmlformats.org/officeDocument/2006/relationships/customXml" Target="../ink/ink2264.xml"/><Relationship Id="rId248" Type="http://schemas.openxmlformats.org/officeDocument/2006/relationships/image" Target="../media/image1673.png"/><Relationship Id="rId247" Type="http://schemas.openxmlformats.org/officeDocument/2006/relationships/customXml" Target="../ink/ink2263.xml"/><Relationship Id="rId246" Type="http://schemas.openxmlformats.org/officeDocument/2006/relationships/image" Target="../media/image1672.png"/><Relationship Id="rId245" Type="http://schemas.openxmlformats.org/officeDocument/2006/relationships/customXml" Target="../ink/ink2262.xml"/><Relationship Id="rId244" Type="http://schemas.openxmlformats.org/officeDocument/2006/relationships/image" Target="../media/image1671.png"/><Relationship Id="rId243" Type="http://schemas.openxmlformats.org/officeDocument/2006/relationships/customXml" Target="../ink/ink2261.xml"/><Relationship Id="rId242" Type="http://schemas.openxmlformats.org/officeDocument/2006/relationships/image" Target="../media/image1670.png"/><Relationship Id="rId241" Type="http://schemas.openxmlformats.org/officeDocument/2006/relationships/customXml" Target="../ink/ink2260.xml"/><Relationship Id="rId240" Type="http://schemas.openxmlformats.org/officeDocument/2006/relationships/image" Target="../media/image1669.png"/><Relationship Id="rId24" Type="http://schemas.openxmlformats.org/officeDocument/2006/relationships/image" Target="../media/image1021.png"/><Relationship Id="rId239" Type="http://schemas.openxmlformats.org/officeDocument/2006/relationships/customXml" Target="../ink/ink2259.xml"/><Relationship Id="rId238" Type="http://schemas.openxmlformats.org/officeDocument/2006/relationships/image" Target="../media/image1668.png"/><Relationship Id="rId237" Type="http://schemas.openxmlformats.org/officeDocument/2006/relationships/customXml" Target="../ink/ink2258.xml"/><Relationship Id="rId236" Type="http://schemas.openxmlformats.org/officeDocument/2006/relationships/image" Target="../media/image1667.png"/><Relationship Id="rId235" Type="http://schemas.openxmlformats.org/officeDocument/2006/relationships/customXml" Target="../ink/ink2257.xml"/><Relationship Id="rId234" Type="http://schemas.openxmlformats.org/officeDocument/2006/relationships/image" Target="../media/image1666.png"/><Relationship Id="rId233" Type="http://schemas.openxmlformats.org/officeDocument/2006/relationships/customXml" Target="../ink/ink2256.xml"/><Relationship Id="rId232" Type="http://schemas.openxmlformats.org/officeDocument/2006/relationships/image" Target="../media/image1665.png"/><Relationship Id="rId231" Type="http://schemas.openxmlformats.org/officeDocument/2006/relationships/customXml" Target="../ink/ink2255.xml"/><Relationship Id="rId230" Type="http://schemas.openxmlformats.org/officeDocument/2006/relationships/image" Target="../media/image1664.png"/><Relationship Id="rId23" Type="http://schemas.openxmlformats.org/officeDocument/2006/relationships/customXml" Target="../ink/ink2151.xml"/><Relationship Id="rId229" Type="http://schemas.openxmlformats.org/officeDocument/2006/relationships/customXml" Target="../ink/ink2254.xml"/><Relationship Id="rId228" Type="http://schemas.openxmlformats.org/officeDocument/2006/relationships/image" Target="../media/image1663.png"/><Relationship Id="rId227" Type="http://schemas.openxmlformats.org/officeDocument/2006/relationships/customXml" Target="../ink/ink2253.xml"/><Relationship Id="rId226" Type="http://schemas.openxmlformats.org/officeDocument/2006/relationships/image" Target="../media/image1662.png"/><Relationship Id="rId225" Type="http://schemas.openxmlformats.org/officeDocument/2006/relationships/customXml" Target="../ink/ink2252.xml"/><Relationship Id="rId224" Type="http://schemas.openxmlformats.org/officeDocument/2006/relationships/image" Target="../media/image1661.png"/><Relationship Id="rId223" Type="http://schemas.openxmlformats.org/officeDocument/2006/relationships/customXml" Target="../ink/ink2251.xml"/><Relationship Id="rId222" Type="http://schemas.openxmlformats.org/officeDocument/2006/relationships/image" Target="../media/image1660.png"/><Relationship Id="rId221" Type="http://schemas.openxmlformats.org/officeDocument/2006/relationships/customXml" Target="../ink/ink2250.xml"/><Relationship Id="rId220" Type="http://schemas.openxmlformats.org/officeDocument/2006/relationships/image" Target="../media/image1659.png"/><Relationship Id="rId22" Type="http://schemas.openxmlformats.org/officeDocument/2006/relationships/image" Target="../media/image1020.png"/><Relationship Id="rId219" Type="http://schemas.openxmlformats.org/officeDocument/2006/relationships/customXml" Target="../ink/ink2249.xml"/><Relationship Id="rId218" Type="http://schemas.openxmlformats.org/officeDocument/2006/relationships/image" Target="../media/image1658.png"/><Relationship Id="rId217" Type="http://schemas.openxmlformats.org/officeDocument/2006/relationships/customXml" Target="../ink/ink2248.xml"/><Relationship Id="rId216" Type="http://schemas.openxmlformats.org/officeDocument/2006/relationships/image" Target="../media/image1657.png"/><Relationship Id="rId215" Type="http://schemas.openxmlformats.org/officeDocument/2006/relationships/customXml" Target="../ink/ink2247.xml"/><Relationship Id="rId214" Type="http://schemas.openxmlformats.org/officeDocument/2006/relationships/image" Target="../media/image1656.png"/><Relationship Id="rId213" Type="http://schemas.openxmlformats.org/officeDocument/2006/relationships/customXml" Target="../ink/ink2246.xml"/><Relationship Id="rId212" Type="http://schemas.openxmlformats.org/officeDocument/2006/relationships/image" Target="../media/image1655.png"/><Relationship Id="rId211" Type="http://schemas.openxmlformats.org/officeDocument/2006/relationships/customXml" Target="../ink/ink2245.xml"/><Relationship Id="rId210" Type="http://schemas.openxmlformats.org/officeDocument/2006/relationships/image" Target="../media/image1654.png"/><Relationship Id="rId21" Type="http://schemas.openxmlformats.org/officeDocument/2006/relationships/customXml" Target="../ink/ink2150.xml"/><Relationship Id="rId209" Type="http://schemas.openxmlformats.org/officeDocument/2006/relationships/customXml" Target="../ink/ink2244.xml"/><Relationship Id="rId208" Type="http://schemas.openxmlformats.org/officeDocument/2006/relationships/image" Target="../media/image1653.png"/><Relationship Id="rId207" Type="http://schemas.openxmlformats.org/officeDocument/2006/relationships/customXml" Target="../ink/ink2243.xml"/><Relationship Id="rId206" Type="http://schemas.openxmlformats.org/officeDocument/2006/relationships/image" Target="../media/image1652.png"/><Relationship Id="rId205" Type="http://schemas.openxmlformats.org/officeDocument/2006/relationships/customXml" Target="../ink/ink2242.xml"/><Relationship Id="rId204" Type="http://schemas.openxmlformats.org/officeDocument/2006/relationships/image" Target="../media/image1651.png"/><Relationship Id="rId203" Type="http://schemas.openxmlformats.org/officeDocument/2006/relationships/customXml" Target="../ink/ink2241.xml"/><Relationship Id="rId202" Type="http://schemas.openxmlformats.org/officeDocument/2006/relationships/image" Target="../media/image1650.png"/><Relationship Id="rId201" Type="http://schemas.openxmlformats.org/officeDocument/2006/relationships/customXml" Target="../ink/ink2240.xml"/><Relationship Id="rId200" Type="http://schemas.openxmlformats.org/officeDocument/2006/relationships/image" Target="../media/image1649.png"/><Relationship Id="rId20" Type="http://schemas.openxmlformats.org/officeDocument/2006/relationships/image" Target="../media/image1019.png"/><Relationship Id="rId2" Type="http://schemas.openxmlformats.org/officeDocument/2006/relationships/image" Target="../media/image1010.png"/><Relationship Id="rId199" Type="http://schemas.openxmlformats.org/officeDocument/2006/relationships/customXml" Target="../ink/ink2239.xml"/><Relationship Id="rId198" Type="http://schemas.openxmlformats.org/officeDocument/2006/relationships/image" Target="../media/image1648.png"/><Relationship Id="rId197" Type="http://schemas.openxmlformats.org/officeDocument/2006/relationships/customXml" Target="../ink/ink2238.xml"/><Relationship Id="rId196" Type="http://schemas.openxmlformats.org/officeDocument/2006/relationships/image" Target="../media/image1647.png"/><Relationship Id="rId195" Type="http://schemas.openxmlformats.org/officeDocument/2006/relationships/customXml" Target="../ink/ink2237.xml"/><Relationship Id="rId194" Type="http://schemas.openxmlformats.org/officeDocument/2006/relationships/image" Target="../media/image1646.png"/><Relationship Id="rId193" Type="http://schemas.openxmlformats.org/officeDocument/2006/relationships/customXml" Target="../ink/ink2236.xml"/><Relationship Id="rId192" Type="http://schemas.openxmlformats.org/officeDocument/2006/relationships/image" Target="../media/image1645.png"/><Relationship Id="rId191" Type="http://schemas.openxmlformats.org/officeDocument/2006/relationships/customXml" Target="../ink/ink2235.xml"/><Relationship Id="rId190" Type="http://schemas.openxmlformats.org/officeDocument/2006/relationships/image" Target="../media/image1644.png"/><Relationship Id="rId19" Type="http://schemas.openxmlformats.org/officeDocument/2006/relationships/customXml" Target="../ink/ink2149.xml"/><Relationship Id="rId189" Type="http://schemas.openxmlformats.org/officeDocument/2006/relationships/customXml" Target="../ink/ink2234.xml"/><Relationship Id="rId188" Type="http://schemas.openxmlformats.org/officeDocument/2006/relationships/image" Target="../media/image1643.png"/><Relationship Id="rId187" Type="http://schemas.openxmlformats.org/officeDocument/2006/relationships/customXml" Target="../ink/ink2233.xml"/><Relationship Id="rId186" Type="http://schemas.openxmlformats.org/officeDocument/2006/relationships/image" Target="../media/image1642.png"/><Relationship Id="rId185" Type="http://schemas.openxmlformats.org/officeDocument/2006/relationships/customXml" Target="../ink/ink2232.xml"/><Relationship Id="rId184" Type="http://schemas.openxmlformats.org/officeDocument/2006/relationships/image" Target="../media/image1641.png"/><Relationship Id="rId183" Type="http://schemas.openxmlformats.org/officeDocument/2006/relationships/customXml" Target="../ink/ink2231.xml"/><Relationship Id="rId182" Type="http://schemas.openxmlformats.org/officeDocument/2006/relationships/image" Target="../media/image1640.png"/><Relationship Id="rId181" Type="http://schemas.openxmlformats.org/officeDocument/2006/relationships/customXml" Target="../ink/ink2230.xml"/><Relationship Id="rId180" Type="http://schemas.openxmlformats.org/officeDocument/2006/relationships/image" Target="../media/image1639.png"/><Relationship Id="rId18" Type="http://schemas.openxmlformats.org/officeDocument/2006/relationships/image" Target="../media/image1018.png"/><Relationship Id="rId179" Type="http://schemas.openxmlformats.org/officeDocument/2006/relationships/customXml" Target="../ink/ink2229.xml"/><Relationship Id="rId178" Type="http://schemas.openxmlformats.org/officeDocument/2006/relationships/image" Target="../media/image1638.png"/><Relationship Id="rId177" Type="http://schemas.openxmlformats.org/officeDocument/2006/relationships/customXml" Target="../ink/ink2228.xml"/><Relationship Id="rId176" Type="http://schemas.openxmlformats.org/officeDocument/2006/relationships/image" Target="../media/image1637.png"/><Relationship Id="rId175" Type="http://schemas.openxmlformats.org/officeDocument/2006/relationships/customXml" Target="../ink/ink2227.xml"/><Relationship Id="rId174" Type="http://schemas.openxmlformats.org/officeDocument/2006/relationships/image" Target="../media/image1636.png"/><Relationship Id="rId173" Type="http://schemas.openxmlformats.org/officeDocument/2006/relationships/customXml" Target="../ink/ink2226.xml"/><Relationship Id="rId172" Type="http://schemas.openxmlformats.org/officeDocument/2006/relationships/image" Target="../media/image1635.png"/><Relationship Id="rId171" Type="http://schemas.openxmlformats.org/officeDocument/2006/relationships/customXml" Target="../ink/ink2225.xml"/><Relationship Id="rId170" Type="http://schemas.openxmlformats.org/officeDocument/2006/relationships/image" Target="../media/image1634.png"/><Relationship Id="rId17" Type="http://schemas.openxmlformats.org/officeDocument/2006/relationships/customXml" Target="../ink/ink2148.xml"/><Relationship Id="rId169" Type="http://schemas.openxmlformats.org/officeDocument/2006/relationships/customXml" Target="../ink/ink2224.xml"/><Relationship Id="rId168" Type="http://schemas.openxmlformats.org/officeDocument/2006/relationships/image" Target="../media/image1633.png"/><Relationship Id="rId167" Type="http://schemas.openxmlformats.org/officeDocument/2006/relationships/customXml" Target="../ink/ink2223.xml"/><Relationship Id="rId166" Type="http://schemas.openxmlformats.org/officeDocument/2006/relationships/image" Target="../media/image1632.png"/><Relationship Id="rId165" Type="http://schemas.openxmlformats.org/officeDocument/2006/relationships/customXml" Target="../ink/ink2222.xml"/><Relationship Id="rId164" Type="http://schemas.openxmlformats.org/officeDocument/2006/relationships/image" Target="../media/image1631.png"/><Relationship Id="rId163" Type="http://schemas.openxmlformats.org/officeDocument/2006/relationships/customXml" Target="../ink/ink2221.xml"/><Relationship Id="rId162" Type="http://schemas.openxmlformats.org/officeDocument/2006/relationships/image" Target="../media/image1630.png"/><Relationship Id="rId161" Type="http://schemas.openxmlformats.org/officeDocument/2006/relationships/customXml" Target="../ink/ink2220.xml"/><Relationship Id="rId160" Type="http://schemas.openxmlformats.org/officeDocument/2006/relationships/image" Target="../media/image1089.png"/><Relationship Id="rId16" Type="http://schemas.openxmlformats.org/officeDocument/2006/relationships/image" Target="../media/image1017.png"/><Relationship Id="rId159" Type="http://schemas.openxmlformats.org/officeDocument/2006/relationships/customXml" Target="../ink/ink2219.xml"/><Relationship Id="rId158" Type="http://schemas.openxmlformats.org/officeDocument/2006/relationships/image" Target="../media/image1088.png"/><Relationship Id="rId157" Type="http://schemas.openxmlformats.org/officeDocument/2006/relationships/customXml" Target="../ink/ink2218.xml"/><Relationship Id="rId156" Type="http://schemas.openxmlformats.org/officeDocument/2006/relationships/image" Target="../media/image1087.png"/><Relationship Id="rId155" Type="http://schemas.openxmlformats.org/officeDocument/2006/relationships/customXml" Target="../ink/ink2217.xml"/><Relationship Id="rId154" Type="http://schemas.openxmlformats.org/officeDocument/2006/relationships/image" Target="../media/image1086.png"/><Relationship Id="rId153" Type="http://schemas.openxmlformats.org/officeDocument/2006/relationships/customXml" Target="../ink/ink2216.xml"/><Relationship Id="rId152" Type="http://schemas.openxmlformats.org/officeDocument/2006/relationships/image" Target="../media/image1085.png"/><Relationship Id="rId151" Type="http://schemas.openxmlformats.org/officeDocument/2006/relationships/customXml" Target="../ink/ink2215.xml"/><Relationship Id="rId150" Type="http://schemas.openxmlformats.org/officeDocument/2006/relationships/image" Target="../media/image1084.png"/><Relationship Id="rId15" Type="http://schemas.openxmlformats.org/officeDocument/2006/relationships/customXml" Target="../ink/ink2147.xml"/><Relationship Id="rId149" Type="http://schemas.openxmlformats.org/officeDocument/2006/relationships/customXml" Target="../ink/ink2214.xml"/><Relationship Id="rId148" Type="http://schemas.openxmlformats.org/officeDocument/2006/relationships/image" Target="../media/image1083.png"/><Relationship Id="rId147" Type="http://schemas.openxmlformats.org/officeDocument/2006/relationships/customXml" Target="../ink/ink2213.xml"/><Relationship Id="rId146" Type="http://schemas.openxmlformats.org/officeDocument/2006/relationships/image" Target="../media/image1082.png"/><Relationship Id="rId145" Type="http://schemas.openxmlformats.org/officeDocument/2006/relationships/customXml" Target="../ink/ink2212.xml"/><Relationship Id="rId144" Type="http://schemas.openxmlformats.org/officeDocument/2006/relationships/image" Target="../media/image1081.png"/><Relationship Id="rId143" Type="http://schemas.openxmlformats.org/officeDocument/2006/relationships/customXml" Target="../ink/ink2211.xml"/><Relationship Id="rId142" Type="http://schemas.openxmlformats.org/officeDocument/2006/relationships/image" Target="../media/image1080.png"/><Relationship Id="rId141" Type="http://schemas.openxmlformats.org/officeDocument/2006/relationships/customXml" Target="../ink/ink2210.xml"/><Relationship Id="rId140" Type="http://schemas.openxmlformats.org/officeDocument/2006/relationships/image" Target="../media/image1079.png"/><Relationship Id="rId14" Type="http://schemas.openxmlformats.org/officeDocument/2006/relationships/image" Target="../media/image1016.png"/><Relationship Id="rId139" Type="http://schemas.openxmlformats.org/officeDocument/2006/relationships/customXml" Target="../ink/ink2209.xml"/><Relationship Id="rId138" Type="http://schemas.openxmlformats.org/officeDocument/2006/relationships/image" Target="../media/image1078.png"/><Relationship Id="rId137" Type="http://schemas.openxmlformats.org/officeDocument/2006/relationships/customXml" Target="../ink/ink2208.xml"/><Relationship Id="rId136" Type="http://schemas.openxmlformats.org/officeDocument/2006/relationships/image" Target="../media/image1077.png"/><Relationship Id="rId135" Type="http://schemas.openxmlformats.org/officeDocument/2006/relationships/customXml" Target="../ink/ink2207.xml"/><Relationship Id="rId134" Type="http://schemas.openxmlformats.org/officeDocument/2006/relationships/image" Target="../media/image1076.png"/><Relationship Id="rId133" Type="http://schemas.openxmlformats.org/officeDocument/2006/relationships/customXml" Target="../ink/ink2206.xml"/><Relationship Id="rId132" Type="http://schemas.openxmlformats.org/officeDocument/2006/relationships/image" Target="../media/image1075.png"/><Relationship Id="rId131" Type="http://schemas.openxmlformats.org/officeDocument/2006/relationships/customXml" Target="../ink/ink2205.xml"/><Relationship Id="rId130" Type="http://schemas.openxmlformats.org/officeDocument/2006/relationships/image" Target="../media/image1074.png"/><Relationship Id="rId13" Type="http://schemas.openxmlformats.org/officeDocument/2006/relationships/customXml" Target="../ink/ink2146.xml"/><Relationship Id="rId129" Type="http://schemas.openxmlformats.org/officeDocument/2006/relationships/customXml" Target="../ink/ink2204.xml"/><Relationship Id="rId128" Type="http://schemas.openxmlformats.org/officeDocument/2006/relationships/image" Target="../media/image1073.png"/><Relationship Id="rId127" Type="http://schemas.openxmlformats.org/officeDocument/2006/relationships/customXml" Target="../ink/ink2203.xml"/><Relationship Id="rId126" Type="http://schemas.openxmlformats.org/officeDocument/2006/relationships/image" Target="../media/image1072.png"/><Relationship Id="rId125" Type="http://schemas.openxmlformats.org/officeDocument/2006/relationships/customXml" Target="../ink/ink2202.xml"/><Relationship Id="rId124" Type="http://schemas.openxmlformats.org/officeDocument/2006/relationships/image" Target="../media/image1071.png"/><Relationship Id="rId123" Type="http://schemas.openxmlformats.org/officeDocument/2006/relationships/customXml" Target="../ink/ink2201.xml"/><Relationship Id="rId122" Type="http://schemas.openxmlformats.org/officeDocument/2006/relationships/image" Target="../media/image1070.png"/><Relationship Id="rId121" Type="http://schemas.openxmlformats.org/officeDocument/2006/relationships/customXml" Target="../ink/ink2200.xml"/><Relationship Id="rId120" Type="http://schemas.openxmlformats.org/officeDocument/2006/relationships/image" Target="../media/image1069.png"/><Relationship Id="rId12" Type="http://schemas.openxmlformats.org/officeDocument/2006/relationships/image" Target="../media/image1015.png"/><Relationship Id="rId119" Type="http://schemas.openxmlformats.org/officeDocument/2006/relationships/customXml" Target="../ink/ink2199.xml"/><Relationship Id="rId118" Type="http://schemas.openxmlformats.org/officeDocument/2006/relationships/image" Target="../media/image1068.png"/><Relationship Id="rId117" Type="http://schemas.openxmlformats.org/officeDocument/2006/relationships/customXml" Target="../ink/ink2198.xml"/><Relationship Id="rId116" Type="http://schemas.openxmlformats.org/officeDocument/2006/relationships/image" Target="../media/image1067.png"/><Relationship Id="rId115" Type="http://schemas.openxmlformats.org/officeDocument/2006/relationships/customXml" Target="../ink/ink2197.xml"/><Relationship Id="rId114" Type="http://schemas.openxmlformats.org/officeDocument/2006/relationships/image" Target="../media/image1066.png"/><Relationship Id="rId113" Type="http://schemas.openxmlformats.org/officeDocument/2006/relationships/customXml" Target="../ink/ink2196.xml"/><Relationship Id="rId112" Type="http://schemas.openxmlformats.org/officeDocument/2006/relationships/image" Target="../media/image1065.png"/><Relationship Id="rId111" Type="http://schemas.openxmlformats.org/officeDocument/2006/relationships/customXml" Target="../ink/ink2195.xml"/><Relationship Id="rId110" Type="http://schemas.openxmlformats.org/officeDocument/2006/relationships/image" Target="../media/image1064.png"/><Relationship Id="rId11" Type="http://schemas.openxmlformats.org/officeDocument/2006/relationships/customXml" Target="../ink/ink2145.xml"/><Relationship Id="rId109" Type="http://schemas.openxmlformats.org/officeDocument/2006/relationships/customXml" Target="../ink/ink2194.xml"/><Relationship Id="rId108" Type="http://schemas.openxmlformats.org/officeDocument/2006/relationships/image" Target="../media/image1063.png"/><Relationship Id="rId107" Type="http://schemas.openxmlformats.org/officeDocument/2006/relationships/customXml" Target="../ink/ink2193.xml"/><Relationship Id="rId106" Type="http://schemas.openxmlformats.org/officeDocument/2006/relationships/image" Target="../media/image1062.png"/><Relationship Id="rId105" Type="http://schemas.openxmlformats.org/officeDocument/2006/relationships/customXml" Target="../ink/ink2192.xml"/><Relationship Id="rId104" Type="http://schemas.openxmlformats.org/officeDocument/2006/relationships/image" Target="../media/image1061.png"/><Relationship Id="rId103" Type="http://schemas.openxmlformats.org/officeDocument/2006/relationships/customXml" Target="../ink/ink2191.xml"/><Relationship Id="rId102" Type="http://schemas.openxmlformats.org/officeDocument/2006/relationships/image" Target="../media/image1060.png"/><Relationship Id="rId101" Type="http://schemas.openxmlformats.org/officeDocument/2006/relationships/customXml" Target="../ink/ink2190.xml"/><Relationship Id="rId100" Type="http://schemas.openxmlformats.org/officeDocument/2006/relationships/image" Target="../media/image1059.png"/><Relationship Id="rId10" Type="http://schemas.openxmlformats.org/officeDocument/2006/relationships/image" Target="../media/image1014.png"/><Relationship Id="rId1" Type="http://schemas.openxmlformats.org/officeDocument/2006/relationships/customXml" Target="../ink/ink2140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79.xml"/><Relationship Id="rId98" Type="http://schemas.openxmlformats.org/officeDocument/2006/relationships/image" Target="../media/image1058.png"/><Relationship Id="rId97" Type="http://schemas.openxmlformats.org/officeDocument/2006/relationships/customXml" Target="../ink/ink2378.xml"/><Relationship Id="rId96" Type="http://schemas.openxmlformats.org/officeDocument/2006/relationships/image" Target="../media/image1057.png"/><Relationship Id="rId95" Type="http://schemas.openxmlformats.org/officeDocument/2006/relationships/customXml" Target="../ink/ink2377.xml"/><Relationship Id="rId94" Type="http://schemas.openxmlformats.org/officeDocument/2006/relationships/image" Target="../media/image1056.png"/><Relationship Id="rId93" Type="http://schemas.openxmlformats.org/officeDocument/2006/relationships/customXml" Target="../ink/ink2376.xml"/><Relationship Id="rId92" Type="http://schemas.openxmlformats.org/officeDocument/2006/relationships/image" Target="../media/image1055.png"/><Relationship Id="rId91" Type="http://schemas.openxmlformats.org/officeDocument/2006/relationships/customXml" Target="../ink/ink2375.xml"/><Relationship Id="rId90" Type="http://schemas.openxmlformats.org/officeDocument/2006/relationships/image" Target="../media/image1054.png"/><Relationship Id="rId9" Type="http://schemas.openxmlformats.org/officeDocument/2006/relationships/customXml" Target="../ink/ink2334.xml"/><Relationship Id="rId89" Type="http://schemas.openxmlformats.org/officeDocument/2006/relationships/customXml" Target="../ink/ink2374.xml"/><Relationship Id="rId88" Type="http://schemas.openxmlformats.org/officeDocument/2006/relationships/image" Target="../media/image1053.png"/><Relationship Id="rId87" Type="http://schemas.openxmlformats.org/officeDocument/2006/relationships/customXml" Target="../ink/ink2373.xml"/><Relationship Id="rId86" Type="http://schemas.openxmlformats.org/officeDocument/2006/relationships/image" Target="../media/image1052.png"/><Relationship Id="rId85" Type="http://schemas.openxmlformats.org/officeDocument/2006/relationships/customXml" Target="../ink/ink2372.xml"/><Relationship Id="rId84" Type="http://schemas.openxmlformats.org/officeDocument/2006/relationships/image" Target="../media/image1051.png"/><Relationship Id="rId83" Type="http://schemas.openxmlformats.org/officeDocument/2006/relationships/customXml" Target="../ink/ink2371.xml"/><Relationship Id="rId82" Type="http://schemas.openxmlformats.org/officeDocument/2006/relationships/image" Target="../media/image1050.png"/><Relationship Id="rId81" Type="http://schemas.openxmlformats.org/officeDocument/2006/relationships/customXml" Target="../ink/ink2370.xml"/><Relationship Id="rId80" Type="http://schemas.openxmlformats.org/officeDocument/2006/relationships/image" Target="../media/image1049.png"/><Relationship Id="rId8" Type="http://schemas.openxmlformats.org/officeDocument/2006/relationships/image" Target="../media/image1013.png"/><Relationship Id="rId79" Type="http://schemas.openxmlformats.org/officeDocument/2006/relationships/customXml" Target="../ink/ink2369.xml"/><Relationship Id="rId78" Type="http://schemas.openxmlformats.org/officeDocument/2006/relationships/image" Target="../media/image1048.png"/><Relationship Id="rId77" Type="http://schemas.openxmlformats.org/officeDocument/2006/relationships/customXml" Target="../ink/ink2368.xml"/><Relationship Id="rId76" Type="http://schemas.openxmlformats.org/officeDocument/2006/relationships/image" Target="../media/image1047.png"/><Relationship Id="rId75" Type="http://schemas.openxmlformats.org/officeDocument/2006/relationships/customXml" Target="../ink/ink2367.xml"/><Relationship Id="rId74" Type="http://schemas.openxmlformats.org/officeDocument/2006/relationships/image" Target="../media/image1046.png"/><Relationship Id="rId73" Type="http://schemas.openxmlformats.org/officeDocument/2006/relationships/customXml" Target="../ink/ink2366.xml"/><Relationship Id="rId72" Type="http://schemas.openxmlformats.org/officeDocument/2006/relationships/image" Target="../media/image1045.png"/><Relationship Id="rId71" Type="http://schemas.openxmlformats.org/officeDocument/2006/relationships/customXml" Target="../ink/ink2365.xml"/><Relationship Id="rId70" Type="http://schemas.openxmlformats.org/officeDocument/2006/relationships/image" Target="../media/image1044.png"/><Relationship Id="rId7" Type="http://schemas.openxmlformats.org/officeDocument/2006/relationships/customXml" Target="../ink/ink2333.xml"/><Relationship Id="rId69" Type="http://schemas.openxmlformats.org/officeDocument/2006/relationships/customXml" Target="../ink/ink2364.xml"/><Relationship Id="rId68" Type="http://schemas.openxmlformats.org/officeDocument/2006/relationships/image" Target="../media/image1043.png"/><Relationship Id="rId67" Type="http://schemas.openxmlformats.org/officeDocument/2006/relationships/customXml" Target="../ink/ink2363.xml"/><Relationship Id="rId66" Type="http://schemas.openxmlformats.org/officeDocument/2006/relationships/image" Target="../media/image1042.png"/><Relationship Id="rId65" Type="http://schemas.openxmlformats.org/officeDocument/2006/relationships/customXml" Target="../ink/ink2362.xml"/><Relationship Id="rId64" Type="http://schemas.openxmlformats.org/officeDocument/2006/relationships/image" Target="../media/image1041.png"/><Relationship Id="rId63" Type="http://schemas.openxmlformats.org/officeDocument/2006/relationships/customXml" Target="../ink/ink2361.xml"/><Relationship Id="rId62" Type="http://schemas.openxmlformats.org/officeDocument/2006/relationships/image" Target="../media/image1040.png"/><Relationship Id="rId61" Type="http://schemas.openxmlformats.org/officeDocument/2006/relationships/customXml" Target="../ink/ink2360.xml"/><Relationship Id="rId60" Type="http://schemas.openxmlformats.org/officeDocument/2006/relationships/image" Target="../media/image1039.png"/><Relationship Id="rId6" Type="http://schemas.openxmlformats.org/officeDocument/2006/relationships/image" Target="../media/image1012.png"/><Relationship Id="rId59" Type="http://schemas.openxmlformats.org/officeDocument/2006/relationships/customXml" Target="../ink/ink2359.xml"/><Relationship Id="rId58" Type="http://schemas.openxmlformats.org/officeDocument/2006/relationships/image" Target="../media/image1038.png"/><Relationship Id="rId57" Type="http://schemas.openxmlformats.org/officeDocument/2006/relationships/customXml" Target="../ink/ink2358.xml"/><Relationship Id="rId56" Type="http://schemas.openxmlformats.org/officeDocument/2006/relationships/image" Target="../media/image1037.png"/><Relationship Id="rId55" Type="http://schemas.openxmlformats.org/officeDocument/2006/relationships/customXml" Target="../ink/ink2357.xml"/><Relationship Id="rId54" Type="http://schemas.openxmlformats.org/officeDocument/2006/relationships/image" Target="../media/image1036.png"/><Relationship Id="rId53" Type="http://schemas.openxmlformats.org/officeDocument/2006/relationships/customXml" Target="../ink/ink2356.xml"/><Relationship Id="rId52" Type="http://schemas.openxmlformats.org/officeDocument/2006/relationships/image" Target="../media/image1035.png"/><Relationship Id="rId51" Type="http://schemas.openxmlformats.org/officeDocument/2006/relationships/customXml" Target="../ink/ink2355.xml"/><Relationship Id="rId50" Type="http://schemas.openxmlformats.org/officeDocument/2006/relationships/image" Target="../media/image1034.png"/><Relationship Id="rId5" Type="http://schemas.openxmlformats.org/officeDocument/2006/relationships/customXml" Target="../ink/ink2332.xml"/><Relationship Id="rId49" Type="http://schemas.openxmlformats.org/officeDocument/2006/relationships/customXml" Target="../ink/ink2354.xml"/><Relationship Id="rId48" Type="http://schemas.openxmlformats.org/officeDocument/2006/relationships/image" Target="../media/image1033.png"/><Relationship Id="rId47" Type="http://schemas.openxmlformats.org/officeDocument/2006/relationships/customXml" Target="../ink/ink2353.xml"/><Relationship Id="rId46" Type="http://schemas.openxmlformats.org/officeDocument/2006/relationships/image" Target="../media/image1032.png"/><Relationship Id="rId45" Type="http://schemas.openxmlformats.org/officeDocument/2006/relationships/customXml" Target="../ink/ink2352.xml"/><Relationship Id="rId44" Type="http://schemas.openxmlformats.org/officeDocument/2006/relationships/image" Target="../media/image1031.png"/><Relationship Id="rId43" Type="http://schemas.openxmlformats.org/officeDocument/2006/relationships/customXml" Target="../ink/ink2351.xml"/><Relationship Id="rId42" Type="http://schemas.openxmlformats.org/officeDocument/2006/relationships/image" Target="../media/image1030.png"/><Relationship Id="rId41" Type="http://schemas.openxmlformats.org/officeDocument/2006/relationships/customXml" Target="../ink/ink2350.xml"/><Relationship Id="rId40" Type="http://schemas.openxmlformats.org/officeDocument/2006/relationships/image" Target="../media/image1029.png"/><Relationship Id="rId4" Type="http://schemas.openxmlformats.org/officeDocument/2006/relationships/image" Target="../media/image1011.png"/><Relationship Id="rId39" Type="http://schemas.openxmlformats.org/officeDocument/2006/relationships/customXml" Target="../ink/ink2349.xml"/><Relationship Id="rId38" Type="http://schemas.openxmlformats.org/officeDocument/2006/relationships/image" Target="../media/image1028.png"/><Relationship Id="rId37" Type="http://schemas.openxmlformats.org/officeDocument/2006/relationships/customXml" Target="../ink/ink2348.xml"/><Relationship Id="rId36" Type="http://schemas.openxmlformats.org/officeDocument/2006/relationships/image" Target="../media/image1027.png"/><Relationship Id="rId35" Type="http://schemas.openxmlformats.org/officeDocument/2006/relationships/customXml" Target="../ink/ink2347.xml"/><Relationship Id="rId34" Type="http://schemas.openxmlformats.org/officeDocument/2006/relationships/image" Target="../media/image1026.png"/><Relationship Id="rId33" Type="http://schemas.openxmlformats.org/officeDocument/2006/relationships/customXml" Target="../ink/ink2346.xml"/><Relationship Id="rId32" Type="http://schemas.openxmlformats.org/officeDocument/2006/relationships/image" Target="../media/image1025.png"/><Relationship Id="rId31" Type="http://schemas.openxmlformats.org/officeDocument/2006/relationships/customXml" Target="../ink/ink2345.xml"/><Relationship Id="rId301" Type="http://schemas.openxmlformats.org/officeDocument/2006/relationships/slideLayout" Target="../slideLayouts/slideLayout36.xml"/><Relationship Id="rId300" Type="http://schemas.openxmlformats.org/officeDocument/2006/relationships/audio" Target="../media/audio3.wav"/><Relationship Id="rId30" Type="http://schemas.openxmlformats.org/officeDocument/2006/relationships/image" Target="../media/image1024.png"/><Relationship Id="rId3" Type="http://schemas.openxmlformats.org/officeDocument/2006/relationships/customXml" Target="../ink/ink2331.xml"/><Relationship Id="rId299" Type="http://schemas.openxmlformats.org/officeDocument/2006/relationships/audio" Target="../media/audio1.wav"/><Relationship Id="rId298" Type="http://schemas.openxmlformats.org/officeDocument/2006/relationships/image" Target="../media/image1807.png"/><Relationship Id="rId297" Type="http://schemas.openxmlformats.org/officeDocument/2006/relationships/customXml" Target="../ink/ink2478.xml"/><Relationship Id="rId296" Type="http://schemas.openxmlformats.org/officeDocument/2006/relationships/image" Target="../media/image1806.png"/><Relationship Id="rId295" Type="http://schemas.openxmlformats.org/officeDocument/2006/relationships/customXml" Target="../ink/ink2477.xml"/><Relationship Id="rId294" Type="http://schemas.openxmlformats.org/officeDocument/2006/relationships/image" Target="../media/image1805.png"/><Relationship Id="rId293" Type="http://schemas.openxmlformats.org/officeDocument/2006/relationships/customXml" Target="../ink/ink2476.xml"/><Relationship Id="rId292" Type="http://schemas.openxmlformats.org/officeDocument/2006/relationships/image" Target="../media/image1804.png"/><Relationship Id="rId291" Type="http://schemas.openxmlformats.org/officeDocument/2006/relationships/customXml" Target="../ink/ink2475.xml"/><Relationship Id="rId290" Type="http://schemas.openxmlformats.org/officeDocument/2006/relationships/image" Target="../media/image1803.png"/><Relationship Id="rId29" Type="http://schemas.openxmlformats.org/officeDocument/2006/relationships/customXml" Target="../ink/ink2344.xml"/><Relationship Id="rId289" Type="http://schemas.openxmlformats.org/officeDocument/2006/relationships/customXml" Target="../ink/ink2474.xml"/><Relationship Id="rId288" Type="http://schemas.openxmlformats.org/officeDocument/2006/relationships/image" Target="../media/image1802.png"/><Relationship Id="rId287" Type="http://schemas.openxmlformats.org/officeDocument/2006/relationships/customXml" Target="../ink/ink2473.xml"/><Relationship Id="rId286" Type="http://schemas.openxmlformats.org/officeDocument/2006/relationships/image" Target="../media/image1801.png"/><Relationship Id="rId285" Type="http://schemas.openxmlformats.org/officeDocument/2006/relationships/customXml" Target="../ink/ink2472.xml"/><Relationship Id="rId284" Type="http://schemas.openxmlformats.org/officeDocument/2006/relationships/image" Target="../media/image1800.png"/><Relationship Id="rId283" Type="http://schemas.openxmlformats.org/officeDocument/2006/relationships/customXml" Target="../ink/ink2471.xml"/><Relationship Id="rId282" Type="http://schemas.openxmlformats.org/officeDocument/2006/relationships/image" Target="../media/image1799.png"/><Relationship Id="rId281" Type="http://schemas.openxmlformats.org/officeDocument/2006/relationships/customXml" Target="../ink/ink2470.xml"/><Relationship Id="rId280" Type="http://schemas.openxmlformats.org/officeDocument/2006/relationships/image" Target="../media/image1798.png"/><Relationship Id="rId28" Type="http://schemas.openxmlformats.org/officeDocument/2006/relationships/image" Target="../media/image1023.png"/><Relationship Id="rId279" Type="http://schemas.openxmlformats.org/officeDocument/2006/relationships/customXml" Target="../ink/ink2469.xml"/><Relationship Id="rId278" Type="http://schemas.openxmlformats.org/officeDocument/2006/relationships/image" Target="../media/image1797.png"/><Relationship Id="rId277" Type="http://schemas.openxmlformats.org/officeDocument/2006/relationships/customXml" Target="../ink/ink2468.xml"/><Relationship Id="rId276" Type="http://schemas.openxmlformats.org/officeDocument/2006/relationships/image" Target="../media/image1796.png"/><Relationship Id="rId275" Type="http://schemas.openxmlformats.org/officeDocument/2006/relationships/customXml" Target="../ink/ink2467.xml"/><Relationship Id="rId274" Type="http://schemas.openxmlformats.org/officeDocument/2006/relationships/image" Target="../media/image1795.png"/><Relationship Id="rId273" Type="http://schemas.openxmlformats.org/officeDocument/2006/relationships/customXml" Target="../ink/ink2466.xml"/><Relationship Id="rId272" Type="http://schemas.openxmlformats.org/officeDocument/2006/relationships/image" Target="../media/image1794.png"/><Relationship Id="rId271" Type="http://schemas.openxmlformats.org/officeDocument/2006/relationships/customXml" Target="../ink/ink2465.xml"/><Relationship Id="rId270" Type="http://schemas.openxmlformats.org/officeDocument/2006/relationships/image" Target="../media/image1793.png"/><Relationship Id="rId27" Type="http://schemas.openxmlformats.org/officeDocument/2006/relationships/customXml" Target="../ink/ink2343.xml"/><Relationship Id="rId269" Type="http://schemas.openxmlformats.org/officeDocument/2006/relationships/customXml" Target="../ink/ink2464.xml"/><Relationship Id="rId268" Type="http://schemas.openxmlformats.org/officeDocument/2006/relationships/image" Target="../media/image1792.png"/><Relationship Id="rId267" Type="http://schemas.openxmlformats.org/officeDocument/2006/relationships/customXml" Target="../ink/ink2463.xml"/><Relationship Id="rId266" Type="http://schemas.openxmlformats.org/officeDocument/2006/relationships/image" Target="../media/image1791.png"/><Relationship Id="rId265" Type="http://schemas.openxmlformats.org/officeDocument/2006/relationships/customXml" Target="../ink/ink2462.xml"/><Relationship Id="rId264" Type="http://schemas.openxmlformats.org/officeDocument/2006/relationships/image" Target="../media/image1790.png"/><Relationship Id="rId263" Type="http://schemas.openxmlformats.org/officeDocument/2006/relationships/customXml" Target="../ink/ink2461.xml"/><Relationship Id="rId262" Type="http://schemas.openxmlformats.org/officeDocument/2006/relationships/image" Target="../media/image1789.png"/><Relationship Id="rId261" Type="http://schemas.openxmlformats.org/officeDocument/2006/relationships/customXml" Target="../ink/ink2460.xml"/><Relationship Id="rId260" Type="http://schemas.openxmlformats.org/officeDocument/2006/relationships/image" Target="../media/image1788.png"/><Relationship Id="rId26" Type="http://schemas.openxmlformats.org/officeDocument/2006/relationships/image" Target="../media/image1022.png"/><Relationship Id="rId259" Type="http://schemas.openxmlformats.org/officeDocument/2006/relationships/customXml" Target="../ink/ink2459.xml"/><Relationship Id="rId258" Type="http://schemas.openxmlformats.org/officeDocument/2006/relationships/image" Target="../media/image1787.png"/><Relationship Id="rId257" Type="http://schemas.openxmlformats.org/officeDocument/2006/relationships/customXml" Target="../ink/ink2458.xml"/><Relationship Id="rId256" Type="http://schemas.openxmlformats.org/officeDocument/2006/relationships/image" Target="../media/image1786.png"/><Relationship Id="rId255" Type="http://schemas.openxmlformats.org/officeDocument/2006/relationships/customXml" Target="../ink/ink2457.xml"/><Relationship Id="rId254" Type="http://schemas.openxmlformats.org/officeDocument/2006/relationships/image" Target="../media/image1785.png"/><Relationship Id="rId253" Type="http://schemas.openxmlformats.org/officeDocument/2006/relationships/customXml" Target="../ink/ink2456.xml"/><Relationship Id="rId252" Type="http://schemas.openxmlformats.org/officeDocument/2006/relationships/image" Target="../media/image1784.png"/><Relationship Id="rId251" Type="http://schemas.openxmlformats.org/officeDocument/2006/relationships/customXml" Target="../ink/ink2455.xml"/><Relationship Id="rId250" Type="http://schemas.openxmlformats.org/officeDocument/2006/relationships/image" Target="../media/image1783.png"/><Relationship Id="rId25" Type="http://schemas.openxmlformats.org/officeDocument/2006/relationships/customXml" Target="../ink/ink2342.xml"/><Relationship Id="rId249" Type="http://schemas.openxmlformats.org/officeDocument/2006/relationships/customXml" Target="../ink/ink2454.xml"/><Relationship Id="rId248" Type="http://schemas.openxmlformats.org/officeDocument/2006/relationships/image" Target="../media/image1782.png"/><Relationship Id="rId247" Type="http://schemas.openxmlformats.org/officeDocument/2006/relationships/customXml" Target="../ink/ink2453.xml"/><Relationship Id="rId246" Type="http://schemas.openxmlformats.org/officeDocument/2006/relationships/image" Target="../media/image1781.png"/><Relationship Id="rId245" Type="http://schemas.openxmlformats.org/officeDocument/2006/relationships/customXml" Target="../ink/ink2452.xml"/><Relationship Id="rId244" Type="http://schemas.openxmlformats.org/officeDocument/2006/relationships/image" Target="../media/image1780.png"/><Relationship Id="rId243" Type="http://schemas.openxmlformats.org/officeDocument/2006/relationships/customXml" Target="../ink/ink2451.xml"/><Relationship Id="rId242" Type="http://schemas.openxmlformats.org/officeDocument/2006/relationships/image" Target="../media/image1779.png"/><Relationship Id="rId241" Type="http://schemas.openxmlformats.org/officeDocument/2006/relationships/customXml" Target="../ink/ink2450.xml"/><Relationship Id="rId240" Type="http://schemas.openxmlformats.org/officeDocument/2006/relationships/image" Target="../media/image1778.png"/><Relationship Id="rId24" Type="http://schemas.openxmlformats.org/officeDocument/2006/relationships/image" Target="../media/image1021.png"/><Relationship Id="rId239" Type="http://schemas.openxmlformats.org/officeDocument/2006/relationships/customXml" Target="../ink/ink2449.xml"/><Relationship Id="rId238" Type="http://schemas.openxmlformats.org/officeDocument/2006/relationships/image" Target="../media/image1777.png"/><Relationship Id="rId237" Type="http://schemas.openxmlformats.org/officeDocument/2006/relationships/customXml" Target="../ink/ink2448.xml"/><Relationship Id="rId236" Type="http://schemas.openxmlformats.org/officeDocument/2006/relationships/image" Target="../media/image1776.png"/><Relationship Id="rId235" Type="http://schemas.openxmlformats.org/officeDocument/2006/relationships/customXml" Target="../ink/ink2447.xml"/><Relationship Id="rId234" Type="http://schemas.openxmlformats.org/officeDocument/2006/relationships/image" Target="../media/image1775.png"/><Relationship Id="rId233" Type="http://schemas.openxmlformats.org/officeDocument/2006/relationships/customXml" Target="../ink/ink2446.xml"/><Relationship Id="rId232" Type="http://schemas.openxmlformats.org/officeDocument/2006/relationships/image" Target="../media/image1774.png"/><Relationship Id="rId231" Type="http://schemas.openxmlformats.org/officeDocument/2006/relationships/customXml" Target="../ink/ink2445.xml"/><Relationship Id="rId230" Type="http://schemas.openxmlformats.org/officeDocument/2006/relationships/image" Target="../media/image1773.png"/><Relationship Id="rId23" Type="http://schemas.openxmlformats.org/officeDocument/2006/relationships/customXml" Target="../ink/ink2341.xml"/><Relationship Id="rId229" Type="http://schemas.openxmlformats.org/officeDocument/2006/relationships/customXml" Target="../ink/ink2444.xml"/><Relationship Id="rId228" Type="http://schemas.openxmlformats.org/officeDocument/2006/relationships/image" Target="../media/image1772.png"/><Relationship Id="rId227" Type="http://schemas.openxmlformats.org/officeDocument/2006/relationships/customXml" Target="../ink/ink2443.xml"/><Relationship Id="rId226" Type="http://schemas.openxmlformats.org/officeDocument/2006/relationships/image" Target="../media/image1771.png"/><Relationship Id="rId225" Type="http://schemas.openxmlformats.org/officeDocument/2006/relationships/customXml" Target="../ink/ink2442.xml"/><Relationship Id="rId224" Type="http://schemas.openxmlformats.org/officeDocument/2006/relationships/image" Target="../media/image1770.png"/><Relationship Id="rId223" Type="http://schemas.openxmlformats.org/officeDocument/2006/relationships/customXml" Target="../ink/ink2441.xml"/><Relationship Id="rId222" Type="http://schemas.openxmlformats.org/officeDocument/2006/relationships/image" Target="../media/image1769.png"/><Relationship Id="rId221" Type="http://schemas.openxmlformats.org/officeDocument/2006/relationships/customXml" Target="../ink/ink2440.xml"/><Relationship Id="rId220" Type="http://schemas.openxmlformats.org/officeDocument/2006/relationships/image" Target="../media/image1768.png"/><Relationship Id="rId22" Type="http://schemas.openxmlformats.org/officeDocument/2006/relationships/image" Target="../media/image1020.png"/><Relationship Id="rId219" Type="http://schemas.openxmlformats.org/officeDocument/2006/relationships/customXml" Target="../ink/ink2439.xml"/><Relationship Id="rId218" Type="http://schemas.openxmlformats.org/officeDocument/2006/relationships/image" Target="../media/image1767.png"/><Relationship Id="rId217" Type="http://schemas.openxmlformats.org/officeDocument/2006/relationships/customXml" Target="../ink/ink2438.xml"/><Relationship Id="rId216" Type="http://schemas.openxmlformats.org/officeDocument/2006/relationships/image" Target="../media/image1766.png"/><Relationship Id="rId215" Type="http://schemas.openxmlformats.org/officeDocument/2006/relationships/customXml" Target="../ink/ink2437.xml"/><Relationship Id="rId214" Type="http://schemas.openxmlformats.org/officeDocument/2006/relationships/image" Target="../media/image1765.png"/><Relationship Id="rId213" Type="http://schemas.openxmlformats.org/officeDocument/2006/relationships/customXml" Target="../ink/ink2436.xml"/><Relationship Id="rId212" Type="http://schemas.openxmlformats.org/officeDocument/2006/relationships/image" Target="../media/image1764.png"/><Relationship Id="rId211" Type="http://schemas.openxmlformats.org/officeDocument/2006/relationships/customXml" Target="../ink/ink2435.xml"/><Relationship Id="rId210" Type="http://schemas.openxmlformats.org/officeDocument/2006/relationships/image" Target="../media/image1763.png"/><Relationship Id="rId21" Type="http://schemas.openxmlformats.org/officeDocument/2006/relationships/customXml" Target="../ink/ink2340.xml"/><Relationship Id="rId209" Type="http://schemas.openxmlformats.org/officeDocument/2006/relationships/customXml" Target="../ink/ink2434.xml"/><Relationship Id="rId208" Type="http://schemas.openxmlformats.org/officeDocument/2006/relationships/image" Target="../media/image1762.png"/><Relationship Id="rId207" Type="http://schemas.openxmlformats.org/officeDocument/2006/relationships/customXml" Target="../ink/ink2433.xml"/><Relationship Id="rId206" Type="http://schemas.openxmlformats.org/officeDocument/2006/relationships/image" Target="../media/image1761.png"/><Relationship Id="rId205" Type="http://schemas.openxmlformats.org/officeDocument/2006/relationships/customXml" Target="../ink/ink2432.xml"/><Relationship Id="rId204" Type="http://schemas.openxmlformats.org/officeDocument/2006/relationships/image" Target="../media/image1760.png"/><Relationship Id="rId203" Type="http://schemas.openxmlformats.org/officeDocument/2006/relationships/customXml" Target="../ink/ink2431.xml"/><Relationship Id="rId202" Type="http://schemas.openxmlformats.org/officeDocument/2006/relationships/image" Target="../media/image1759.png"/><Relationship Id="rId201" Type="http://schemas.openxmlformats.org/officeDocument/2006/relationships/customXml" Target="../ink/ink2430.xml"/><Relationship Id="rId200" Type="http://schemas.openxmlformats.org/officeDocument/2006/relationships/image" Target="../media/image1758.png"/><Relationship Id="rId20" Type="http://schemas.openxmlformats.org/officeDocument/2006/relationships/image" Target="../media/image1019.png"/><Relationship Id="rId2" Type="http://schemas.openxmlformats.org/officeDocument/2006/relationships/image" Target="../media/image1010.png"/><Relationship Id="rId199" Type="http://schemas.openxmlformats.org/officeDocument/2006/relationships/customXml" Target="../ink/ink2429.xml"/><Relationship Id="rId198" Type="http://schemas.openxmlformats.org/officeDocument/2006/relationships/image" Target="../media/image1757.png"/><Relationship Id="rId197" Type="http://schemas.openxmlformats.org/officeDocument/2006/relationships/customXml" Target="../ink/ink2428.xml"/><Relationship Id="rId196" Type="http://schemas.openxmlformats.org/officeDocument/2006/relationships/image" Target="../media/image1756.png"/><Relationship Id="rId195" Type="http://schemas.openxmlformats.org/officeDocument/2006/relationships/customXml" Target="../ink/ink2427.xml"/><Relationship Id="rId194" Type="http://schemas.openxmlformats.org/officeDocument/2006/relationships/image" Target="../media/image1755.png"/><Relationship Id="rId193" Type="http://schemas.openxmlformats.org/officeDocument/2006/relationships/customXml" Target="../ink/ink2426.xml"/><Relationship Id="rId192" Type="http://schemas.openxmlformats.org/officeDocument/2006/relationships/image" Target="../media/image1754.png"/><Relationship Id="rId191" Type="http://schemas.openxmlformats.org/officeDocument/2006/relationships/customXml" Target="../ink/ink2425.xml"/><Relationship Id="rId190" Type="http://schemas.openxmlformats.org/officeDocument/2006/relationships/image" Target="../media/image1753.png"/><Relationship Id="rId19" Type="http://schemas.openxmlformats.org/officeDocument/2006/relationships/customXml" Target="../ink/ink2339.xml"/><Relationship Id="rId189" Type="http://schemas.openxmlformats.org/officeDocument/2006/relationships/customXml" Target="../ink/ink2424.xml"/><Relationship Id="rId188" Type="http://schemas.openxmlformats.org/officeDocument/2006/relationships/image" Target="../media/image1752.png"/><Relationship Id="rId187" Type="http://schemas.openxmlformats.org/officeDocument/2006/relationships/customXml" Target="../ink/ink2423.xml"/><Relationship Id="rId186" Type="http://schemas.openxmlformats.org/officeDocument/2006/relationships/image" Target="../media/image1751.png"/><Relationship Id="rId185" Type="http://schemas.openxmlformats.org/officeDocument/2006/relationships/customXml" Target="../ink/ink2422.xml"/><Relationship Id="rId184" Type="http://schemas.openxmlformats.org/officeDocument/2006/relationships/image" Target="../media/image1750.png"/><Relationship Id="rId183" Type="http://schemas.openxmlformats.org/officeDocument/2006/relationships/customXml" Target="../ink/ink2421.xml"/><Relationship Id="rId182" Type="http://schemas.openxmlformats.org/officeDocument/2006/relationships/image" Target="../media/image1749.png"/><Relationship Id="rId181" Type="http://schemas.openxmlformats.org/officeDocument/2006/relationships/customXml" Target="../ink/ink2420.xml"/><Relationship Id="rId180" Type="http://schemas.openxmlformats.org/officeDocument/2006/relationships/image" Target="../media/image1748.png"/><Relationship Id="rId18" Type="http://schemas.openxmlformats.org/officeDocument/2006/relationships/image" Target="../media/image1018.png"/><Relationship Id="rId179" Type="http://schemas.openxmlformats.org/officeDocument/2006/relationships/customXml" Target="../ink/ink2419.xml"/><Relationship Id="rId178" Type="http://schemas.openxmlformats.org/officeDocument/2006/relationships/image" Target="../media/image1747.png"/><Relationship Id="rId177" Type="http://schemas.openxmlformats.org/officeDocument/2006/relationships/customXml" Target="../ink/ink2418.xml"/><Relationship Id="rId176" Type="http://schemas.openxmlformats.org/officeDocument/2006/relationships/image" Target="../media/image1746.png"/><Relationship Id="rId175" Type="http://schemas.openxmlformats.org/officeDocument/2006/relationships/customXml" Target="../ink/ink2417.xml"/><Relationship Id="rId174" Type="http://schemas.openxmlformats.org/officeDocument/2006/relationships/image" Target="../media/image1745.png"/><Relationship Id="rId173" Type="http://schemas.openxmlformats.org/officeDocument/2006/relationships/customXml" Target="../ink/ink2416.xml"/><Relationship Id="rId172" Type="http://schemas.openxmlformats.org/officeDocument/2006/relationships/image" Target="../media/image1744.png"/><Relationship Id="rId171" Type="http://schemas.openxmlformats.org/officeDocument/2006/relationships/customXml" Target="../ink/ink2415.xml"/><Relationship Id="rId170" Type="http://schemas.openxmlformats.org/officeDocument/2006/relationships/image" Target="../media/image1743.png"/><Relationship Id="rId17" Type="http://schemas.openxmlformats.org/officeDocument/2006/relationships/customXml" Target="../ink/ink2338.xml"/><Relationship Id="rId169" Type="http://schemas.openxmlformats.org/officeDocument/2006/relationships/customXml" Target="../ink/ink2414.xml"/><Relationship Id="rId168" Type="http://schemas.openxmlformats.org/officeDocument/2006/relationships/image" Target="../media/image1742.png"/><Relationship Id="rId167" Type="http://schemas.openxmlformats.org/officeDocument/2006/relationships/customXml" Target="../ink/ink2413.xml"/><Relationship Id="rId166" Type="http://schemas.openxmlformats.org/officeDocument/2006/relationships/image" Target="../media/image1741.png"/><Relationship Id="rId165" Type="http://schemas.openxmlformats.org/officeDocument/2006/relationships/customXml" Target="../ink/ink2412.xml"/><Relationship Id="rId164" Type="http://schemas.openxmlformats.org/officeDocument/2006/relationships/image" Target="../media/image1740.png"/><Relationship Id="rId163" Type="http://schemas.openxmlformats.org/officeDocument/2006/relationships/customXml" Target="../ink/ink2411.xml"/><Relationship Id="rId162" Type="http://schemas.openxmlformats.org/officeDocument/2006/relationships/image" Target="../media/image1739.png"/><Relationship Id="rId161" Type="http://schemas.openxmlformats.org/officeDocument/2006/relationships/customXml" Target="../ink/ink2410.xml"/><Relationship Id="rId160" Type="http://schemas.openxmlformats.org/officeDocument/2006/relationships/image" Target="../media/image1089.png"/><Relationship Id="rId16" Type="http://schemas.openxmlformats.org/officeDocument/2006/relationships/image" Target="../media/image1017.png"/><Relationship Id="rId159" Type="http://schemas.openxmlformats.org/officeDocument/2006/relationships/customXml" Target="../ink/ink2409.xml"/><Relationship Id="rId158" Type="http://schemas.openxmlformats.org/officeDocument/2006/relationships/image" Target="../media/image1088.png"/><Relationship Id="rId157" Type="http://schemas.openxmlformats.org/officeDocument/2006/relationships/customXml" Target="../ink/ink2408.xml"/><Relationship Id="rId156" Type="http://schemas.openxmlformats.org/officeDocument/2006/relationships/image" Target="../media/image1087.png"/><Relationship Id="rId155" Type="http://schemas.openxmlformats.org/officeDocument/2006/relationships/customXml" Target="../ink/ink2407.xml"/><Relationship Id="rId154" Type="http://schemas.openxmlformats.org/officeDocument/2006/relationships/image" Target="../media/image1086.png"/><Relationship Id="rId153" Type="http://schemas.openxmlformats.org/officeDocument/2006/relationships/customXml" Target="../ink/ink2406.xml"/><Relationship Id="rId152" Type="http://schemas.openxmlformats.org/officeDocument/2006/relationships/image" Target="../media/image1085.png"/><Relationship Id="rId151" Type="http://schemas.openxmlformats.org/officeDocument/2006/relationships/customXml" Target="../ink/ink2405.xml"/><Relationship Id="rId150" Type="http://schemas.openxmlformats.org/officeDocument/2006/relationships/image" Target="../media/image1084.png"/><Relationship Id="rId15" Type="http://schemas.openxmlformats.org/officeDocument/2006/relationships/customXml" Target="../ink/ink2337.xml"/><Relationship Id="rId149" Type="http://schemas.openxmlformats.org/officeDocument/2006/relationships/customXml" Target="../ink/ink2404.xml"/><Relationship Id="rId148" Type="http://schemas.openxmlformats.org/officeDocument/2006/relationships/image" Target="../media/image1083.png"/><Relationship Id="rId147" Type="http://schemas.openxmlformats.org/officeDocument/2006/relationships/customXml" Target="../ink/ink2403.xml"/><Relationship Id="rId146" Type="http://schemas.openxmlformats.org/officeDocument/2006/relationships/image" Target="../media/image1082.png"/><Relationship Id="rId145" Type="http://schemas.openxmlformats.org/officeDocument/2006/relationships/customXml" Target="../ink/ink2402.xml"/><Relationship Id="rId144" Type="http://schemas.openxmlformats.org/officeDocument/2006/relationships/image" Target="../media/image1081.png"/><Relationship Id="rId143" Type="http://schemas.openxmlformats.org/officeDocument/2006/relationships/customXml" Target="../ink/ink2401.xml"/><Relationship Id="rId142" Type="http://schemas.openxmlformats.org/officeDocument/2006/relationships/image" Target="../media/image1080.png"/><Relationship Id="rId141" Type="http://schemas.openxmlformats.org/officeDocument/2006/relationships/customXml" Target="../ink/ink2400.xml"/><Relationship Id="rId140" Type="http://schemas.openxmlformats.org/officeDocument/2006/relationships/image" Target="../media/image1079.png"/><Relationship Id="rId14" Type="http://schemas.openxmlformats.org/officeDocument/2006/relationships/image" Target="../media/image1016.png"/><Relationship Id="rId139" Type="http://schemas.openxmlformats.org/officeDocument/2006/relationships/customXml" Target="../ink/ink2399.xml"/><Relationship Id="rId138" Type="http://schemas.openxmlformats.org/officeDocument/2006/relationships/image" Target="../media/image1078.png"/><Relationship Id="rId137" Type="http://schemas.openxmlformats.org/officeDocument/2006/relationships/customXml" Target="../ink/ink2398.xml"/><Relationship Id="rId136" Type="http://schemas.openxmlformats.org/officeDocument/2006/relationships/image" Target="../media/image1077.png"/><Relationship Id="rId135" Type="http://schemas.openxmlformats.org/officeDocument/2006/relationships/customXml" Target="../ink/ink2397.xml"/><Relationship Id="rId134" Type="http://schemas.openxmlformats.org/officeDocument/2006/relationships/image" Target="../media/image1076.png"/><Relationship Id="rId133" Type="http://schemas.openxmlformats.org/officeDocument/2006/relationships/customXml" Target="../ink/ink2396.xml"/><Relationship Id="rId132" Type="http://schemas.openxmlformats.org/officeDocument/2006/relationships/image" Target="../media/image1075.png"/><Relationship Id="rId131" Type="http://schemas.openxmlformats.org/officeDocument/2006/relationships/customXml" Target="../ink/ink2395.xml"/><Relationship Id="rId130" Type="http://schemas.openxmlformats.org/officeDocument/2006/relationships/image" Target="../media/image1074.png"/><Relationship Id="rId13" Type="http://schemas.openxmlformats.org/officeDocument/2006/relationships/customXml" Target="../ink/ink2336.xml"/><Relationship Id="rId129" Type="http://schemas.openxmlformats.org/officeDocument/2006/relationships/customXml" Target="../ink/ink2394.xml"/><Relationship Id="rId128" Type="http://schemas.openxmlformats.org/officeDocument/2006/relationships/image" Target="../media/image1073.png"/><Relationship Id="rId127" Type="http://schemas.openxmlformats.org/officeDocument/2006/relationships/customXml" Target="../ink/ink2393.xml"/><Relationship Id="rId126" Type="http://schemas.openxmlformats.org/officeDocument/2006/relationships/image" Target="../media/image1072.png"/><Relationship Id="rId125" Type="http://schemas.openxmlformats.org/officeDocument/2006/relationships/customXml" Target="../ink/ink2392.xml"/><Relationship Id="rId124" Type="http://schemas.openxmlformats.org/officeDocument/2006/relationships/image" Target="../media/image1071.png"/><Relationship Id="rId123" Type="http://schemas.openxmlformats.org/officeDocument/2006/relationships/customXml" Target="../ink/ink2391.xml"/><Relationship Id="rId122" Type="http://schemas.openxmlformats.org/officeDocument/2006/relationships/image" Target="../media/image1070.png"/><Relationship Id="rId121" Type="http://schemas.openxmlformats.org/officeDocument/2006/relationships/customXml" Target="../ink/ink2390.xml"/><Relationship Id="rId120" Type="http://schemas.openxmlformats.org/officeDocument/2006/relationships/image" Target="../media/image1069.png"/><Relationship Id="rId12" Type="http://schemas.openxmlformats.org/officeDocument/2006/relationships/image" Target="../media/image1015.png"/><Relationship Id="rId119" Type="http://schemas.openxmlformats.org/officeDocument/2006/relationships/customXml" Target="../ink/ink2389.xml"/><Relationship Id="rId118" Type="http://schemas.openxmlformats.org/officeDocument/2006/relationships/image" Target="../media/image1068.png"/><Relationship Id="rId117" Type="http://schemas.openxmlformats.org/officeDocument/2006/relationships/customXml" Target="../ink/ink2388.xml"/><Relationship Id="rId116" Type="http://schemas.openxmlformats.org/officeDocument/2006/relationships/image" Target="../media/image1067.png"/><Relationship Id="rId115" Type="http://schemas.openxmlformats.org/officeDocument/2006/relationships/customXml" Target="../ink/ink2387.xml"/><Relationship Id="rId114" Type="http://schemas.openxmlformats.org/officeDocument/2006/relationships/image" Target="../media/image1066.png"/><Relationship Id="rId113" Type="http://schemas.openxmlformats.org/officeDocument/2006/relationships/customXml" Target="../ink/ink2386.xml"/><Relationship Id="rId112" Type="http://schemas.openxmlformats.org/officeDocument/2006/relationships/image" Target="../media/image1065.png"/><Relationship Id="rId111" Type="http://schemas.openxmlformats.org/officeDocument/2006/relationships/customXml" Target="../ink/ink2385.xml"/><Relationship Id="rId110" Type="http://schemas.openxmlformats.org/officeDocument/2006/relationships/image" Target="../media/image1064.png"/><Relationship Id="rId11" Type="http://schemas.openxmlformats.org/officeDocument/2006/relationships/customXml" Target="../ink/ink2335.xml"/><Relationship Id="rId109" Type="http://schemas.openxmlformats.org/officeDocument/2006/relationships/customXml" Target="../ink/ink2384.xml"/><Relationship Id="rId108" Type="http://schemas.openxmlformats.org/officeDocument/2006/relationships/image" Target="../media/image1063.png"/><Relationship Id="rId107" Type="http://schemas.openxmlformats.org/officeDocument/2006/relationships/customXml" Target="../ink/ink2383.xml"/><Relationship Id="rId106" Type="http://schemas.openxmlformats.org/officeDocument/2006/relationships/image" Target="../media/image1062.png"/><Relationship Id="rId105" Type="http://schemas.openxmlformats.org/officeDocument/2006/relationships/customXml" Target="../ink/ink2382.xml"/><Relationship Id="rId104" Type="http://schemas.openxmlformats.org/officeDocument/2006/relationships/image" Target="../media/image1061.png"/><Relationship Id="rId103" Type="http://schemas.openxmlformats.org/officeDocument/2006/relationships/customXml" Target="../ink/ink2381.xml"/><Relationship Id="rId102" Type="http://schemas.openxmlformats.org/officeDocument/2006/relationships/image" Target="../media/image1060.png"/><Relationship Id="rId101" Type="http://schemas.openxmlformats.org/officeDocument/2006/relationships/customXml" Target="../ink/ink2380.xml"/><Relationship Id="rId100" Type="http://schemas.openxmlformats.org/officeDocument/2006/relationships/image" Target="../media/image1059.png"/><Relationship Id="rId10" Type="http://schemas.openxmlformats.org/officeDocument/2006/relationships/image" Target="../media/image1014.png"/><Relationship Id="rId1" Type="http://schemas.openxmlformats.org/officeDocument/2006/relationships/customXml" Target="../ink/ink2330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528.xml"/><Relationship Id="rId98" Type="http://schemas.openxmlformats.org/officeDocument/2006/relationships/image" Target="../media/image1058.png"/><Relationship Id="rId97" Type="http://schemas.openxmlformats.org/officeDocument/2006/relationships/customXml" Target="../ink/ink2527.xml"/><Relationship Id="rId96" Type="http://schemas.openxmlformats.org/officeDocument/2006/relationships/image" Target="../media/image1057.png"/><Relationship Id="rId95" Type="http://schemas.openxmlformats.org/officeDocument/2006/relationships/customXml" Target="../ink/ink2526.xml"/><Relationship Id="rId94" Type="http://schemas.openxmlformats.org/officeDocument/2006/relationships/image" Target="../media/image1056.png"/><Relationship Id="rId93" Type="http://schemas.openxmlformats.org/officeDocument/2006/relationships/customXml" Target="../ink/ink2525.xml"/><Relationship Id="rId92" Type="http://schemas.openxmlformats.org/officeDocument/2006/relationships/image" Target="../media/image1055.png"/><Relationship Id="rId91" Type="http://schemas.openxmlformats.org/officeDocument/2006/relationships/customXml" Target="../ink/ink2524.xml"/><Relationship Id="rId90" Type="http://schemas.openxmlformats.org/officeDocument/2006/relationships/image" Target="../media/image1054.png"/><Relationship Id="rId9" Type="http://schemas.openxmlformats.org/officeDocument/2006/relationships/customXml" Target="../ink/ink2483.xml"/><Relationship Id="rId89" Type="http://schemas.openxmlformats.org/officeDocument/2006/relationships/customXml" Target="../ink/ink2523.xml"/><Relationship Id="rId88" Type="http://schemas.openxmlformats.org/officeDocument/2006/relationships/image" Target="../media/image1053.png"/><Relationship Id="rId87" Type="http://schemas.openxmlformats.org/officeDocument/2006/relationships/customXml" Target="../ink/ink2522.xml"/><Relationship Id="rId86" Type="http://schemas.openxmlformats.org/officeDocument/2006/relationships/image" Target="../media/image1052.png"/><Relationship Id="rId85" Type="http://schemas.openxmlformats.org/officeDocument/2006/relationships/customXml" Target="../ink/ink2521.xml"/><Relationship Id="rId84" Type="http://schemas.openxmlformats.org/officeDocument/2006/relationships/image" Target="../media/image1051.png"/><Relationship Id="rId83" Type="http://schemas.openxmlformats.org/officeDocument/2006/relationships/customXml" Target="../ink/ink2520.xml"/><Relationship Id="rId82" Type="http://schemas.openxmlformats.org/officeDocument/2006/relationships/image" Target="../media/image1050.png"/><Relationship Id="rId81" Type="http://schemas.openxmlformats.org/officeDocument/2006/relationships/customXml" Target="../ink/ink2519.xml"/><Relationship Id="rId80" Type="http://schemas.openxmlformats.org/officeDocument/2006/relationships/image" Target="../media/image1049.png"/><Relationship Id="rId8" Type="http://schemas.openxmlformats.org/officeDocument/2006/relationships/image" Target="../media/image1013.png"/><Relationship Id="rId79" Type="http://schemas.openxmlformats.org/officeDocument/2006/relationships/customXml" Target="../ink/ink2518.xml"/><Relationship Id="rId78" Type="http://schemas.openxmlformats.org/officeDocument/2006/relationships/image" Target="../media/image1048.png"/><Relationship Id="rId77" Type="http://schemas.openxmlformats.org/officeDocument/2006/relationships/customXml" Target="../ink/ink2517.xml"/><Relationship Id="rId76" Type="http://schemas.openxmlformats.org/officeDocument/2006/relationships/image" Target="../media/image1047.png"/><Relationship Id="rId75" Type="http://schemas.openxmlformats.org/officeDocument/2006/relationships/customXml" Target="../ink/ink2516.xml"/><Relationship Id="rId74" Type="http://schemas.openxmlformats.org/officeDocument/2006/relationships/image" Target="../media/image1046.png"/><Relationship Id="rId73" Type="http://schemas.openxmlformats.org/officeDocument/2006/relationships/customXml" Target="../ink/ink2515.xml"/><Relationship Id="rId72" Type="http://schemas.openxmlformats.org/officeDocument/2006/relationships/image" Target="../media/image1045.png"/><Relationship Id="rId71" Type="http://schemas.openxmlformats.org/officeDocument/2006/relationships/customXml" Target="../ink/ink2514.xml"/><Relationship Id="rId70" Type="http://schemas.openxmlformats.org/officeDocument/2006/relationships/image" Target="../media/image1044.png"/><Relationship Id="rId7" Type="http://schemas.openxmlformats.org/officeDocument/2006/relationships/customXml" Target="../ink/ink2482.xml"/><Relationship Id="rId69" Type="http://schemas.openxmlformats.org/officeDocument/2006/relationships/customXml" Target="../ink/ink2513.xml"/><Relationship Id="rId68" Type="http://schemas.openxmlformats.org/officeDocument/2006/relationships/image" Target="../media/image1043.png"/><Relationship Id="rId67" Type="http://schemas.openxmlformats.org/officeDocument/2006/relationships/customXml" Target="../ink/ink2512.xml"/><Relationship Id="rId66" Type="http://schemas.openxmlformats.org/officeDocument/2006/relationships/image" Target="../media/image1042.png"/><Relationship Id="rId65" Type="http://schemas.openxmlformats.org/officeDocument/2006/relationships/customXml" Target="../ink/ink2511.xml"/><Relationship Id="rId64" Type="http://schemas.openxmlformats.org/officeDocument/2006/relationships/image" Target="../media/image1041.png"/><Relationship Id="rId63" Type="http://schemas.openxmlformats.org/officeDocument/2006/relationships/customXml" Target="../ink/ink2510.xml"/><Relationship Id="rId62" Type="http://schemas.openxmlformats.org/officeDocument/2006/relationships/image" Target="../media/image1040.png"/><Relationship Id="rId61" Type="http://schemas.openxmlformats.org/officeDocument/2006/relationships/customXml" Target="../ink/ink2509.xml"/><Relationship Id="rId60" Type="http://schemas.openxmlformats.org/officeDocument/2006/relationships/image" Target="../media/image1039.png"/><Relationship Id="rId6" Type="http://schemas.openxmlformats.org/officeDocument/2006/relationships/image" Target="../media/image1012.png"/><Relationship Id="rId59" Type="http://schemas.openxmlformats.org/officeDocument/2006/relationships/customXml" Target="../ink/ink2508.xml"/><Relationship Id="rId58" Type="http://schemas.openxmlformats.org/officeDocument/2006/relationships/image" Target="../media/image1038.png"/><Relationship Id="rId57" Type="http://schemas.openxmlformats.org/officeDocument/2006/relationships/customXml" Target="../ink/ink2507.xml"/><Relationship Id="rId56" Type="http://schemas.openxmlformats.org/officeDocument/2006/relationships/image" Target="../media/image1037.png"/><Relationship Id="rId55" Type="http://schemas.openxmlformats.org/officeDocument/2006/relationships/customXml" Target="../ink/ink2506.xml"/><Relationship Id="rId54" Type="http://schemas.openxmlformats.org/officeDocument/2006/relationships/image" Target="../media/image1036.png"/><Relationship Id="rId53" Type="http://schemas.openxmlformats.org/officeDocument/2006/relationships/customXml" Target="../ink/ink2505.xml"/><Relationship Id="rId52" Type="http://schemas.openxmlformats.org/officeDocument/2006/relationships/image" Target="../media/image1035.png"/><Relationship Id="rId51" Type="http://schemas.openxmlformats.org/officeDocument/2006/relationships/customXml" Target="../ink/ink2504.xml"/><Relationship Id="rId50" Type="http://schemas.openxmlformats.org/officeDocument/2006/relationships/image" Target="../media/image1034.png"/><Relationship Id="rId5" Type="http://schemas.openxmlformats.org/officeDocument/2006/relationships/customXml" Target="../ink/ink2481.xml"/><Relationship Id="rId49" Type="http://schemas.openxmlformats.org/officeDocument/2006/relationships/customXml" Target="../ink/ink2503.xml"/><Relationship Id="rId48" Type="http://schemas.openxmlformats.org/officeDocument/2006/relationships/image" Target="../media/image1033.png"/><Relationship Id="rId47" Type="http://schemas.openxmlformats.org/officeDocument/2006/relationships/customXml" Target="../ink/ink2502.xml"/><Relationship Id="rId46" Type="http://schemas.openxmlformats.org/officeDocument/2006/relationships/image" Target="../media/image1032.png"/><Relationship Id="rId45" Type="http://schemas.openxmlformats.org/officeDocument/2006/relationships/customXml" Target="../ink/ink2501.xml"/><Relationship Id="rId44" Type="http://schemas.openxmlformats.org/officeDocument/2006/relationships/image" Target="../media/image1031.png"/><Relationship Id="rId43" Type="http://schemas.openxmlformats.org/officeDocument/2006/relationships/customXml" Target="../ink/ink2500.xml"/><Relationship Id="rId42" Type="http://schemas.openxmlformats.org/officeDocument/2006/relationships/image" Target="../media/image1030.png"/><Relationship Id="rId41" Type="http://schemas.openxmlformats.org/officeDocument/2006/relationships/customXml" Target="../ink/ink2499.xml"/><Relationship Id="rId40" Type="http://schemas.openxmlformats.org/officeDocument/2006/relationships/image" Target="../media/image1029.png"/><Relationship Id="rId4" Type="http://schemas.openxmlformats.org/officeDocument/2006/relationships/image" Target="../media/image1011.png"/><Relationship Id="rId39" Type="http://schemas.openxmlformats.org/officeDocument/2006/relationships/customXml" Target="../ink/ink2498.xml"/><Relationship Id="rId38" Type="http://schemas.openxmlformats.org/officeDocument/2006/relationships/image" Target="../media/image1028.png"/><Relationship Id="rId37" Type="http://schemas.openxmlformats.org/officeDocument/2006/relationships/customXml" Target="../ink/ink2497.xml"/><Relationship Id="rId361" Type="http://schemas.openxmlformats.org/officeDocument/2006/relationships/slideLayout" Target="../slideLayouts/slideLayout36.xml"/><Relationship Id="rId360" Type="http://schemas.openxmlformats.org/officeDocument/2006/relationships/audio" Target="../media/audio3.wav"/><Relationship Id="rId36" Type="http://schemas.openxmlformats.org/officeDocument/2006/relationships/image" Target="../media/image1027.png"/><Relationship Id="rId359" Type="http://schemas.openxmlformats.org/officeDocument/2006/relationships/audio" Target="../media/audio1.wav"/><Relationship Id="rId358" Type="http://schemas.openxmlformats.org/officeDocument/2006/relationships/image" Target="../media/image1867.png"/><Relationship Id="rId357" Type="http://schemas.openxmlformats.org/officeDocument/2006/relationships/customXml" Target="../ink/ink2657.xml"/><Relationship Id="rId356" Type="http://schemas.openxmlformats.org/officeDocument/2006/relationships/image" Target="../media/image1866.png"/><Relationship Id="rId355" Type="http://schemas.openxmlformats.org/officeDocument/2006/relationships/customXml" Target="../ink/ink2656.xml"/><Relationship Id="rId354" Type="http://schemas.openxmlformats.org/officeDocument/2006/relationships/image" Target="../media/image1865.png"/><Relationship Id="rId353" Type="http://schemas.openxmlformats.org/officeDocument/2006/relationships/customXml" Target="../ink/ink2655.xml"/><Relationship Id="rId352" Type="http://schemas.openxmlformats.org/officeDocument/2006/relationships/image" Target="../media/image1864.png"/><Relationship Id="rId351" Type="http://schemas.openxmlformats.org/officeDocument/2006/relationships/customXml" Target="../ink/ink2654.xml"/><Relationship Id="rId350" Type="http://schemas.openxmlformats.org/officeDocument/2006/relationships/image" Target="../media/image1863.png"/><Relationship Id="rId35" Type="http://schemas.openxmlformats.org/officeDocument/2006/relationships/customXml" Target="../ink/ink2496.xml"/><Relationship Id="rId349" Type="http://schemas.openxmlformats.org/officeDocument/2006/relationships/customXml" Target="../ink/ink2653.xml"/><Relationship Id="rId348" Type="http://schemas.openxmlformats.org/officeDocument/2006/relationships/image" Target="../media/image1862.png"/><Relationship Id="rId347" Type="http://schemas.openxmlformats.org/officeDocument/2006/relationships/customXml" Target="../ink/ink2652.xml"/><Relationship Id="rId346" Type="http://schemas.openxmlformats.org/officeDocument/2006/relationships/image" Target="../media/image1861.png"/><Relationship Id="rId345" Type="http://schemas.openxmlformats.org/officeDocument/2006/relationships/customXml" Target="../ink/ink2651.xml"/><Relationship Id="rId344" Type="http://schemas.openxmlformats.org/officeDocument/2006/relationships/image" Target="../media/image1860.png"/><Relationship Id="rId343" Type="http://schemas.openxmlformats.org/officeDocument/2006/relationships/customXml" Target="../ink/ink2650.xml"/><Relationship Id="rId342" Type="http://schemas.openxmlformats.org/officeDocument/2006/relationships/image" Target="../media/image1859.png"/><Relationship Id="rId341" Type="http://schemas.openxmlformats.org/officeDocument/2006/relationships/customXml" Target="../ink/ink2649.xml"/><Relationship Id="rId340" Type="http://schemas.openxmlformats.org/officeDocument/2006/relationships/image" Target="../media/image1858.png"/><Relationship Id="rId34" Type="http://schemas.openxmlformats.org/officeDocument/2006/relationships/image" Target="../media/image1026.png"/><Relationship Id="rId339" Type="http://schemas.openxmlformats.org/officeDocument/2006/relationships/customXml" Target="../ink/ink2648.xml"/><Relationship Id="rId338" Type="http://schemas.openxmlformats.org/officeDocument/2006/relationships/image" Target="../media/image1857.png"/><Relationship Id="rId337" Type="http://schemas.openxmlformats.org/officeDocument/2006/relationships/customXml" Target="../ink/ink2647.xml"/><Relationship Id="rId336" Type="http://schemas.openxmlformats.org/officeDocument/2006/relationships/image" Target="../media/image1856.png"/><Relationship Id="rId335" Type="http://schemas.openxmlformats.org/officeDocument/2006/relationships/customXml" Target="../ink/ink2646.xml"/><Relationship Id="rId334" Type="http://schemas.openxmlformats.org/officeDocument/2006/relationships/image" Target="../media/image1855.png"/><Relationship Id="rId333" Type="http://schemas.openxmlformats.org/officeDocument/2006/relationships/customXml" Target="../ink/ink2645.xml"/><Relationship Id="rId332" Type="http://schemas.openxmlformats.org/officeDocument/2006/relationships/image" Target="../media/image1854.png"/><Relationship Id="rId331" Type="http://schemas.openxmlformats.org/officeDocument/2006/relationships/customXml" Target="../ink/ink2644.xml"/><Relationship Id="rId330" Type="http://schemas.openxmlformats.org/officeDocument/2006/relationships/image" Target="../media/image1853.png"/><Relationship Id="rId33" Type="http://schemas.openxmlformats.org/officeDocument/2006/relationships/customXml" Target="../ink/ink2495.xml"/><Relationship Id="rId329" Type="http://schemas.openxmlformats.org/officeDocument/2006/relationships/customXml" Target="../ink/ink2643.xml"/><Relationship Id="rId328" Type="http://schemas.openxmlformats.org/officeDocument/2006/relationships/image" Target="../media/image1852.png"/><Relationship Id="rId327" Type="http://schemas.openxmlformats.org/officeDocument/2006/relationships/customXml" Target="../ink/ink2642.xml"/><Relationship Id="rId326" Type="http://schemas.openxmlformats.org/officeDocument/2006/relationships/image" Target="../media/image1851.png"/><Relationship Id="rId325" Type="http://schemas.openxmlformats.org/officeDocument/2006/relationships/customXml" Target="../ink/ink2641.xml"/><Relationship Id="rId324" Type="http://schemas.openxmlformats.org/officeDocument/2006/relationships/image" Target="../media/image1850.png"/><Relationship Id="rId323" Type="http://schemas.openxmlformats.org/officeDocument/2006/relationships/customXml" Target="../ink/ink2640.xml"/><Relationship Id="rId322" Type="http://schemas.openxmlformats.org/officeDocument/2006/relationships/image" Target="../media/image1849.png"/><Relationship Id="rId321" Type="http://schemas.openxmlformats.org/officeDocument/2006/relationships/customXml" Target="../ink/ink2639.xml"/><Relationship Id="rId320" Type="http://schemas.openxmlformats.org/officeDocument/2006/relationships/image" Target="../media/image1848.png"/><Relationship Id="rId32" Type="http://schemas.openxmlformats.org/officeDocument/2006/relationships/image" Target="../media/image1025.png"/><Relationship Id="rId319" Type="http://schemas.openxmlformats.org/officeDocument/2006/relationships/customXml" Target="../ink/ink2638.xml"/><Relationship Id="rId318" Type="http://schemas.openxmlformats.org/officeDocument/2006/relationships/image" Target="../media/image1847.png"/><Relationship Id="rId317" Type="http://schemas.openxmlformats.org/officeDocument/2006/relationships/customXml" Target="../ink/ink2637.xml"/><Relationship Id="rId316" Type="http://schemas.openxmlformats.org/officeDocument/2006/relationships/image" Target="../media/image1846.png"/><Relationship Id="rId315" Type="http://schemas.openxmlformats.org/officeDocument/2006/relationships/customXml" Target="../ink/ink2636.xml"/><Relationship Id="rId314" Type="http://schemas.openxmlformats.org/officeDocument/2006/relationships/image" Target="../media/image1845.png"/><Relationship Id="rId313" Type="http://schemas.openxmlformats.org/officeDocument/2006/relationships/customXml" Target="../ink/ink2635.xml"/><Relationship Id="rId312" Type="http://schemas.openxmlformats.org/officeDocument/2006/relationships/image" Target="../media/image1844.png"/><Relationship Id="rId311" Type="http://schemas.openxmlformats.org/officeDocument/2006/relationships/customXml" Target="../ink/ink2634.xml"/><Relationship Id="rId310" Type="http://schemas.openxmlformats.org/officeDocument/2006/relationships/image" Target="../media/image1843.png"/><Relationship Id="rId31" Type="http://schemas.openxmlformats.org/officeDocument/2006/relationships/customXml" Target="../ink/ink2494.xml"/><Relationship Id="rId309" Type="http://schemas.openxmlformats.org/officeDocument/2006/relationships/customXml" Target="../ink/ink2633.xml"/><Relationship Id="rId308" Type="http://schemas.openxmlformats.org/officeDocument/2006/relationships/image" Target="../media/image1842.png"/><Relationship Id="rId307" Type="http://schemas.openxmlformats.org/officeDocument/2006/relationships/customXml" Target="../ink/ink2632.xml"/><Relationship Id="rId306" Type="http://schemas.openxmlformats.org/officeDocument/2006/relationships/image" Target="../media/image1841.png"/><Relationship Id="rId305" Type="http://schemas.openxmlformats.org/officeDocument/2006/relationships/customXml" Target="../ink/ink2631.xml"/><Relationship Id="rId304" Type="http://schemas.openxmlformats.org/officeDocument/2006/relationships/image" Target="../media/image1840.png"/><Relationship Id="rId303" Type="http://schemas.openxmlformats.org/officeDocument/2006/relationships/customXml" Target="../ink/ink2630.xml"/><Relationship Id="rId302" Type="http://schemas.openxmlformats.org/officeDocument/2006/relationships/image" Target="../media/image1839.png"/><Relationship Id="rId301" Type="http://schemas.openxmlformats.org/officeDocument/2006/relationships/customXml" Target="../ink/ink2629.xml"/><Relationship Id="rId300" Type="http://schemas.openxmlformats.org/officeDocument/2006/relationships/image" Target="../media/image1838.png"/><Relationship Id="rId30" Type="http://schemas.openxmlformats.org/officeDocument/2006/relationships/image" Target="../media/image1024.png"/><Relationship Id="rId3" Type="http://schemas.openxmlformats.org/officeDocument/2006/relationships/customXml" Target="../ink/ink2480.xml"/><Relationship Id="rId299" Type="http://schemas.openxmlformats.org/officeDocument/2006/relationships/customXml" Target="../ink/ink2628.xml"/><Relationship Id="rId298" Type="http://schemas.openxmlformats.org/officeDocument/2006/relationships/image" Target="../media/image1837.png"/><Relationship Id="rId297" Type="http://schemas.openxmlformats.org/officeDocument/2006/relationships/customXml" Target="../ink/ink2627.xml"/><Relationship Id="rId296" Type="http://schemas.openxmlformats.org/officeDocument/2006/relationships/image" Target="../media/image1836.png"/><Relationship Id="rId295" Type="http://schemas.openxmlformats.org/officeDocument/2006/relationships/customXml" Target="../ink/ink2626.xml"/><Relationship Id="rId294" Type="http://schemas.openxmlformats.org/officeDocument/2006/relationships/image" Target="../media/image1835.png"/><Relationship Id="rId293" Type="http://schemas.openxmlformats.org/officeDocument/2006/relationships/customXml" Target="../ink/ink2625.xml"/><Relationship Id="rId292" Type="http://schemas.openxmlformats.org/officeDocument/2006/relationships/image" Target="../media/image1834.png"/><Relationship Id="rId291" Type="http://schemas.openxmlformats.org/officeDocument/2006/relationships/customXml" Target="../ink/ink2624.xml"/><Relationship Id="rId290" Type="http://schemas.openxmlformats.org/officeDocument/2006/relationships/image" Target="../media/image1833.png"/><Relationship Id="rId29" Type="http://schemas.openxmlformats.org/officeDocument/2006/relationships/customXml" Target="../ink/ink2493.xml"/><Relationship Id="rId289" Type="http://schemas.openxmlformats.org/officeDocument/2006/relationships/customXml" Target="../ink/ink2623.xml"/><Relationship Id="rId288" Type="http://schemas.openxmlformats.org/officeDocument/2006/relationships/image" Target="../media/image1832.png"/><Relationship Id="rId287" Type="http://schemas.openxmlformats.org/officeDocument/2006/relationships/customXml" Target="../ink/ink2622.xml"/><Relationship Id="rId286" Type="http://schemas.openxmlformats.org/officeDocument/2006/relationships/image" Target="../media/image1831.png"/><Relationship Id="rId285" Type="http://schemas.openxmlformats.org/officeDocument/2006/relationships/customXml" Target="../ink/ink2621.xml"/><Relationship Id="rId284" Type="http://schemas.openxmlformats.org/officeDocument/2006/relationships/image" Target="../media/image1830.png"/><Relationship Id="rId283" Type="http://schemas.openxmlformats.org/officeDocument/2006/relationships/customXml" Target="../ink/ink2620.xml"/><Relationship Id="rId282" Type="http://schemas.openxmlformats.org/officeDocument/2006/relationships/image" Target="../media/image1829.png"/><Relationship Id="rId281" Type="http://schemas.openxmlformats.org/officeDocument/2006/relationships/customXml" Target="../ink/ink2619.xml"/><Relationship Id="rId280" Type="http://schemas.openxmlformats.org/officeDocument/2006/relationships/image" Target="../media/image1828.png"/><Relationship Id="rId28" Type="http://schemas.openxmlformats.org/officeDocument/2006/relationships/image" Target="../media/image1023.png"/><Relationship Id="rId279" Type="http://schemas.openxmlformats.org/officeDocument/2006/relationships/customXml" Target="../ink/ink2618.xml"/><Relationship Id="rId278" Type="http://schemas.openxmlformats.org/officeDocument/2006/relationships/image" Target="../media/image1827.png"/><Relationship Id="rId277" Type="http://schemas.openxmlformats.org/officeDocument/2006/relationships/customXml" Target="../ink/ink2617.xml"/><Relationship Id="rId276" Type="http://schemas.openxmlformats.org/officeDocument/2006/relationships/image" Target="../media/image1826.png"/><Relationship Id="rId275" Type="http://schemas.openxmlformats.org/officeDocument/2006/relationships/customXml" Target="../ink/ink2616.xml"/><Relationship Id="rId274" Type="http://schemas.openxmlformats.org/officeDocument/2006/relationships/image" Target="../media/image1825.png"/><Relationship Id="rId273" Type="http://schemas.openxmlformats.org/officeDocument/2006/relationships/customXml" Target="../ink/ink2615.xml"/><Relationship Id="rId272" Type="http://schemas.openxmlformats.org/officeDocument/2006/relationships/image" Target="../media/image1824.png"/><Relationship Id="rId271" Type="http://schemas.openxmlformats.org/officeDocument/2006/relationships/customXml" Target="../ink/ink2614.xml"/><Relationship Id="rId270" Type="http://schemas.openxmlformats.org/officeDocument/2006/relationships/image" Target="../media/image1823.png"/><Relationship Id="rId27" Type="http://schemas.openxmlformats.org/officeDocument/2006/relationships/customXml" Target="../ink/ink2492.xml"/><Relationship Id="rId269" Type="http://schemas.openxmlformats.org/officeDocument/2006/relationships/customXml" Target="../ink/ink2613.xml"/><Relationship Id="rId268" Type="http://schemas.openxmlformats.org/officeDocument/2006/relationships/image" Target="../media/image1822.png"/><Relationship Id="rId267" Type="http://schemas.openxmlformats.org/officeDocument/2006/relationships/customXml" Target="../ink/ink2612.xml"/><Relationship Id="rId266" Type="http://schemas.openxmlformats.org/officeDocument/2006/relationships/image" Target="../media/image1821.png"/><Relationship Id="rId265" Type="http://schemas.openxmlformats.org/officeDocument/2006/relationships/customXml" Target="../ink/ink2611.xml"/><Relationship Id="rId264" Type="http://schemas.openxmlformats.org/officeDocument/2006/relationships/image" Target="../media/image1820.png"/><Relationship Id="rId263" Type="http://schemas.openxmlformats.org/officeDocument/2006/relationships/customXml" Target="../ink/ink2610.xml"/><Relationship Id="rId262" Type="http://schemas.openxmlformats.org/officeDocument/2006/relationships/image" Target="../media/image1819.png"/><Relationship Id="rId261" Type="http://schemas.openxmlformats.org/officeDocument/2006/relationships/customXml" Target="../ink/ink2609.xml"/><Relationship Id="rId260" Type="http://schemas.openxmlformats.org/officeDocument/2006/relationships/image" Target="../media/image1818.png"/><Relationship Id="rId26" Type="http://schemas.openxmlformats.org/officeDocument/2006/relationships/image" Target="../media/image1022.png"/><Relationship Id="rId259" Type="http://schemas.openxmlformats.org/officeDocument/2006/relationships/customXml" Target="../ink/ink2608.xml"/><Relationship Id="rId258" Type="http://schemas.openxmlformats.org/officeDocument/2006/relationships/image" Target="../media/image1817.png"/><Relationship Id="rId257" Type="http://schemas.openxmlformats.org/officeDocument/2006/relationships/customXml" Target="../ink/ink2607.xml"/><Relationship Id="rId256" Type="http://schemas.openxmlformats.org/officeDocument/2006/relationships/image" Target="../media/image1816.png"/><Relationship Id="rId255" Type="http://schemas.openxmlformats.org/officeDocument/2006/relationships/customXml" Target="../ink/ink2606.xml"/><Relationship Id="rId254" Type="http://schemas.openxmlformats.org/officeDocument/2006/relationships/image" Target="../media/image1815.png"/><Relationship Id="rId253" Type="http://schemas.openxmlformats.org/officeDocument/2006/relationships/customXml" Target="../ink/ink2605.xml"/><Relationship Id="rId252" Type="http://schemas.openxmlformats.org/officeDocument/2006/relationships/image" Target="../media/image1814.png"/><Relationship Id="rId251" Type="http://schemas.openxmlformats.org/officeDocument/2006/relationships/customXml" Target="../ink/ink2604.xml"/><Relationship Id="rId250" Type="http://schemas.openxmlformats.org/officeDocument/2006/relationships/image" Target="../media/image1813.png"/><Relationship Id="rId25" Type="http://schemas.openxmlformats.org/officeDocument/2006/relationships/customXml" Target="../ink/ink2491.xml"/><Relationship Id="rId249" Type="http://schemas.openxmlformats.org/officeDocument/2006/relationships/customXml" Target="../ink/ink2603.xml"/><Relationship Id="rId248" Type="http://schemas.openxmlformats.org/officeDocument/2006/relationships/image" Target="../media/image1812.png"/><Relationship Id="rId247" Type="http://schemas.openxmlformats.org/officeDocument/2006/relationships/customXml" Target="../ink/ink2602.xml"/><Relationship Id="rId246" Type="http://schemas.openxmlformats.org/officeDocument/2006/relationships/image" Target="../media/image1811.png"/><Relationship Id="rId245" Type="http://schemas.openxmlformats.org/officeDocument/2006/relationships/customXml" Target="../ink/ink2601.xml"/><Relationship Id="rId244" Type="http://schemas.openxmlformats.org/officeDocument/2006/relationships/image" Target="../media/image1810.png"/><Relationship Id="rId243" Type="http://schemas.openxmlformats.org/officeDocument/2006/relationships/customXml" Target="../ink/ink2600.xml"/><Relationship Id="rId242" Type="http://schemas.openxmlformats.org/officeDocument/2006/relationships/image" Target="../media/image1809.png"/><Relationship Id="rId241" Type="http://schemas.openxmlformats.org/officeDocument/2006/relationships/customXml" Target="../ink/ink2599.xml"/><Relationship Id="rId240" Type="http://schemas.openxmlformats.org/officeDocument/2006/relationships/image" Target="../media/image1808.png"/><Relationship Id="rId24" Type="http://schemas.openxmlformats.org/officeDocument/2006/relationships/image" Target="../media/image1021.png"/><Relationship Id="rId239" Type="http://schemas.openxmlformats.org/officeDocument/2006/relationships/customXml" Target="../ink/ink2598.xml"/><Relationship Id="rId238" Type="http://schemas.openxmlformats.org/officeDocument/2006/relationships/image" Target="../media/image1807.png"/><Relationship Id="rId237" Type="http://schemas.openxmlformats.org/officeDocument/2006/relationships/customXml" Target="../ink/ink2597.xml"/><Relationship Id="rId236" Type="http://schemas.openxmlformats.org/officeDocument/2006/relationships/image" Target="../media/image1806.png"/><Relationship Id="rId235" Type="http://schemas.openxmlformats.org/officeDocument/2006/relationships/customXml" Target="../ink/ink2596.xml"/><Relationship Id="rId234" Type="http://schemas.openxmlformats.org/officeDocument/2006/relationships/image" Target="../media/image1805.png"/><Relationship Id="rId233" Type="http://schemas.openxmlformats.org/officeDocument/2006/relationships/customXml" Target="../ink/ink2595.xml"/><Relationship Id="rId232" Type="http://schemas.openxmlformats.org/officeDocument/2006/relationships/image" Target="../media/image1804.png"/><Relationship Id="rId231" Type="http://schemas.openxmlformats.org/officeDocument/2006/relationships/customXml" Target="../ink/ink2594.xml"/><Relationship Id="rId230" Type="http://schemas.openxmlformats.org/officeDocument/2006/relationships/image" Target="../media/image1803.png"/><Relationship Id="rId23" Type="http://schemas.openxmlformats.org/officeDocument/2006/relationships/customXml" Target="../ink/ink2490.xml"/><Relationship Id="rId229" Type="http://schemas.openxmlformats.org/officeDocument/2006/relationships/customXml" Target="../ink/ink2593.xml"/><Relationship Id="rId228" Type="http://schemas.openxmlformats.org/officeDocument/2006/relationships/image" Target="../media/image1802.png"/><Relationship Id="rId227" Type="http://schemas.openxmlformats.org/officeDocument/2006/relationships/customXml" Target="../ink/ink2592.xml"/><Relationship Id="rId226" Type="http://schemas.openxmlformats.org/officeDocument/2006/relationships/image" Target="../media/image1801.png"/><Relationship Id="rId225" Type="http://schemas.openxmlformats.org/officeDocument/2006/relationships/customXml" Target="../ink/ink2591.xml"/><Relationship Id="rId224" Type="http://schemas.openxmlformats.org/officeDocument/2006/relationships/image" Target="../media/image1800.png"/><Relationship Id="rId223" Type="http://schemas.openxmlformats.org/officeDocument/2006/relationships/customXml" Target="../ink/ink2590.xml"/><Relationship Id="rId222" Type="http://schemas.openxmlformats.org/officeDocument/2006/relationships/image" Target="../media/image1799.png"/><Relationship Id="rId221" Type="http://schemas.openxmlformats.org/officeDocument/2006/relationships/customXml" Target="../ink/ink2589.xml"/><Relationship Id="rId220" Type="http://schemas.openxmlformats.org/officeDocument/2006/relationships/image" Target="../media/image1798.png"/><Relationship Id="rId22" Type="http://schemas.openxmlformats.org/officeDocument/2006/relationships/image" Target="../media/image1020.png"/><Relationship Id="rId219" Type="http://schemas.openxmlformats.org/officeDocument/2006/relationships/customXml" Target="../ink/ink2588.xml"/><Relationship Id="rId218" Type="http://schemas.openxmlformats.org/officeDocument/2006/relationships/image" Target="../media/image1797.png"/><Relationship Id="rId217" Type="http://schemas.openxmlformats.org/officeDocument/2006/relationships/customXml" Target="../ink/ink2587.xml"/><Relationship Id="rId216" Type="http://schemas.openxmlformats.org/officeDocument/2006/relationships/image" Target="../media/image1796.png"/><Relationship Id="rId215" Type="http://schemas.openxmlformats.org/officeDocument/2006/relationships/customXml" Target="../ink/ink2586.xml"/><Relationship Id="rId214" Type="http://schemas.openxmlformats.org/officeDocument/2006/relationships/image" Target="../media/image1795.png"/><Relationship Id="rId213" Type="http://schemas.openxmlformats.org/officeDocument/2006/relationships/customXml" Target="../ink/ink2585.xml"/><Relationship Id="rId212" Type="http://schemas.openxmlformats.org/officeDocument/2006/relationships/image" Target="../media/image1794.png"/><Relationship Id="rId211" Type="http://schemas.openxmlformats.org/officeDocument/2006/relationships/customXml" Target="../ink/ink2584.xml"/><Relationship Id="rId210" Type="http://schemas.openxmlformats.org/officeDocument/2006/relationships/image" Target="../media/image1793.png"/><Relationship Id="rId21" Type="http://schemas.openxmlformats.org/officeDocument/2006/relationships/customXml" Target="../ink/ink2489.xml"/><Relationship Id="rId209" Type="http://schemas.openxmlformats.org/officeDocument/2006/relationships/customXml" Target="../ink/ink2583.xml"/><Relationship Id="rId208" Type="http://schemas.openxmlformats.org/officeDocument/2006/relationships/image" Target="../media/image1792.png"/><Relationship Id="rId207" Type="http://schemas.openxmlformats.org/officeDocument/2006/relationships/customXml" Target="../ink/ink2582.xml"/><Relationship Id="rId206" Type="http://schemas.openxmlformats.org/officeDocument/2006/relationships/image" Target="../media/image1791.png"/><Relationship Id="rId205" Type="http://schemas.openxmlformats.org/officeDocument/2006/relationships/customXml" Target="../ink/ink2581.xml"/><Relationship Id="rId204" Type="http://schemas.openxmlformats.org/officeDocument/2006/relationships/image" Target="../media/image1790.png"/><Relationship Id="rId203" Type="http://schemas.openxmlformats.org/officeDocument/2006/relationships/customXml" Target="../ink/ink2580.xml"/><Relationship Id="rId202" Type="http://schemas.openxmlformats.org/officeDocument/2006/relationships/image" Target="../media/image1789.png"/><Relationship Id="rId201" Type="http://schemas.openxmlformats.org/officeDocument/2006/relationships/customXml" Target="../ink/ink2579.xml"/><Relationship Id="rId200" Type="http://schemas.openxmlformats.org/officeDocument/2006/relationships/image" Target="../media/image1788.png"/><Relationship Id="rId20" Type="http://schemas.openxmlformats.org/officeDocument/2006/relationships/image" Target="../media/image1019.png"/><Relationship Id="rId2" Type="http://schemas.openxmlformats.org/officeDocument/2006/relationships/image" Target="../media/image1010.png"/><Relationship Id="rId199" Type="http://schemas.openxmlformats.org/officeDocument/2006/relationships/customXml" Target="../ink/ink2578.xml"/><Relationship Id="rId198" Type="http://schemas.openxmlformats.org/officeDocument/2006/relationships/image" Target="../media/image1787.png"/><Relationship Id="rId197" Type="http://schemas.openxmlformats.org/officeDocument/2006/relationships/customXml" Target="../ink/ink2577.xml"/><Relationship Id="rId196" Type="http://schemas.openxmlformats.org/officeDocument/2006/relationships/image" Target="../media/image1786.png"/><Relationship Id="rId195" Type="http://schemas.openxmlformats.org/officeDocument/2006/relationships/customXml" Target="../ink/ink2576.xml"/><Relationship Id="rId194" Type="http://schemas.openxmlformats.org/officeDocument/2006/relationships/image" Target="../media/image1785.png"/><Relationship Id="rId193" Type="http://schemas.openxmlformats.org/officeDocument/2006/relationships/customXml" Target="../ink/ink2575.xml"/><Relationship Id="rId192" Type="http://schemas.openxmlformats.org/officeDocument/2006/relationships/image" Target="../media/image1784.png"/><Relationship Id="rId191" Type="http://schemas.openxmlformats.org/officeDocument/2006/relationships/customXml" Target="../ink/ink2574.xml"/><Relationship Id="rId190" Type="http://schemas.openxmlformats.org/officeDocument/2006/relationships/image" Target="../media/image1783.png"/><Relationship Id="rId19" Type="http://schemas.openxmlformats.org/officeDocument/2006/relationships/customXml" Target="../ink/ink2488.xml"/><Relationship Id="rId189" Type="http://schemas.openxmlformats.org/officeDocument/2006/relationships/customXml" Target="../ink/ink2573.xml"/><Relationship Id="rId188" Type="http://schemas.openxmlformats.org/officeDocument/2006/relationships/image" Target="../media/image1782.png"/><Relationship Id="rId187" Type="http://schemas.openxmlformats.org/officeDocument/2006/relationships/customXml" Target="../ink/ink2572.xml"/><Relationship Id="rId186" Type="http://schemas.openxmlformats.org/officeDocument/2006/relationships/image" Target="../media/image1781.png"/><Relationship Id="rId185" Type="http://schemas.openxmlformats.org/officeDocument/2006/relationships/customXml" Target="../ink/ink2571.xml"/><Relationship Id="rId184" Type="http://schemas.openxmlformats.org/officeDocument/2006/relationships/image" Target="../media/image1780.png"/><Relationship Id="rId183" Type="http://schemas.openxmlformats.org/officeDocument/2006/relationships/customXml" Target="../ink/ink2570.xml"/><Relationship Id="rId182" Type="http://schemas.openxmlformats.org/officeDocument/2006/relationships/image" Target="../media/image1779.png"/><Relationship Id="rId181" Type="http://schemas.openxmlformats.org/officeDocument/2006/relationships/customXml" Target="../ink/ink2569.xml"/><Relationship Id="rId180" Type="http://schemas.openxmlformats.org/officeDocument/2006/relationships/image" Target="../media/image1778.png"/><Relationship Id="rId18" Type="http://schemas.openxmlformats.org/officeDocument/2006/relationships/image" Target="../media/image1018.png"/><Relationship Id="rId179" Type="http://schemas.openxmlformats.org/officeDocument/2006/relationships/customXml" Target="../ink/ink2568.xml"/><Relationship Id="rId178" Type="http://schemas.openxmlformats.org/officeDocument/2006/relationships/image" Target="../media/image1777.png"/><Relationship Id="rId177" Type="http://schemas.openxmlformats.org/officeDocument/2006/relationships/customXml" Target="../ink/ink2567.xml"/><Relationship Id="rId176" Type="http://schemas.openxmlformats.org/officeDocument/2006/relationships/image" Target="../media/image1776.png"/><Relationship Id="rId175" Type="http://schemas.openxmlformats.org/officeDocument/2006/relationships/customXml" Target="../ink/ink2566.xml"/><Relationship Id="rId174" Type="http://schemas.openxmlformats.org/officeDocument/2006/relationships/image" Target="../media/image1775.png"/><Relationship Id="rId173" Type="http://schemas.openxmlformats.org/officeDocument/2006/relationships/customXml" Target="../ink/ink2565.xml"/><Relationship Id="rId172" Type="http://schemas.openxmlformats.org/officeDocument/2006/relationships/image" Target="../media/image1774.png"/><Relationship Id="rId171" Type="http://schemas.openxmlformats.org/officeDocument/2006/relationships/customXml" Target="../ink/ink2564.xml"/><Relationship Id="rId170" Type="http://schemas.openxmlformats.org/officeDocument/2006/relationships/image" Target="../media/image1773.png"/><Relationship Id="rId17" Type="http://schemas.openxmlformats.org/officeDocument/2006/relationships/customXml" Target="../ink/ink2487.xml"/><Relationship Id="rId169" Type="http://schemas.openxmlformats.org/officeDocument/2006/relationships/customXml" Target="../ink/ink2563.xml"/><Relationship Id="rId168" Type="http://schemas.openxmlformats.org/officeDocument/2006/relationships/image" Target="../media/image1772.png"/><Relationship Id="rId167" Type="http://schemas.openxmlformats.org/officeDocument/2006/relationships/customXml" Target="../ink/ink2562.xml"/><Relationship Id="rId166" Type="http://schemas.openxmlformats.org/officeDocument/2006/relationships/image" Target="../media/image1771.png"/><Relationship Id="rId165" Type="http://schemas.openxmlformats.org/officeDocument/2006/relationships/customXml" Target="../ink/ink2561.xml"/><Relationship Id="rId164" Type="http://schemas.openxmlformats.org/officeDocument/2006/relationships/image" Target="../media/image1770.png"/><Relationship Id="rId163" Type="http://schemas.openxmlformats.org/officeDocument/2006/relationships/customXml" Target="../ink/ink2560.xml"/><Relationship Id="rId162" Type="http://schemas.openxmlformats.org/officeDocument/2006/relationships/image" Target="../media/image1769.png"/><Relationship Id="rId161" Type="http://schemas.openxmlformats.org/officeDocument/2006/relationships/customXml" Target="../ink/ink2559.xml"/><Relationship Id="rId160" Type="http://schemas.openxmlformats.org/officeDocument/2006/relationships/image" Target="../media/image1089.png"/><Relationship Id="rId16" Type="http://schemas.openxmlformats.org/officeDocument/2006/relationships/image" Target="../media/image1017.png"/><Relationship Id="rId159" Type="http://schemas.openxmlformats.org/officeDocument/2006/relationships/customXml" Target="../ink/ink2558.xml"/><Relationship Id="rId158" Type="http://schemas.openxmlformats.org/officeDocument/2006/relationships/image" Target="../media/image1088.png"/><Relationship Id="rId157" Type="http://schemas.openxmlformats.org/officeDocument/2006/relationships/customXml" Target="../ink/ink2557.xml"/><Relationship Id="rId156" Type="http://schemas.openxmlformats.org/officeDocument/2006/relationships/image" Target="../media/image1087.png"/><Relationship Id="rId155" Type="http://schemas.openxmlformats.org/officeDocument/2006/relationships/customXml" Target="../ink/ink2556.xml"/><Relationship Id="rId154" Type="http://schemas.openxmlformats.org/officeDocument/2006/relationships/image" Target="../media/image1086.png"/><Relationship Id="rId153" Type="http://schemas.openxmlformats.org/officeDocument/2006/relationships/customXml" Target="../ink/ink2555.xml"/><Relationship Id="rId152" Type="http://schemas.openxmlformats.org/officeDocument/2006/relationships/image" Target="../media/image1085.png"/><Relationship Id="rId151" Type="http://schemas.openxmlformats.org/officeDocument/2006/relationships/customXml" Target="../ink/ink2554.xml"/><Relationship Id="rId150" Type="http://schemas.openxmlformats.org/officeDocument/2006/relationships/image" Target="../media/image1084.png"/><Relationship Id="rId15" Type="http://schemas.openxmlformats.org/officeDocument/2006/relationships/customXml" Target="../ink/ink2486.xml"/><Relationship Id="rId149" Type="http://schemas.openxmlformats.org/officeDocument/2006/relationships/customXml" Target="../ink/ink2553.xml"/><Relationship Id="rId148" Type="http://schemas.openxmlformats.org/officeDocument/2006/relationships/image" Target="../media/image1083.png"/><Relationship Id="rId147" Type="http://schemas.openxmlformats.org/officeDocument/2006/relationships/customXml" Target="../ink/ink2552.xml"/><Relationship Id="rId146" Type="http://schemas.openxmlformats.org/officeDocument/2006/relationships/image" Target="../media/image1082.png"/><Relationship Id="rId145" Type="http://schemas.openxmlformats.org/officeDocument/2006/relationships/customXml" Target="../ink/ink2551.xml"/><Relationship Id="rId144" Type="http://schemas.openxmlformats.org/officeDocument/2006/relationships/image" Target="../media/image1081.png"/><Relationship Id="rId143" Type="http://schemas.openxmlformats.org/officeDocument/2006/relationships/customXml" Target="../ink/ink2550.xml"/><Relationship Id="rId142" Type="http://schemas.openxmlformats.org/officeDocument/2006/relationships/image" Target="../media/image1080.png"/><Relationship Id="rId141" Type="http://schemas.openxmlformats.org/officeDocument/2006/relationships/customXml" Target="../ink/ink2549.xml"/><Relationship Id="rId140" Type="http://schemas.openxmlformats.org/officeDocument/2006/relationships/image" Target="../media/image1079.png"/><Relationship Id="rId14" Type="http://schemas.openxmlformats.org/officeDocument/2006/relationships/image" Target="../media/image1016.png"/><Relationship Id="rId139" Type="http://schemas.openxmlformats.org/officeDocument/2006/relationships/customXml" Target="../ink/ink2548.xml"/><Relationship Id="rId138" Type="http://schemas.openxmlformats.org/officeDocument/2006/relationships/image" Target="../media/image1078.png"/><Relationship Id="rId137" Type="http://schemas.openxmlformats.org/officeDocument/2006/relationships/customXml" Target="../ink/ink2547.xml"/><Relationship Id="rId136" Type="http://schemas.openxmlformats.org/officeDocument/2006/relationships/image" Target="../media/image1077.png"/><Relationship Id="rId135" Type="http://schemas.openxmlformats.org/officeDocument/2006/relationships/customXml" Target="../ink/ink2546.xml"/><Relationship Id="rId134" Type="http://schemas.openxmlformats.org/officeDocument/2006/relationships/image" Target="../media/image1076.png"/><Relationship Id="rId133" Type="http://schemas.openxmlformats.org/officeDocument/2006/relationships/customXml" Target="../ink/ink2545.xml"/><Relationship Id="rId132" Type="http://schemas.openxmlformats.org/officeDocument/2006/relationships/image" Target="../media/image1075.png"/><Relationship Id="rId131" Type="http://schemas.openxmlformats.org/officeDocument/2006/relationships/customXml" Target="../ink/ink2544.xml"/><Relationship Id="rId130" Type="http://schemas.openxmlformats.org/officeDocument/2006/relationships/image" Target="../media/image1074.png"/><Relationship Id="rId13" Type="http://schemas.openxmlformats.org/officeDocument/2006/relationships/customXml" Target="../ink/ink2485.xml"/><Relationship Id="rId129" Type="http://schemas.openxmlformats.org/officeDocument/2006/relationships/customXml" Target="../ink/ink2543.xml"/><Relationship Id="rId128" Type="http://schemas.openxmlformats.org/officeDocument/2006/relationships/image" Target="../media/image1073.png"/><Relationship Id="rId127" Type="http://schemas.openxmlformats.org/officeDocument/2006/relationships/customXml" Target="../ink/ink2542.xml"/><Relationship Id="rId126" Type="http://schemas.openxmlformats.org/officeDocument/2006/relationships/image" Target="../media/image1072.png"/><Relationship Id="rId125" Type="http://schemas.openxmlformats.org/officeDocument/2006/relationships/customXml" Target="../ink/ink2541.xml"/><Relationship Id="rId124" Type="http://schemas.openxmlformats.org/officeDocument/2006/relationships/image" Target="../media/image1071.png"/><Relationship Id="rId123" Type="http://schemas.openxmlformats.org/officeDocument/2006/relationships/customXml" Target="../ink/ink2540.xml"/><Relationship Id="rId122" Type="http://schemas.openxmlformats.org/officeDocument/2006/relationships/image" Target="../media/image1070.png"/><Relationship Id="rId121" Type="http://schemas.openxmlformats.org/officeDocument/2006/relationships/customXml" Target="../ink/ink2539.xml"/><Relationship Id="rId120" Type="http://schemas.openxmlformats.org/officeDocument/2006/relationships/image" Target="../media/image1069.png"/><Relationship Id="rId12" Type="http://schemas.openxmlformats.org/officeDocument/2006/relationships/image" Target="../media/image1015.png"/><Relationship Id="rId119" Type="http://schemas.openxmlformats.org/officeDocument/2006/relationships/customXml" Target="../ink/ink2538.xml"/><Relationship Id="rId118" Type="http://schemas.openxmlformats.org/officeDocument/2006/relationships/image" Target="../media/image1068.png"/><Relationship Id="rId117" Type="http://schemas.openxmlformats.org/officeDocument/2006/relationships/customXml" Target="../ink/ink2537.xml"/><Relationship Id="rId116" Type="http://schemas.openxmlformats.org/officeDocument/2006/relationships/image" Target="../media/image1067.png"/><Relationship Id="rId115" Type="http://schemas.openxmlformats.org/officeDocument/2006/relationships/customXml" Target="../ink/ink2536.xml"/><Relationship Id="rId114" Type="http://schemas.openxmlformats.org/officeDocument/2006/relationships/image" Target="../media/image1066.png"/><Relationship Id="rId113" Type="http://schemas.openxmlformats.org/officeDocument/2006/relationships/customXml" Target="../ink/ink2535.xml"/><Relationship Id="rId112" Type="http://schemas.openxmlformats.org/officeDocument/2006/relationships/image" Target="../media/image1065.png"/><Relationship Id="rId111" Type="http://schemas.openxmlformats.org/officeDocument/2006/relationships/customXml" Target="../ink/ink2534.xml"/><Relationship Id="rId110" Type="http://schemas.openxmlformats.org/officeDocument/2006/relationships/image" Target="../media/image1064.png"/><Relationship Id="rId11" Type="http://schemas.openxmlformats.org/officeDocument/2006/relationships/customXml" Target="../ink/ink2484.xml"/><Relationship Id="rId109" Type="http://schemas.openxmlformats.org/officeDocument/2006/relationships/customXml" Target="../ink/ink2533.xml"/><Relationship Id="rId108" Type="http://schemas.openxmlformats.org/officeDocument/2006/relationships/image" Target="../media/image1063.png"/><Relationship Id="rId107" Type="http://schemas.openxmlformats.org/officeDocument/2006/relationships/customXml" Target="../ink/ink2532.xml"/><Relationship Id="rId106" Type="http://schemas.openxmlformats.org/officeDocument/2006/relationships/image" Target="../media/image1062.png"/><Relationship Id="rId105" Type="http://schemas.openxmlformats.org/officeDocument/2006/relationships/customXml" Target="../ink/ink2531.xml"/><Relationship Id="rId104" Type="http://schemas.openxmlformats.org/officeDocument/2006/relationships/image" Target="../media/image1061.png"/><Relationship Id="rId103" Type="http://schemas.openxmlformats.org/officeDocument/2006/relationships/customXml" Target="../ink/ink2530.xml"/><Relationship Id="rId102" Type="http://schemas.openxmlformats.org/officeDocument/2006/relationships/image" Target="../media/image1060.png"/><Relationship Id="rId101" Type="http://schemas.openxmlformats.org/officeDocument/2006/relationships/customXml" Target="../ink/ink2529.xml"/><Relationship Id="rId100" Type="http://schemas.openxmlformats.org/officeDocument/2006/relationships/image" Target="../media/image1059.png"/><Relationship Id="rId10" Type="http://schemas.openxmlformats.org/officeDocument/2006/relationships/image" Target="../media/image1014.png"/><Relationship Id="rId1" Type="http://schemas.openxmlformats.org/officeDocument/2006/relationships/customXml" Target="../ink/ink247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audio" Target="../media/audio3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68.wmf"/><Relationship Id="rId1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audio" Target="../media/audio3.wav"/><Relationship Id="rId2" Type="http://schemas.openxmlformats.org/officeDocument/2006/relationships/audio" Target="../media/audio1.wav"/><Relationship Id="rId1" Type="http://schemas.openxmlformats.org/officeDocument/2006/relationships/audio" Target="../media/audio2.wav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6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8.jpeg"/><Relationship Id="rId2" Type="http://schemas.openxmlformats.org/officeDocument/2006/relationships/hyperlink" Target="http://www.ndip.cn/computer/taocp/art.htm" TargetMode="Externa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18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18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18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18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18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70.png"/><Relationship Id="rId1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58.xml"/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58.xml"/><Relationship Id="rId5" Type="http://schemas.openxmlformats.org/officeDocument/2006/relationships/image" Target="../media/image10.png"/><Relationship Id="rId4" Type="http://schemas.openxmlformats.org/officeDocument/2006/relationships/image" Target="../media/image9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72.emf"/><Relationship Id="rId1" Type="http://schemas.openxmlformats.org/officeDocument/2006/relationships/oleObject" Target="../embeddings/oleObject7.bin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58.xml"/><Relationship Id="rId4" Type="http://schemas.openxmlformats.org/officeDocument/2006/relationships/image" Target="../media/image372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0.png"/><Relationship Id="rId1" Type="http://schemas.openxmlformats.org/officeDocument/2006/relationships/tags" Target="../tags/tag89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58.xml"/><Relationship Id="rId5" Type="http://schemas.openxmlformats.org/officeDocument/2006/relationships/image" Target="../media/image372.e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0.png"/><Relationship Id="rId2" Type="http://schemas.openxmlformats.org/officeDocument/2006/relationships/image" Target="../media/image1872.png"/><Relationship Id="rId1" Type="http://schemas.openxmlformats.org/officeDocument/2006/relationships/image" Target="../media/image1871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58.xml"/><Relationship Id="rId5" Type="http://schemas.openxmlformats.org/officeDocument/2006/relationships/image" Target="../media/image10.png"/><Relationship Id="rId4" Type="http://schemas.openxmlformats.org/officeDocument/2006/relationships/image" Target="../media/image9.e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872.png"/><Relationship Id="rId1" Type="http://schemas.openxmlformats.org/officeDocument/2006/relationships/image" Target="../media/image18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873.png"/><Relationship Id="rId1" Type="http://schemas.openxmlformats.org/officeDocument/2006/relationships/tags" Target="../tags/tag9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873.png"/><Relationship Id="rId2" Type="http://schemas.openxmlformats.org/officeDocument/2006/relationships/tags" Target="../tags/tag91.xml"/><Relationship Id="rId1" Type="http://schemas.openxmlformats.org/officeDocument/2006/relationships/image" Target="../media/image18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9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87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876.wmf"/><Relationship Id="rId1" Type="http://schemas.openxmlformats.org/officeDocument/2006/relationships/oleObject" Target="../embeddings/oleObject12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878.png"/><Relationship Id="rId1" Type="http://schemas.openxmlformats.org/officeDocument/2006/relationships/image" Target="../media/image18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18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18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66.xml"/><Relationship Id="rId3" Type="http://schemas.openxmlformats.org/officeDocument/2006/relationships/image" Target="../media/image10.png"/><Relationship Id="rId2" Type="http://schemas.openxmlformats.org/officeDocument/2006/relationships/image" Target="../media/image1880.emf"/><Relationship Id="rId1" Type="http://schemas.openxmlformats.org/officeDocument/2006/relationships/oleObject" Target="../embeddings/oleObject13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881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60375" y="914400"/>
            <a:ext cx="10957560" cy="2570480"/>
          </a:xfrm>
        </p:spPr>
        <p:txBody>
          <a:bodyPr>
            <a:noAutofit/>
          </a:bodyPr>
          <a:p>
            <a:r>
              <a:rPr lang="en-US" altLang="zh-CN" sz="4000"/>
              <a:t>Chapter 04 </a:t>
            </a:r>
            <a:r>
              <a:rPr lang="zh-CN" altLang="en-US" sz="4000"/>
              <a:t>语法分析：</a:t>
            </a:r>
            <a:r>
              <a:rPr lang="zh-CN" altLang="en-US" sz="4000">
                <a:sym typeface="+mn-ea"/>
              </a:rPr>
              <a:t>第二部分</a:t>
            </a:r>
            <a:r>
              <a:rPr lang="en-US" altLang="zh-CN" sz="4000">
                <a:sym typeface="+mn-ea"/>
              </a:rPr>
              <a:t>LR</a:t>
            </a:r>
            <a:r>
              <a:rPr lang="zh-CN" altLang="en-US" sz="4000">
                <a:sym typeface="+mn-ea"/>
              </a:rPr>
              <a:t>分析</a:t>
            </a:r>
            <a:br>
              <a:rPr lang="zh-CN" altLang="en-US" sz="4000"/>
            </a:br>
            <a:r>
              <a:rPr lang="en-US" altLang="zh-CN" sz="4000"/>
              <a:t>Syntax Analysis(Parsing)</a:t>
            </a:r>
            <a:r>
              <a:rPr lang="zh-CN" altLang="en-US" sz="4000"/>
              <a:t>：</a:t>
            </a:r>
            <a:br>
              <a:rPr lang="zh-CN" altLang="en-US" sz="4000"/>
            </a:br>
            <a:r>
              <a:rPr lang="en-US" altLang="zh-CN" sz="4000"/>
              <a:t>LR Analysis</a:t>
            </a:r>
            <a:endParaRPr lang="en-US" altLang="zh-CN" sz="4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林奕</a:t>
            </a:r>
            <a:r>
              <a:rPr lang="en-US" altLang="zh-CN"/>
              <a:t>/Lin Yi</a:t>
            </a:r>
            <a:endParaRPr lang="en-US" altLang="zh-CN"/>
          </a:p>
          <a:p>
            <a:r>
              <a:rPr lang="zh-CN" altLang="en-US"/>
              <a:t>西北工业大学计算机学院</a:t>
            </a:r>
            <a:r>
              <a:rPr lang="en-US" altLang="zh-CN"/>
              <a:t>/School of computer science</a:t>
            </a:r>
            <a:r>
              <a:rPr lang="zh-CN" altLang="en-US"/>
              <a:t>，</a:t>
            </a:r>
            <a:r>
              <a:rPr lang="en-US" altLang="zh-CN"/>
              <a:t>NWPU</a:t>
            </a:r>
            <a:endParaRPr lang="en-US" altLang="zh-CN"/>
          </a:p>
          <a:p>
            <a:r>
              <a:rPr lang="en-US" altLang="zh-CN"/>
              <a:t>2022</a:t>
            </a:r>
            <a:r>
              <a:rPr lang="zh-CN" altLang="en-US"/>
              <a:t>，</a:t>
            </a:r>
            <a:r>
              <a:rPr lang="en-US" altLang="zh-CN"/>
              <a:t>April 19</a:t>
            </a:r>
            <a:endParaRPr lang="en-US" altLang="zh-CN"/>
          </a:p>
          <a:p>
            <a:r>
              <a:rPr lang="en-US" altLang="zh-CN"/>
              <a:t>134&amp;75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/>
              <a:t>西北工业大学    林奕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734300" y="3267075"/>
              <a:ext cx="615950" cy="60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7734300" y="3267075"/>
                <a:ext cx="6159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8445500" y="3022600"/>
              <a:ext cx="180975" cy="4540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8445500" y="3022600"/>
                <a:ext cx="1809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607425" y="3190875"/>
              <a:ext cx="171450" cy="314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607425" y="3190875"/>
                <a:ext cx="171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826500" y="3330575"/>
              <a:ext cx="209550" cy="142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826500" y="3330575"/>
                <a:ext cx="2095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807450" y="3343275"/>
              <a:ext cx="57150" cy="101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807450" y="334327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324975" y="3095625"/>
              <a:ext cx="561975" cy="393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324975" y="3095625"/>
                <a:ext cx="561975" cy="393700"/>
              </a:xfrm>
              <a:prstGeom prst="rect"/>
            </p:spPr>
          </p:pic>
        </mc:Fallback>
      </mc:AlternateContent>
    </p:spTree>
    <p:custDataLst>
      <p:tags r:id="rId1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1300" name="内容占位符 311299"/>
          <p:cNvGraphicFramePr/>
          <p:nvPr>
            <p:ph sz="half" idx="2"/>
          </p:nvPr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3230" imgH="2482850" progId="Word.Document.8">
                  <p:embed/>
                </p:oleObj>
              </mc:Choice>
              <mc:Fallback>
                <p:oleObj name="" r:id="rId1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3920" y="69977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>
              <a:buNone/>
            </a:pPr>
            <a:r>
              <a:rPr lang="en-US" altLang="zh-CN" sz="2400" b="1">
                <a:sym typeface="+mn-ea"/>
              </a:rPr>
              <a:t>E→E+n | n</a:t>
            </a:r>
            <a:endParaRPr lang="en-US" altLang="zh-CN" sz="2400" b="1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188450" y="473075"/>
              <a:ext cx="149225" cy="95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188450" y="47307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9197975" y="365125"/>
              <a:ext cx="149225" cy="3905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9197975" y="365125"/>
                <a:ext cx="1492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9372600" y="558800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9372600" y="558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9353550" y="514350"/>
              <a:ext cx="203200" cy="152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9353550" y="51435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585325" y="555625"/>
              <a:ext cx="98425" cy="857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585325" y="555625"/>
                <a:ext cx="984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9340850" y="568325"/>
              <a:ext cx="6350" cy="920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9340850" y="568325"/>
                <a:ext cx="63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9721850" y="396875"/>
              <a:ext cx="53975" cy="244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9721850" y="396875"/>
                <a:ext cx="539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9940925" y="479425"/>
              <a:ext cx="117475" cy="2508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9940925" y="479425"/>
                <a:ext cx="1174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10080625" y="396875"/>
              <a:ext cx="323850" cy="269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10080625" y="396875"/>
                <a:ext cx="323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0029825" y="476250"/>
              <a:ext cx="53975" cy="50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10029825" y="476250"/>
                <a:ext cx="539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10426700" y="546100"/>
              <a:ext cx="114300" cy="88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10426700" y="54610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10668000" y="406400"/>
              <a:ext cx="85725" cy="180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10668000" y="406400"/>
                <a:ext cx="857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10598150" y="723900"/>
              <a:ext cx="60325" cy="47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10598150" y="723900"/>
                <a:ext cx="603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7867650" y="66675"/>
              <a:ext cx="130175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7867650" y="66675"/>
                <a:ext cx="130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8020050" y="92075"/>
              <a:ext cx="79375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8020050" y="92075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8077200" y="190500"/>
              <a:ext cx="190500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8077200" y="190500"/>
                <a:ext cx="1905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8099425" y="88900"/>
              <a:ext cx="50800" cy="304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8099425" y="88900"/>
                <a:ext cx="50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8150225" y="76200"/>
              <a:ext cx="69850" cy="298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8150225" y="76200"/>
                <a:ext cx="69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8007350" y="241300"/>
              <a:ext cx="31750" cy="127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8007350" y="24130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8232775" y="200025"/>
              <a:ext cx="209550" cy="88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8232775" y="200025"/>
                <a:ext cx="209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8445500" y="225425"/>
              <a:ext cx="254000" cy="793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8445500" y="225425"/>
                <a:ext cx="254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8769350" y="177800"/>
              <a:ext cx="114300" cy="95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8769350" y="17780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8455025" y="184150"/>
              <a:ext cx="47625" cy="98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8455025" y="184150"/>
                <a:ext cx="476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8982075" y="206375"/>
              <a:ext cx="288925" cy="9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8982075" y="206375"/>
                <a:ext cx="288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9404350" y="92075"/>
              <a:ext cx="53975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9404350" y="92075"/>
                <a:ext cx="539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9458325" y="92075"/>
              <a:ext cx="123825" cy="152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9458325" y="92075"/>
                <a:ext cx="123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9652000" y="66675"/>
              <a:ext cx="31750" cy="2095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9652000" y="66675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9680575" y="57150"/>
              <a:ext cx="10160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9680575" y="5715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9652000" y="155575"/>
              <a:ext cx="114300" cy="31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9652000" y="155575"/>
                <a:ext cx="1143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9782175" y="38100"/>
              <a:ext cx="117475" cy="234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9782175" y="38100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886950" y="25400"/>
              <a:ext cx="31750" cy="215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886950" y="2540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801225" y="133350"/>
              <a:ext cx="127000" cy="12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801225" y="1333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8924925" y="387350"/>
              <a:ext cx="171450" cy="190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8924925" y="387350"/>
                <a:ext cx="171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8975725" y="412750"/>
              <a:ext cx="47625" cy="1746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8975725" y="412750"/>
                <a:ext cx="476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9175750" y="917575"/>
              <a:ext cx="190500" cy="228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9175750" y="917575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7146925" y="574675"/>
              <a:ext cx="374650" cy="307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7146925" y="574675"/>
                <a:ext cx="3746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547225" y="873125"/>
              <a:ext cx="149225" cy="241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547225" y="873125"/>
                <a:ext cx="149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9553575" y="860425"/>
              <a:ext cx="120650" cy="95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9553575" y="86042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9556750" y="958850"/>
              <a:ext cx="149225" cy="127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9556750" y="95885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839325" y="968375"/>
              <a:ext cx="247650" cy="200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839325" y="968375"/>
                <a:ext cx="2476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0318750" y="917575"/>
              <a:ext cx="47625" cy="234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0318750" y="917575"/>
                <a:ext cx="476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0382250" y="1038225"/>
              <a:ext cx="152400" cy="1206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0382250" y="1038225"/>
                <a:ext cx="152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10518775" y="993775"/>
              <a:ext cx="79375" cy="187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10518775" y="993775"/>
                <a:ext cx="793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10604500" y="949325"/>
              <a:ext cx="171450" cy="263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10604500" y="949325"/>
                <a:ext cx="171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10956925" y="1044575"/>
              <a:ext cx="177800" cy="101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10956925" y="1044575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11325225" y="895350"/>
              <a:ext cx="69850" cy="285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11325225" y="895350"/>
                <a:ext cx="69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11268075" y="990600"/>
              <a:ext cx="152400" cy="15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11268075" y="990600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11410950" y="1050925"/>
              <a:ext cx="76200" cy="984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11410950" y="1050925"/>
                <a:ext cx="762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11471275" y="1066800"/>
              <a:ext cx="206375" cy="82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11471275" y="1066800"/>
                <a:ext cx="2063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11699875" y="1050925"/>
              <a:ext cx="92075" cy="1428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11699875" y="105092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11398250" y="968375"/>
              <a:ext cx="31750" cy="184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11398250" y="96837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11788775" y="993775"/>
              <a:ext cx="6350" cy="635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11788775" y="993775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11852275" y="958850"/>
              <a:ext cx="180975" cy="1809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11852275" y="958850"/>
                <a:ext cx="180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788400" y="1247775"/>
              <a:ext cx="327025" cy="276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788400" y="1247775"/>
                <a:ext cx="3270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890000" y="1260475"/>
              <a:ext cx="117475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890000" y="1260475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435975" y="1393825"/>
              <a:ext cx="768350" cy="393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435975" y="1393825"/>
                <a:ext cx="7683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258300" y="1263650"/>
              <a:ext cx="130175" cy="222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258300" y="12636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426575" y="1285875"/>
              <a:ext cx="133350" cy="168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426575" y="128587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610725" y="1330325"/>
              <a:ext cx="101600" cy="1365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610725" y="1330325"/>
                <a:ext cx="1016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725025" y="1317625"/>
              <a:ext cx="79375" cy="187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725025" y="1317625"/>
                <a:ext cx="793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998075" y="140335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"/>
            </p:blipFill>
            <p:spPr>
              <a:xfrm>
                <a:off x="9998075" y="1403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10020300" y="1308100"/>
              <a:ext cx="171450" cy="152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10020300" y="1308100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10010775" y="1371600"/>
              <a:ext cx="19050" cy="920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10010775" y="1371600"/>
                <a:ext cx="190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10375900" y="1362075"/>
              <a:ext cx="98425" cy="1174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10375900" y="1362075"/>
                <a:ext cx="984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10534650" y="1254125"/>
              <a:ext cx="454025" cy="2571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10534650" y="1254125"/>
                <a:ext cx="4540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6359525" y="2324100"/>
              <a:ext cx="358775" cy="3524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6359525" y="2324100"/>
                <a:ext cx="3587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3717925" y="1123950"/>
              <a:ext cx="1835150" cy="16795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3717925" y="1123950"/>
                <a:ext cx="1835150" cy="167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3124200" y="2978150"/>
              <a:ext cx="231775" cy="3524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3124200" y="2978150"/>
                <a:ext cx="2317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3101975" y="3000375"/>
              <a:ext cx="635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"/>
            </p:blipFill>
            <p:spPr>
              <a:xfrm>
                <a:off x="3101975" y="3000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3114675" y="3130550"/>
              <a:ext cx="165100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3114675" y="31305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3130550" y="2990850"/>
              <a:ext cx="168275" cy="222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3130550" y="299085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3333750" y="2774950"/>
              <a:ext cx="19050" cy="244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3333750" y="2774950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3162300" y="3629025"/>
              <a:ext cx="206375" cy="3270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3162300" y="3629025"/>
                <a:ext cx="2063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3171825" y="3578225"/>
              <a:ext cx="146050" cy="635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3171825" y="3578225"/>
                <a:ext cx="146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3197225" y="3692525"/>
              <a:ext cx="196850" cy="92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3197225" y="3692525"/>
                <a:ext cx="196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517900" y="3705225"/>
              <a:ext cx="136525" cy="571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517900" y="3705225"/>
                <a:ext cx="1365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3622675" y="3629025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3622675" y="3629025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3365500" y="3463925"/>
              <a:ext cx="34925" cy="155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3365500" y="3463925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3933825" y="3527425"/>
              <a:ext cx="187325" cy="3587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3933825" y="3527425"/>
                <a:ext cx="1873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3914775" y="3514725"/>
              <a:ext cx="130175" cy="95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3914775" y="35147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3914775" y="3683000"/>
              <a:ext cx="161925" cy="25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3914775" y="3683000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2914650" y="3959225"/>
              <a:ext cx="1352550" cy="95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2914650" y="3959225"/>
                <a:ext cx="135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3476625" y="4289425"/>
              <a:ext cx="76200" cy="536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3476625" y="4289425"/>
                <a:ext cx="762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3613150" y="4845050"/>
              <a:ext cx="117475" cy="1905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3613150" y="4845050"/>
                <a:ext cx="1174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3749675" y="4727575"/>
              <a:ext cx="130175" cy="3048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3749675" y="4727575"/>
                <a:ext cx="130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3902075" y="4600575"/>
              <a:ext cx="168275" cy="4286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3902075" y="4600575"/>
                <a:ext cx="1682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4381500" y="4778375"/>
              <a:ext cx="168275" cy="2254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4381500" y="4778375"/>
                <a:ext cx="1682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4581525" y="4791075"/>
              <a:ext cx="276225" cy="2063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4581525" y="4791075"/>
                <a:ext cx="276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5172075" y="4705350"/>
              <a:ext cx="127000" cy="3206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5172075" y="4705350"/>
                <a:ext cx="1270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5280025" y="4606925"/>
              <a:ext cx="409575" cy="4222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5280025" y="4606925"/>
                <a:ext cx="4095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5616575" y="4654550"/>
              <a:ext cx="209550" cy="279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5616575" y="4654550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6099175" y="4635500"/>
              <a:ext cx="82550" cy="222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6099175" y="4635500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6216650" y="4686300"/>
              <a:ext cx="88900" cy="473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6216650" y="4686300"/>
                <a:ext cx="889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6337300" y="4606925"/>
              <a:ext cx="200025" cy="2571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6337300" y="4606925"/>
                <a:ext cx="2000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6575425" y="4508500"/>
              <a:ext cx="301625" cy="390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6575425" y="4508500"/>
                <a:ext cx="3016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7061200" y="4391025"/>
              <a:ext cx="212725" cy="4476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7061200" y="4391025"/>
                <a:ext cx="2127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7562850" y="4467225"/>
              <a:ext cx="107950" cy="292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7562850" y="4467225"/>
                <a:ext cx="1079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7715250" y="4533900"/>
              <a:ext cx="111125" cy="1714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7715250" y="4533900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7896225" y="4337050"/>
              <a:ext cx="44450" cy="342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7896225" y="4337050"/>
                <a:ext cx="44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7940675" y="4543425"/>
              <a:ext cx="152400" cy="1619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7940675" y="4543425"/>
                <a:ext cx="152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7686675" y="4530725"/>
              <a:ext cx="139700" cy="1809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7686675" y="4530725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8296275" y="4540250"/>
              <a:ext cx="136525" cy="6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8296275" y="4540250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8359775" y="4337050"/>
              <a:ext cx="82550" cy="501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8359775" y="4337050"/>
                <a:ext cx="825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8470900" y="4562475"/>
              <a:ext cx="155575" cy="1333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8470900" y="4562475"/>
                <a:ext cx="155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8410575" y="4552950"/>
              <a:ext cx="73025" cy="1365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8410575" y="4552950"/>
                <a:ext cx="73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8899525" y="4562475"/>
              <a:ext cx="9525" cy="730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8899525" y="4562475"/>
                <a:ext cx="95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8883650" y="4400550"/>
              <a:ext cx="298450" cy="2889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8883650" y="4400550"/>
                <a:ext cx="298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9321800" y="4629150"/>
              <a:ext cx="63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9"/>
            </p:blipFill>
            <p:spPr>
              <a:xfrm>
                <a:off x="9321800" y="4629150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2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053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0531" name="标题 115713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576262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补充示例：</a:t>
            </a:r>
            <a:r>
              <a:rPr lang="en-US" altLang="zh-CN" sz="4000"/>
              <a:t>LR(1)</a:t>
            </a:r>
            <a:r>
              <a:rPr lang="zh-CN" altLang="en-US" sz="4000" dirty="0"/>
              <a:t>的</a:t>
            </a:r>
            <a:r>
              <a:rPr lang="en-US" altLang="zh-CN" sz="4000"/>
              <a:t>DFA</a:t>
            </a:r>
            <a:endParaRPr lang="en-US" altLang="zh-CN" sz="4000"/>
          </a:p>
        </p:txBody>
      </p:sp>
      <p:grpSp>
        <p:nvGrpSpPr>
          <p:cNvPr id="150532" name="组合 115715"/>
          <p:cNvGrpSpPr/>
          <p:nvPr/>
        </p:nvGrpSpPr>
        <p:grpSpPr>
          <a:xfrm>
            <a:off x="1676400" y="836613"/>
            <a:ext cx="8763000" cy="5410200"/>
            <a:chOff x="96" y="720"/>
            <a:chExt cx="5520" cy="3408"/>
          </a:xfrm>
        </p:grpSpPr>
        <p:grpSp>
          <p:nvGrpSpPr>
            <p:cNvPr id="150533" name="组合 115716"/>
            <p:cNvGrpSpPr/>
            <p:nvPr/>
          </p:nvGrpSpPr>
          <p:grpSpPr>
            <a:xfrm>
              <a:off x="96" y="720"/>
              <a:ext cx="3308" cy="3408"/>
              <a:chOff x="336" y="720"/>
              <a:chExt cx="3308" cy="3408"/>
            </a:xfrm>
          </p:grpSpPr>
          <p:sp>
            <p:nvSpPr>
              <p:cNvPr id="150534" name="矩形 115717"/>
              <p:cNvSpPr/>
              <p:nvPr/>
            </p:nvSpPr>
            <p:spPr>
              <a:xfrm>
                <a:off x="336" y="740"/>
                <a:ext cx="1266" cy="954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6000" tIns="14400" rIns="21600" bIns="46800" anchor="t" anchorCtr="0"/>
              <a:p>
                <a:pPr algn="just" eaLnBrk="0" hangingPunct="0"/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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#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  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S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#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 err="1">
                    <a:latin typeface="Times New Roman" panose="02020603050405020304" pitchFamily="18" charset="0"/>
                  </a:rPr>
                  <a:t>bB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35" name="矩形 115718"/>
              <p:cNvSpPr/>
              <p:nvPr/>
            </p:nvSpPr>
            <p:spPr>
              <a:xfrm>
                <a:off x="2299" y="751"/>
                <a:ext cx="1266" cy="410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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#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  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1</a:t>
                </a:r>
                <a:endParaRPr lang="en-US" altLang="zh-CN" sz="24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36" name="矩形 115719"/>
              <p:cNvSpPr/>
              <p:nvPr/>
            </p:nvSpPr>
            <p:spPr>
              <a:xfrm>
                <a:off x="2326" y="1514"/>
                <a:ext cx="1266" cy="768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 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#</a:t>
                </a:r>
                <a:endPara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 err="1">
                    <a:latin typeface="Times New Roman" panose="02020603050405020304" pitchFamily="18" charset="0"/>
                  </a:rPr>
                  <a:t>bB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#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#   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2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37" name="直接连接符 115720"/>
              <p:cNvSpPr/>
              <p:nvPr/>
            </p:nvSpPr>
            <p:spPr>
              <a:xfrm>
                <a:off x="1616" y="951"/>
                <a:ext cx="65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</p:sp>
          <p:sp>
            <p:nvSpPr>
              <p:cNvPr id="150538" name="矩形 115721"/>
              <p:cNvSpPr/>
              <p:nvPr/>
            </p:nvSpPr>
            <p:spPr>
              <a:xfrm>
                <a:off x="1750" y="720"/>
                <a:ext cx="336" cy="27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S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39" name="任意多边形 115722"/>
              <p:cNvSpPr/>
              <p:nvPr/>
            </p:nvSpPr>
            <p:spPr>
              <a:xfrm>
                <a:off x="943" y="1704"/>
                <a:ext cx="1358" cy="371"/>
              </a:xfrm>
              <a:custGeom>
                <a:avLst/>
                <a:gdLst/>
                <a:ahLst/>
                <a:cxnLst/>
                <a:pathLst>
                  <a:path w="1515" h="555">
                    <a:moveTo>
                      <a:pt x="0" y="0"/>
                    </a:moveTo>
                    <a:cubicBezTo>
                      <a:pt x="3" y="40"/>
                      <a:pt x="5" y="188"/>
                      <a:pt x="15" y="255"/>
                    </a:cubicBezTo>
                    <a:cubicBezTo>
                      <a:pt x="25" y="322"/>
                      <a:pt x="35" y="368"/>
                      <a:pt x="60" y="405"/>
                    </a:cubicBezTo>
                    <a:cubicBezTo>
                      <a:pt x="85" y="442"/>
                      <a:pt x="113" y="458"/>
                      <a:pt x="165" y="480"/>
                    </a:cubicBezTo>
                    <a:cubicBezTo>
                      <a:pt x="217" y="502"/>
                      <a:pt x="150" y="527"/>
                      <a:pt x="375" y="540"/>
                    </a:cubicBezTo>
                    <a:cubicBezTo>
                      <a:pt x="600" y="553"/>
                      <a:pt x="1278" y="552"/>
                      <a:pt x="1515" y="555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0540" name="矩形 115723"/>
              <p:cNvSpPr/>
              <p:nvPr/>
            </p:nvSpPr>
            <p:spPr>
              <a:xfrm>
                <a:off x="1575" y="1825"/>
                <a:ext cx="339" cy="27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41" name="直接连接符 115724"/>
              <p:cNvSpPr/>
              <p:nvPr/>
            </p:nvSpPr>
            <p:spPr>
              <a:xfrm flipH="1">
                <a:off x="912" y="1694"/>
                <a:ext cx="18" cy="826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0542" name="矩形 115725"/>
              <p:cNvSpPr/>
              <p:nvPr/>
            </p:nvSpPr>
            <p:spPr>
              <a:xfrm>
                <a:off x="2378" y="2463"/>
                <a:ext cx="1266" cy="791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6000" tIns="14400" rIns="21600" bIns="46800" anchor="t" anchorCtr="0"/>
              <a:p>
                <a:pPr algn="just" eaLnBrk="0" hangingPunct="0"/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</a:t>
                </a:r>
                <a:r>
                  <a:rPr lang="en-US" altLang="zh-CN" sz="2400" b="1" i="1" err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 err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zh-CN" sz="2400" b="1" i="1" err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 err="1">
                    <a:latin typeface="Times New Roman" panose="02020603050405020304" pitchFamily="18" charset="0"/>
                  </a:rPr>
                  <a:t>bB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3</a:t>
                </a:r>
                <a:endParaRPr lang="en-US" altLang="zh-CN" sz="24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43" name="矩形 115726"/>
              <p:cNvSpPr/>
              <p:nvPr/>
            </p:nvSpPr>
            <p:spPr>
              <a:xfrm>
                <a:off x="2364" y="3708"/>
                <a:ext cx="1267" cy="420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 err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 err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</a:t>
                </a:r>
                <a:r>
                  <a:rPr lang="en-US" altLang="zh-CN" sz="2400" b="1" i="1" err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4</a:t>
                </a:r>
                <a:endParaRPr lang="en-US" altLang="zh-CN" sz="24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44" name="任意多边形 115727"/>
              <p:cNvSpPr/>
              <p:nvPr/>
            </p:nvSpPr>
            <p:spPr>
              <a:xfrm>
                <a:off x="915" y="2475"/>
                <a:ext cx="1425" cy="362"/>
              </a:xfrm>
              <a:custGeom>
                <a:avLst/>
                <a:gdLst/>
                <a:ahLst/>
                <a:cxnLst/>
                <a:pathLst>
                  <a:path w="1515" h="555">
                    <a:moveTo>
                      <a:pt x="0" y="0"/>
                    </a:moveTo>
                    <a:cubicBezTo>
                      <a:pt x="3" y="40"/>
                      <a:pt x="5" y="188"/>
                      <a:pt x="15" y="255"/>
                    </a:cubicBezTo>
                    <a:cubicBezTo>
                      <a:pt x="25" y="322"/>
                      <a:pt x="35" y="368"/>
                      <a:pt x="60" y="405"/>
                    </a:cubicBezTo>
                    <a:cubicBezTo>
                      <a:pt x="85" y="442"/>
                      <a:pt x="113" y="458"/>
                      <a:pt x="165" y="480"/>
                    </a:cubicBezTo>
                    <a:cubicBezTo>
                      <a:pt x="217" y="502"/>
                      <a:pt x="150" y="527"/>
                      <a:pt x="375" y="540"/>
                    </a:cubicBezTo>
                    <a:cubicBezTo>
                      <a:pt x="600" y="553"/>
                      <a:pt x="1278" y="552"/>
                      <a:pt x="1515" y="555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0545" name="任意多边形 115728"/>
              <p:cNvSpPr/>
              <p:nvPr/>
            </p:nvSpPr>
            <p:spPr>
              <a:xfrm>
                <a:off x="915" y="3527"/>
                <a:ext cx="1425" cy="362"/>
              </a:xfrm>
              <a:custGeom>
                <a:avLst/>
                <a:gdLst/>
                <a:ahLst/>
                <a:cxnLst/>
                <a:pathLst>
                  <a:path w="1515" h="555">
                    <a:moveTo>
                      <a:pt x="0" y="0"/>
                    </a:moveTo>
                    <a:cubicBezTo>
                      <a:pt x="3" y="40"/>
                      <a:pt x="5" y="188"/>
                      <a:pt x="15" y="255"/>
                    </a:cubicBezTo>
                    <a:cubicBezTo>
                      <a:pt x="25" y="322"/>
                      <a:pt x="35" y="368"/>
                      <a:pt x="60" y="405"/>
                    </a:cubicBezTo>
                    <a:cubicBezTo>
                      <a:pt x="85" y="442"/>
                      <a:pt x="113" y="458"/>
                      <a:pt x="165" y="480"/>
                    </a:cubicBezTo>
                    <a:cubicBezTo>
                      <a:pt x="217" y="502"/>
                      <a:pt x="150" y="527"/>
                      <a:pt x="375" y="540"/>
                    </a:cubicBezTo>
                    <a:cubicBezTo>
                      <a:pt x="600" y="553"/>
                      <a:pt x="1278" y="552"/>
                      <a:pt x="1515" y="555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0546" name="直接连接符 115729"/>
              <p:cNvSpPr/>
              <p:nvPr/>
            </p:nvSpPr>
            <p:spPr>
              <a:xfrm>
                <a:off x="912" y="2553"/>
                <a:ext cx="0" cy="1005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0547" name="矩形 115730"/>
              <p:cNvSpPr/>
              <p:nvPr/>
            </p:nvSpPr>
            <p:spPr>
              <a:xfrm>
                <a:off x="1632" y="3600"/>
                <a:ext cx="336" cy="26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48" name="直接连接符 115731"/>
              <p:cNvSpPr/>
              <p:nvPr/>
            </p:nvSpPr>
            <p:spPr>
              <a:xfrm>
                <a:off x="2999" y="3267"/>
                <a:ext cx="0" cy="43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</p:sp>
          <p:sp>
            <p:nvSpPr>
              <p:cNvPr id="150549" name="矩形 115732"/>
              <p:cNvSpPr/>
              <p:nvPr/>
            </p:nvSpPr>
            <p:spPr>
              <a:xfrm>
                <a:off x="2736" y="3312"/>
                <a:ext cx="338" cy="26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50" name="矩形 115733"/>
              <p:cNvSpPr/>
              <p:nvPr/>
            </p:nvSpPr>
            <p:spPr>
              <a:xfrm>
                <a:off x="1584" y="2496"/>
                <a:ext cx="211" cy="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51" name="矩形 115734"/>
              <p:cNvSpPr/>
              <p:nvPr/>
            </p:nvSpPr>
            <p:spPr>
              <a:xfrm>
                <a:off x="1872" y="3216"/>
                <a:ext cx="211" cy="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52" name="任意多边形 115735"/>
              <p:cNvSpPr/>
              <p:nvPr/>
            </p:nvSpPr>
            <p:spPr>
              <a:xfrm>
                <a:off x="2088" y="3161"/>
                <a:ext cx="456" cy="414"/>
              </a:xfrm>
              <a:custGeom>
                <a:avLst/>
                <a:gdLst/>
                <a:ahLst/>
                <a:cxnLst/>
                <a:pathLst>
                  <a:path w="456" h="414">
                    <a:moveTo>
                      <a:pt x="456" y="103"/>
                    </a:moveTo>
                    <a:cubicBezTo>
                      <a:pt x="449" y="142"/>
                      <a:pt x="455" y="286"/>
                      <a:pt x="413" y="337"/>
                    </a:cubicBezTo>
                    <a:cubicBezTo>
                      <a:pt x="371" y="388"/>
                      <a:pt x="265" y="414"/>
                      <a:pt x="202" y="407"/>
                    </a:cubicBezTo>
                    <a:cubicBezTo>
                      <a:pt x="139" y="400"/>
                      <a:pt x="61" y="351"/>
                      <a:pt x="33" y="295"/>
                    </a:cubicBezTo>
                    <a:cubicBezTo>
                      <a:pt x="5" y="239"/>
                      <a:pt x="0" y="119"/>
                      <a:pt x="33" y="70"/>
                    </a:cubicBezTo>
                    <a:cubicBezTo>
                      <a:pt x="66" y="21"/>
                      <a:pt x="189" y="15"/>
                      <a:pt x="230" y="0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stealth" w="lg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0553" name="矩形 115736"/>
            <p:cNvSpPr/>
            <p:nvPr/>
          </p:nvSpPr>
          <p:spPr>
            <a:xfrm>
              <a:off x="3744" y="720"/>
              <a:ext cx="1344" cy="37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S 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#</a:t>
              </a:r>
              <a:r>
                <a:rPr lang="en-US" altLang="zh-CN" sz="2400" b="1">
                  <a:latin typeface="Times New Roman" panose="02020603050405020304" pitchFamily="18" charset="0"/>
                </a:rPr>
                <a:t>  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5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4" name="矩形 115737"/>
            <p:cNvSpPr/>
            <p:nvPr/>
          </p:nvSpPr>
          <p:spPr>
            <a:xfrm>
              <a:off x="3792" y="1536"/>
              <a:ext cx="1296" cy="719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400" b="1" err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#</a:t>
              </a:r>
              <a:endPara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endParaRPr>
            </a:p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</a:t>
              </a:r>
              <a:r>
                <a:rPr lang="en-US" altLang="zh-CN" sz="2400" b="1" i="1" err="1">
                  <a:latin typeface="Times New Roman" panose="02020603050405020304" pitchFamily="18" charset="0"/>
                </a:rPr>
                <a:t>bB</a:t>
              </a:r>
              <a:r>
                <a:rPr lang="en-US" altLang="zh-CN" sz="2400" b="1">
                  <a:latin typeface="Times New Roman" panose="02020603050405020304" pitchFamily="18" charset="0"/>
                </a:rPr>
                <a:t>, #</a:t>
              </a:r>
              <a:endParaRPr lang="en-US" altLang="zh-CN" sz="2400" b="1">
                <a:latin typeface="Times New Roman" panose="02020603050405020304" pitchFamily="18" charset="0"/>
              </a:endParaRPr>
            </a:p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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a</a:t>
              </a:r>
              <a:r>
                <a:rPr lang="en-US" altLang="zh-CN" sz="2400" b="1">
                  <a:latin typeface="Times New Roman" panose="02020603050405020304" pitchFamily="18" charset="0"/>
                </a:rPr>
                <a:t>, #   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6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5" name="矩形 115738"/>
            <p:cNvSpPr/>
            <p:nvPr/>
          </p:nvSpPr>
          <p:spPr>
            <a:xfrm>
              <a:off x="4224" y="2496"/>
              <a:ext cx="139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#</a:t>
              </a:r>
              <a:r>
                <a:rPr lang="en-US" altLang="zh-CN" sz="2400" b="1">
                  <a:latin typeface="Times New Roman" panose="02020603050405020304" pitchFamily="18" charset="0"/>
                </a:rPr>
                <a:t>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9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6" name="矩形 115739"/>
            <p:cNvSpPr/>
            <p:nvPr/>
          </p:nvSpPr>
          <p:spPr>
            <a:xfrm>
              <a:off x="3792" y="3072"/>
              <a:ext cx="1152" cy="311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#</a:t>
              </a:r>
              <a:r>
                <a:rPr lang="en-US" altLang="zh-CN" sz="2400" b="1">
                  <a:latin typeface="Times New Roman" panose="02020603050405020304" pitchFamily="18" charset="0"/>
                </a:rPr>
                <a:t> 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7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7" name="矩形 115740"/>
            <p:cNvSpPr/>
            <p:nvPr/>
          </p:nvSpPr>
          <p:spPr>
            <a:xfrm>
              <a:off x="3792" y="3792"/>
              <a:ext cx="139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14400" rIns="21600" bIns="46800" anchor="t" anchorCtr="0"/>
            <a:p>
              <a:pPr algn="just" eaLnBrk="0" hangingPunct="0"/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400" b="1" err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/</a:t>
              </a:r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b="1">
                  <a:latin typeface="Times New Roman" panose="02020603050405020304" pitchFamily="18" charset="0"/>
                </a:rPr>
                <a:t> 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8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8" name="矩形 115741"/>
            <p:cNvSpPr/>
            <p:nvPr/>
          </p:nvSpPr>
          <p:spPr>
            <a:xfrm>
              <a:off x="3360" y="1104"/>
              <a:ext cx="336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59" name="矩形 115742"/>
            <p:cNvSpPr/>
            <p:nvPr/>
          </p:nvSpPr>
          <p:spPr>
            <a:xfrm>
              <a:off x="3456" y="1632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0" name="矩形 115743"/>
            <p:cNvSpPr/>
            <p:nvPr/>
          </p:nvSpPr>
          <p:spPr>
            <a:xfrm>
              <a:off x="5280" y="1056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1" name="矩形 115744"/>
            <p:cNvSpPr/>
            <p:nvPr/>
          </p:nvSpPr>
          <p:spPr>
            <a:xfrm>
              <a:off x="3360" y="3408"/>
              <a:ext cx="240" cy="24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2" name="直接连接符 115745"/>
            <p:cNvSpPr/>
            <p:nvPr/>
          </p:nvSpPr>
          <p:spPr>
            <a:xfrm>
              <a:off x="4032" y="2256"/>
              <a:ext cx="0" cy="81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</p:sp>
        <p:sp>
          <p:nvSpPr>
            <p:cNvPr id="150563" name="直接连接符 115746"/>
            <p:cNvSpPr/>
            <p:nvPr/>
          </p:nvSpPr>
          <p:spPr>
            <a:xfrm flipV="1">
              <a:off x="3360" y="1104"/>
              <a:ext cx="384" cy="38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64" name="任意多边形 115747"/>
            <p:cNvSpPr/>
            <p:nvPr/>
          </p:nvSpPr>
          <p:spPr>
            <a:xfrm>
              <a:off x="4985" y="1262"/>
              <a:ext cx="358" cy="368"/>
            </a:xfrm>
            <a:custGeom>
              <a:avLst/>
              <a:gdLst/>
              <a:ahLst/>
              <a:cxnLst/>
              <a:pathLst>
                <a:path w="358" h="368">
                  <a:moveTo>
                    <a:pt x="157" y="368"/>
                  </a:moveTo>
                  <a:cubicBezTo>
                    <a:pt x="187" y="349"/>
                    <a:pt x="320" y="311"/>
                    <a:pt x="339" y="255"/>
                  </a:cubicBezTo>
                  <a:cubicBezTo>
                    <a:pt x="358" y="199"/>
                    <a:pt x="318" y="60"/>
                    <a:pt x="269" y="30"/>
                  </a:cubicBezTo>
                  <a:cubicBezTo>
                    <a:pt x="220" y="0"/>
                    <a:pt x="88" y="32"/>
                    <a:pt x="44" y="73"/>
                  </a:cubicBezTo>
                  <a:cubicBezTo>
                    <a:pt x="0" y="114"/>
                    <a:pt x="15" y="232"/>
                    <a:pt x="7" y="274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0565" name="直接连接符 115748"/>
            <p:cNvSpPr/>
            <p:nvPr/>
          </p:nvSpPr>
          <p:spPr>
            <a:xfrm>
              <a:off x="3360" y="1872"/>
              <a:ext cx="432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66" name="矩形 115749"/>
            <p:cNvSpPr/>
            <p:nvPr/>
          </p:nvSpPr>
          <p:spPr>
            <a:xfrm>
              <a:off x="3792" y="2448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a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7" name="直接连接符 115750"/>
            <p:cNvSpPr/>
            <p:nvPr/>
          </p:nvSpPr>
          <p:spPr>
            <a:xfrm>
              <a:off x="3408" y="3264"/>
              <a:ext cx="384" cy="52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68" name="矩形 115751"/>
            <p:cNvSpPr/>
            <p:nvPr/>
          </p:nvSpPr>
          <p:spPr>
            <a:xfrm>
              <a:off x="3504" y="2256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a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9" name="直接连接符 115752"/>
            <p:cNvSpPr/>
            <p:nvPr/>
          </p:nvSpPr>
          <p:spPr>
            <a:xfrm>
              <a:off x="3360" y="2256"/>
              <a:ext cx="480" cy="81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70" name="直接连接符 115753"/>
            <p:cNvSpPr/>
            <p:nvPr/>
          </p:nvSpPr>
          <p:spPr>
            <a:xfrm>
              <a:off x="5088" y="2256"/>
              <a:ext cx="0" cy="24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71" name="矩形 115754"/>
            <p:cNvSpPr/>
            <p:nvPr/>
          </p:nvSpPr>
          <p:spPr>
            <a:xfrm>
              <a:off x="5136" y="2208"/>
              <a:ext cx="240" cy="24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155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1555" name="标题 63489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731837"/>
          </a:xfrm>
        </p:spPr>
        <p:txBody>
          <a:bodyPr lIns="92075" tIns="46037" rIns="92075" bIns="46037" anchor="ctr" anchorCtr="0"/>
          <a:p>
            <a:r>
              <a:rPr lang="en-US" altLang="zh-CN" sz="4000"/>
              <a:t>LR(1)</a:t>
            </a:r>
            <a:r>
              <a:rPr lang="zh-CN" altLang="en-US" sz="4000" dirty="0"/>
              <a:t>文法及其分析表的构造</a:t>
            </a:r>
            <a:endParaRPr lang="zh-CN" altLang="en-US" sz="4000" dirty="0"/>
          </a:p>
        </p:txBody>
      </p:sp>
      <p:sp>
        <p:nvSpPr>
          <p:cNvPr id="63491" name="文本占位符 63490"/>
          <p:cNvSpPr>
            <a:spLocks noGrp="1"/>
          </p:cNvSpPr>
          <p:nvPr>
            <p:ph idx="1"/>
          </p:nvPr>
        </p:nvSpPr>
        <p:spPr>
          <a:xfrm>
            <a:off x="2667000" y="981075"/>
            <a:ext cx="7772400" cy="51149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利用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项目集族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和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GO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函数构造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分析表的方法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对于每个项目集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中的项目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[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X , 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],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GO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(I</a:t>
            </a:r>
            <a:r>
              <a:rPr kumimoji="0" lang="en-US" altLang="zh-CN" sz="2800" b="1" i="0" u="none" strike="noStrike" kern="1200" cap="none" spc="0" normalizeH="0" baseline="-2500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,X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-2500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则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IF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 X∈V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THEN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i,X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800" b="1" i="0" u="none" strike="noStrike" kern="1200" cap="none" spc="0" normalizeH="0" baseline="-2500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ELSE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(X∈V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N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GOTO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i,X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)=j;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若归约项目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[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 , 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] ∈I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是第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j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产生式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则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1200" cap="none" spc="0" normalizeH="0" baseline="-2500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;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[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S’ →S· , #]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∈I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则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, #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)=“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acc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”;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其它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: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ERROR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. 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对于一文法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G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而言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若按上述方法所构造的分析表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不含多重定义的元素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则称此分析表为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彩云" panose="02010800040101010101" pitchFamily="2" charset="-122"/>
                <a:cs typeface="+mn-cs"/>
                <a:sym typeface="Symbol" panose="05050102010706020507" pitchFamily="18" charset="2"/>
              </a:rPr>
              <a:t>分析表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彩云" panose="02010800040101010101" pitchFamily="2" charset="-122"/>
                <a:cs typeface="+mn-cs"/>
                <a:sym typeface="Symbol" panose="05050102010706020507" pitchFamily="18" charset="2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凡具有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彩云" panose="02010800040101010101" pitchFamily="2" charset="-122"/>
                <a:cs typeface="+mn-cs"/>
                <a:sym typeface="Symbol" panose="05050102010706020507" pitchFamily="18" charset="2"/>
              </a:rPr>
              <a:t>分析表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的文法称为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文法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7" name="标题 64513"/>
          <p:cNvSpPr>
            <a:spLocks noGrp="1"/>
          </p:cNvSpPr>
          <p:nvPr>
            <p:ph type="title"/>
          </p:nvPr>
        </p:nvSpPr>
        <p:spPr>
          <a:xfrm>
            <a:off x="1631950" y="115888"/>
            <a:ext cx="900113" cy="4608512"/>
          </a:xfrm>
        </p:spPr>
        <p:txBody>
          <a:bodyPr lIns="92075" tIns="46037" rIns="92075" bIns="46037" anchor="ctr" anchorCtr="0"/>
          <a:p>
            <a:pPr algn="ctr"/>
            <a:r>
              <a:rPr lang="en-US" altLang="zh-CN" sz="3200"/>
              <a:t>LR</a:t>
            </a:r>
            <a:br>
              <a:rPr lang="en-US" altLang="zh-CN" sz="3200"/>
            </a:br>
            <a:r>
              <a:rPr lang="en-US" altLang="zh-CN" sz="3200"/>
              <a:t>(1)</a:t>
            </a:r>
            <a:br>
              <a:rPr lang="en-US" altLang="zh-CN" sz="3200"/>
            </a:br>
            <a:r>
              <a:rPr lang="zh-CN" altLang="en-US" sz="3200" dirty="0"/>
              <a:t>分析表示例</a:t>
            </a:r>
            <a:endParaRPr lang="zh-CN" altLang="en-US" sz="3200" dirty="0"/>
          </a:p>
        </p:txBody>
      </p:sp>
      <p:grpSp>
        <p:nvGrpSpPr>
          <p:cNvPr id="65398" name="组合 65397"/>
          <p:cNvGrpSpPr/>
          <p:nvPr/>
        </p:nvGrpSpPr>
        <p:grpSpPr>
          <a:xfrm>
            <a:off x="2640013" y="115888"/>
            <a:ext cx="7777162" cy="6481762"/>
            <a:chOff x="-3" y="-3"/>
            <a:chExt cx="2767" cy="7014"/>
          </a:xfrm>
        </p:grpSpPr>
        <p:grpSp>
          <p:nvGrpSpPr>
            <p:cNvPr id="152579" name="组合 65398"/>
            <p:cNvGrpSpPr/>
            <p:nvPr/>
          </p:nvGrpSpPr>
          <p:grpSpPr>
            <a:xfrm>
              <a:off x="0" y="0"/>
              <a:ext cx="2761" cy="7008"/>
              <a:chOff x="0" y="0"/>
              <a:chExt cx="2761" cy="7008"/>
            </a:xfrm>
          </p:grpSpPr>
          <p:grpSp>
            <p:nvGrpSpPr>
              <p:cNvPr id="152580" name="组合 65399"/>
              <p:cNvGrpSpPr/>
              <p:nvPr/>
            </p:nvGrpSpPr>
            <p:grpSpPr>
              <a:xfrm>
                <a:off x="0" y="0"/>
                <a:ext cx="345" cy="768"/>
                <a:chOff x="0" y="0"/>
                <a:chExt cx="345" cy="768"/>
              </a:xfrm>
            </p:grpSpPr>
            <p:sp>
              <p:nvSpPr>
                <p:cNvPr id="152581" name="矩形 65400"/>
                <p:cNvSpPr/>
                <p:nvPr/>
              </p:nvSpPr>
              <p:spPr>
                <a:xfrm>
                  <a:off x="43" y="0"/>
                  <a:ext cx="259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Arial" panose="020B0604020202020204" pitchFamily="34" charset="0"/>
                    </a:rPr>
                    <a:t>状态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82" name="矩形 65401"/>
                <p:cNvSpPr/>
                <p:nvPr/>
              </p:nvSpPr>
              <p:spPr>
                <a:xfrm>
                  <a:off x="0" y="0"/>
                  <a:ext cx="345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83" name="组合 65402"/>
              <p:cNvGrpSpPr/>
              <p:nvPr/>
            </p:nvGrpSpPr>
            <p:grpSpPr>
              <a:xfrm>
                <a:off x="345" y="0"/>
                <a:ext cx="906" cy="384"/>
                <a:chOff x="345" y="0"/>
                <a:chExt cx="906" cy="384"/>
              </a:xfrm>
            </p:grpSpPr>
            <p:sp>
              <p:nvSpPr>
                <p:cNvPr id="152584" name="矩形 65403"/>
                <p:cNvSpPr/>
                <p:nvPr/>
              </p:nvSpPr>
              <p:spPr>
                <a:xfrm>
                  <a:off x="388" y="0"/>
                  <a:ext cx="82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ACTION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85" name="矩形 65404"/>
                <p:cNvSpPr/>
                <p:nvPr/>
              </p:nvSpPr>
              <p:spPr>
                <a:xfrm>
                  <a:off x="345" y="0"/>
                  <a:ext cx="90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86" name="组合 65405"/>
              <p:cNvGrpSpPr/>
              <p:nvPr/>
            </p:nvGrpSpPr>
            <p:grpSpPr>
              <a:xfrm>
                <a:off x="1251" y="0"/>
                <a:ext cx="1510" cy="384"/>
                <a:chOff x="1251" y="0"/>
                <a:chExt cx="1510" cy="384"/>
              </a:xfrm>
            </p:grpSpPr>
            <p:sp>
              <p:nvSpPr>
                <p:cNvPr id="152587" name="矩形 65406"/>
                <p:cNvSpPr/>
                <p:nvPr/>
              </p:nvSpPr>
              <p:spPr>
                <a:xfrm>
                  <a:off x="1294" y="0"/>
                  <a:ext cx="1424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GOTO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88" name="矩形 65407"/>
                <p:cNvSpPr/>
                <p:nvPr/>
              </p:nvSpPr>
              <p:spPr>
                <a:xfrm>
                  <a:off x="1251" y="0"/>
                  <a:ext cx="151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89" name="组合 65408"/>
              <p:cNvGrpSpPr/>
              <p:nvPr/>
            </p:nvGrpSpPr>
            <p:grpSpPr>
              <a:xfrm>
                <a:off x="345" y="384"/>
                <a:ext cx="302" cy="384"/>
                <a:chOff x="345" y="384"/>
                <a:chExt cx="302" cy="384"/>
              </a:xfrm>
            </p:grpSpPr>
            <p:sp>
              <p:nvSpPr>
                <p:cNvPr id="152590" name="矩形 65409"/>
                <p:cNvSpPr/>
                <p:nvPr/>
              </p:nvSpPr>
              <p:spPr>
                <a:xfrm>
                  <a:off x="388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a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91" name="矩形 65410"/>
                <p:cNvSpPr/>
                <p:nvPr/>
              </p:nvSpPr>
              <p:spPr>
                <a:xfrm>
                  <a:off x="345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92" name="组合 65411"/>
              <p:cNvGrpSpPr/>
              <p:nvPr/>
            </p:nvGrpSpPr>
            <p:grpSpPr>
              <a:xfrm>
                <a:off x="647" y="384"/>
                <a:ext cx="302" cy="384"/>
                <a:chOff x="647" y="384"/>
                <a:chExt cx="302" cy="384"/>
              </a:xfrm>
            </p:grpSpPr>
            <p:sp>
              <p:nvSpPr>
                <p:cNvPr id="152593" name="矩形 65412"/>
                <p:cNvSpPr/>
                <p:nvPr/>
              </p:nvSpPr>
              <p:spPr>
                <a:xfrm>
                  <a:off x="690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b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94" name="矩形 65413"/>
                <p:cNvSpPr/>
                <p:nvPr/>
              </p:nvSpPr>
              <p:spPr>
                <a:xfrm>
                  <a:off x="647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95" name="组合 65414"/>
              <p:cNvGrpSpPr/>
              <p:nvPr/>
            </p:nvGrpSpPr>
            <p:grpSpPr>
              <a:xfrm>
                <a:off x="949" y="384"/>
                <a:ext cx="302" cy="384"/>
                <a:chOff x="949" y="384"/>
                <a:chExt cx="302" cy="384"/>
              </a:xfrm>
            </p:grpSpPr>
            <p:sp>
              <p:nvSpPr>
                <p:cNvPr id="152596" name="矩形 65415"/>
                <p:cNvSpPr/>
                <p:nvPr/>
              </p:nvSpPr>
              <p:spPr>
                <a:xfrm>
                  <a:off x="992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c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97" name="矩形 65416"/>
                <p:cNvSpPr/>
                <p:nvPr/>
              </p:nvSpPr>
              <p:spPr>
                <a:xfrm>
                  <a:off x="949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98" name="组合 65417"/>
              <p:cNvGrpSpPr/>
              <p:nvPr/>
            </p:nvGrpSpPr>
            <p:grpSpPr>
              <a:xfrm>
                <a:off x="1251" y="384"/>
                <a:ext cx="302" cy="384"/>
                <a:chOff x="1251" y="384"/>
                <a:chExt cx="302" cy="384"/>
              </a:xfrm>
            </p:grpSpPr>
            <p:sp>
              <p:nvSpPr>
                <p:cNvPr id="152599" name="矩形 65418"/>
                <p:cNvSpPr/>
                <p:nvPr/>
              </p:nvSpPr>
              <p:spPr>
                <a:xfrm>
                  <a:off x="1294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00" name="矩形 65419"/>
                <p:cNvSpPr/>
                <p:nvPr/>
              </p:nvSpPr>
              <p:spPr>
                <a:xfrm>
                  <a:off x="1251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01" name="组合 65420"/>
              <p:cNvGrpSpPr/>
              <p:nvPr/>
            </p:nvGrpSpPr>
            <p:grpSpPr>
              <a:xfrm>
                <a:off x="1553" y="384"/>
                <a:ext cx="302" cy="384"/>
                <a:chOff x="1553" y="384"/>
                <a:chExt cx="302" cy="384"/>
              </a:xfrm>
            </p:grpSpPr>
            <p:sp>
              <p:nvSpPr>
                <p:cNvPr id="152602" name="矩形 65421"/>
                <p:cNvSpPr/>
                <p:nvPr/>
              </p:nvSpPr>
              <p:spPr>
                <a:xfrm>
                  <a:off x="1596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A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03" name="矩形 65422"/>
                <p:cNvSpPr/>
                <p:nvPr/>
              </p:nvSpPr>
              <p:spPr>
                <a:xfrm>
                  <a:off x="1553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04" name="组合 65423"/>
              <p:cNvGrpSpPr/>
              <p:nvPr/>
            </p:nvGrpSpPr>
            <p:grpSpPr>
              <a:xfrm>
                <a:off x="1855" y="384"/>
                <a:ext cx="302" cy="384"/>
                <a:chOff x="1855" y="384"/>
                <a:chExt cx="302" cy="384"/>
              </a:xfrm>
            </p:grpSpPr>
            <p:sp>
              <p:nvSpPr>
                <p:cNvPr id="152605" name="矩形 65424"/>
                <p:cNvSpPr/>
                <p:nvPr/>
              </p:nvSpPr>
              <p:spPr>
                <a:xfrm>
                  <a:off x="1898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B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06" name="矩形 65425"/>
                <p:cNvSpPr/>
                <p:nvPr/>
              </p:nvSpPr>
              <p:spPr>
                <a:xfrm>
                  <a:off x="1855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07" name="组合 65426"/>
              <p:cNvGrpSpPr/>
              <p:nvPr/>
            </p:nvGrpSpPr>
            <p:grpSpPr>
              <a:xfrm>
                <a:off x="2157" y="384"/>
                <a:ext cx="302" cy="384"/>
                <a:chOff x="2157" y="384"/>
                <a:chExt cx="302" cy="384"/>
              </a:xfrm>
            </p:grpSpPr>
            <p:sp>
              <p:nvSpPr>
                <p:cNvPr id="152608" name="矩形 65427"/>
                <p:cNvSpPr/>
                <p:nvPr/>
              </p:nvSpPr>
              <p:spPr>
                <a:xfrm>
                  <a:off x="2200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C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09" name="矩形 65428"/>
                <p:cNvSpPr/>
                <p:nvPr/>
              </p:nvSpPr>
              <p:spPr>
                <a:xfrm>
                  <a:off x="2157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10" name="组合 65429"/>
              <p:cNvGrpSpPr/>
              <p:nvPr/>
            </p:nvGrpSpPr>
            <p:grpSpPr>
              <a:xfrm>
                <a:off x="2459" y="384"/>
                <a:ext cx="302" cy="384"/>
                <a:chOff x="2459" y="384"/>
                <a:chExt cx="302" cy="384"/>
              </a:xfrm>
            </p:grpSpPr>
            <p:sp>
              <p:nvSpPr>
                <p:cNvPr id="152611" name="矩形 65430"/>
                <p:cNvSpPr/>
                <p:nvPr/>
              </p:nvSpPr>
              <p:spPr>
                <a:xfrm>
                  <a:off x="2502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D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12" name="矩形 65431"/>
                <p:cNvSpPr/>
                <p:nvPr/>
              </p:nvSpPr>
              <p:spPr>
                <a:xfrm>
                  <a:off x="2459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13" name="组合 65432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152614" name="矩形 65433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0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15" name="矩形 65434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16" name="组合 65435"/>
              <p:cNvGrpSpPr/>
              <p:nvPr/>
            </p:nvGrpSpPr>
            <p:grpSpPr>
              <a:xfrm>
                <a:off x="345" y="768"/>
                <a:ext cx="302" cy="384"/>
                <a:chOff x="345" y="768"/>
                <a:chExt cx="302" cy="384"/>
              </a:xfrm>
            </p:grpSpPr>
            <p:sp>
              <p:nvSpPr>
                <p:cNvPr id="152617" name="矩形 65436"/>
                <p:cNvSpPr/>
                <p:nvPr/>
              </p:nvSpPr>
              <p:spPr>
                <a:xfrm>
                  <a:off x="388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3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18" name="矩形 65437"/>
                <p:cNvSpPr/>
                <p:nvPr/>
              </p:nvSpPr>
              <p:spPr>
                <a:xfrm>
                  <a:off x="345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19" name="组合 65438"/>
              <p:cNvGrpSpPr/>
              <p:nvPr/>
            </p:nvGrpSpPr>
            <p:grpSpPr>
              <a:xfrm>
                <a:off x="647" y="768"/>
                <a:ext cx="302" cy="384"/>
                <a:chOff x="647" y="768"/>
                <a:chExt cx="302" cy="384"/>
              </a:xfrm>
            </p:grpSpPr>
            <p:sp>
              <p:nvSpPr>
                <p:cNvPr id="152620" name="矩形 65439"/>
                <p:cNvSpPr/>
                <p:nvPr/>
              </p:nvSpPr>
              <p:spPr>
                <a:xfrm>
                  <a:off x="690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21" name="矩形 65440"/>
                <p:cNvSpPr/>
                <p:nvPr/>
              </p:nvSpPr>
              <p:spPr>
                <a:xfrm>
                  <a:off x="647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22" name="组合 65441"/>
              <p:cNvGrpSpPr/>
              <p:nvPr/>
            </p:nvGrpSpPr>
            <p:grpSpPr>
              <a:xfrm>
                <a:off x="949" y="768"/>
                <a:ext cx="302" cy="384"/>
                <a:chOff x="949" y="768"/>
                <a:chExt cx="302" cy="384"/>
              </a:xfrm>
            </p:grpSpPr>
            <p:sp>
              <p:nvSpPr>
                <p:cNvPr id="152623" name="矩形 65442"/>
                <p:cNvSpPr/>
                <p:nvPr/>
              </p:nvSpPr>
              <p:spPr>
                <a:xfrm>
                  <a:off x="992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24" name="矩形 65443"/>
                <p:cNvSpPr/>
                <p:nvPr/>
              </p:nvSpPr>
              <p:spPr>
                <a:xfrm>
                  <a:off x="949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25" name="组合 65444"/>
              <p:cNvGrpSpPr/>
              <p:nvPr/>
            </p:nvGrpSpPr>
            <p:grpSpPr>
              <a:xfrm>
                <a:off x="1251" y="768"/>
                <a:ext cx="302" cy="384"/>
                <a:chOff x="1251" y="768"/>
                <a:chExt cx="302" cy="384"/>
              </a:xfrm>
            </p:grpSpPr>
            <p:sp>
              <p:nvSpPr>
                <p:cNvPr id="152626" name="矩形 65445"/>
                <p:cNvSpPr/>
                <p:nvPr/>
              </p:nvSpPr>
              <p:spPr>
                <a:xfrm>
                  <a:off x="1294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27" name="矩形 65446"/>
                <p:cNvSpPr/>
                <p:nvPr/>
              </p:nvSpPr>
              <p:spPr>
                <a:xfrm>
                  <a:off x="1251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28" name="组合 65447"/>
              <p:cNvGrpSpPr/>
              <p:nvPr/>
            </p:nvGrpSpPr>
            <p:grpSpPr>
              <a:xfrm>
                <a:off x="1553" y="768"/>
                <a:ext cx="302" cy="384"/>
                <a:chOff x="1553" y="768"/>
                <a:chExt cx="302" cy="384"/>
              </a:xfrm>
            </p:grpSpPr>
            <p:sp>
              <p:nvSpPr>
                <p:cNvPr id="152629" name="矩形 65448"/>
                <p:cNvSpPr/>
                <p:nvPr/>
              </p:nvSpPr>
              <p:spPr>
                <a:xfrm>
                  <a:off x="1596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30" name="矩形 65449"/>
                <p:cNvSpPr/>
                <p:nvPr/>
              </p:nvSpPr>
              <p:spPr>
                <a:xfrm>
                  <a:off x="1553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31" name="组合 65450"/>
              <p:cNvGrpSpPr/>
              <p:nvPr/>
            </p:nvGrpSpPr>
            <p:grpSpPr>
              <a:xfrm>
                <a:off x="1855" y="768"/>
                <a:ext cx="302" cy="384"/>
                <a:chOff x="1855" y="768"/>
                <a:chExt cx="302" cy="384"/>
              </a:xfrm>
            </p:grpSpPr>
            <p:sp>
              <p:nvSpPr>
                <p:cNvPr id="152632" name="矩形 65451"/>
                <p:cNvSpPr/>
                <p:nvPr/>
              </p:nvSpPr>
              <p:spPr>
                <a:xfrm>
                  <a:off x="1898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33" name="矩形 65452"/>
                <p:cNvSpPr/>
                <p:nvPr/>
              </p:nvSpPr>
              <p:spPr>
                <a:xfrm>
                  <a:off x="1855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34" name="组合 65453"/>
              <p:cNvGrpSpPr/>
              <p:nvPr/>
            </p:nvGrpSpPr>
            <p:grpSpPr>
              <a:xfrm>
                <a:off x="2157" y="768"/>
                <a:ext cx="302" cy="384"/>
                <a:chOff x="2157" y="768"/>
                <a:chExt cx="302" cy="384"/>
              </a:xfrm>
            </p:grpSpPr>
            <p:sp>
              <p:nvSpPr>
                <p:cNvPr id="152635" name="矩形 65454"/>
                <p:cNvSpPr/>
                <p:nvPr/>
              </p:nvSpPr>
              <p:spPr>
                <a:xfrm>
                  <a:off x="2200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2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36" name="矩形 65455"/>
                <p:cNvSpPr/>
                <p:nvPr/>
              </p:nvSpPr>
              <p:spPr>
                <a:xfrm>
                  <a:off x="2157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37" name="组合 65456"/>
              <p:cNvGrpSpPr/>
              <p:nvPr/>
            </p:nvGrpSpPr>
            <p:grpSpPr>
              <a:xfrm>
                <a:off x="2459" y="768"/>
                <a:ext cx="302" cy="384"/>
                <a:chOff x="2459" y="768"/>
                <a:chExt cx="302" cy="384"/>
              </a:xfrm>
            </p:grpSpPr>
            <p:sp>
              <p:nvSpPr>
                <p:cNvPr id="152638" name="矩形 65457"/>
                <p:cNvSpPr/>
                <p:nvPr/>
              </p:nvSpPr>
              <p:spPr>
                <a:xfrm>
                  <a:off x="2502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39" name="矩形 65458"/>
                <p:cNvSpPr/>
                <p:nvPr/>
              </p:nvSpPr>
              <p:spPr>
                <a:xfrm>
                  <a:off x="2459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40" name="组合 65459"/>
              <p:cNvGrpSpPr/>
              <p:nvPr/>
            </p:nvGrpSpPr>
            <p:grpSpPr>
              <a:xfrm>
                <a:off x="0" y="1152"/>
                <a:ext cx="345" cy="480"/>
                <a:chOff x="0" y="1152"/>
                <a:chExt cx="345" cy="480"/>
              </a:xfrm>
            </p:grpSpPr>
            <p:sp>
              <p:nvSpPr>
                <p:cNvPr id="152641" name="矩形 65460"/>
                <p:cNvSpPr/>
                <p:nvPr/>
              </p:nvSpPr>
              <p:spPr>
                <a:xfrm>
                  <a:off x="43" y="1152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42" name="矩形 65461"/>
                <p:cNvSpPr/>
                <p:nvPr/>
              </p:nvSpPr>
              <p:spPr>
                <a:xfrm>
                  <a:off x="0" y="1152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43" name="组合 65462"/>
              <p:cNvGrpSpPr/>
              <p:nvPr/>
            </p:nvGrpSpPr>
            <p:grpSpPr>
              <a:xfrm>
                <a:off x="345" y="1152"/>
                <a:ext cx="302" cy="480"/>
                <a:chOff x="345" y="1152"/>
                <a:chExt cx="302" cy="480"/>
              </a:xfrm>
            </p:grpSpPr>
            <p:sp>
              <p:nvSpPr>
                <p:cNvPr id="152644" name="矩形 65463"/>
                <p:cNvSpPr/>
                <p:nvPr/>
              </p:nvSpPr>
              <p:spPr>
                <a:xfrm>
                  <a:off x="388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45" name="矩形 65464"/>
                <p:cNvSpPr/>
                <p:nvPr/>
              </p:nvSpPr>
              <p:spPr>
                <a:xfrm>
                  <a:off x="345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46" name="组合 65465"/>
              <p:cNvGrpSpPr/>
              <p:nvPr/>
            </p:nvGrpSpPr>
            <p:grpSpPr>
              <a:xfrm>
                <a:off x="647" y="1152"/>
                <a:ext cx="302" cy="480"/>
                <a:chOff x="647" y="1152"/>
                <a:chExt cx="302" cy="480"/>
              </a:xfrm>
            </p:grpSpPr>
            <p:sp>
              <p:nvSpPr>
                <p:cNvPr id="152647" name="矩形 65466"/>
                <p:cNvSpPr/>
                <p:nvPr/>
              </p:nvSpPr>
              <p:spPr>
                <a:xfrm>
                  <a:off x="690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48" name="矩形 65467"/>
                <p:cNvSpPr/>
                <p:nvPr/>
              </p:nvSpPr>
              <p:spPr>
                <a:xfrm>
                  <a:off x="647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49" name="组合 65468"/>
              <p:cNvGrpSpPr/>
              <p:nvPr/>
            </p:nvGrpSpPr>
            <p:grpSpPr>
              <a:xfrm>
                <a:off x="949" y="1152"/>
                <a:ext cx="302" cy="480"/>
                <a:chOff x="949" y="1152"/>
                <a:chExt cx="302" cy="480"/>
              </a:xfrm>
            </p:grpSpPr>
            <p:sp>
              <p:nvSpPr>
                <p:cNvPr id="152650" name="矩形 65469"/>
                <p:cNvSpPr/>
                <p:nvPr/>
              </p:nvSpPr>
              <p:spPr>
                <a:xfrm>
                  <a:off x="992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b="1">
                      <a:solidFill>
                        <a:srgbClr val="FF0000"/>
                      </a:solidFill>
                      <a:latin typeface="Arial" panose="020B0604020202020204" pitchFamily="34" charset="0"/>
                    </a:rPr>
                    <a:t>acc</a:t>
                  </a:r>
                  <a:endParaRPr lang="en-US" altLang="zh-CN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51" name="矩形 65470"/>
                <p:cNvSpPr/>
                <p:nvPr/>
              </p:nvSpPr>
              <p:spPr>
                <a:xfrm>
                  <a:off x="949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52" name="组合 65471"/>
              <p:cNvGrpSpPr/>
              <p:nvPr/>
            </p:nvGrpSpPr>
            <p:grpSpPr>
              <a:xfrm>
                <a:off x="1251" y="1152"/>
                <a:ext cx="302" cy="480"/>
                <a:chOff x="1251" y="1152"/>
                <a:chExt cx="302" cy="480"/>
              </a:xfrm>
            </p:grpSpPr>
            <p:sp>
              <p:nvSpPr>
                <p:cNvPr id="152653" name="矩形 65472"/>
                <p:cNvSpPr/>
                <p:nvPr/>
              </p:nvSpPr>
              <p:spPr>
                <a:xfrm>
                  <a:off x="1294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54" name="矩形 65473"/>
                <p:cNvSpPr/>
                <p:nvPr/>
              </p:nvSpPr>
              <p:spPr>
                <a:xfrm>
                  <a:off x="1251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55" name="组合 65474"/>
              <p:cNvGrpSpPr/>
              <p:nvPr/>
            </p:nvGrpSpPr>
            <p:grpSpPr>
              <a:xfrm>
                <a:off x="1553" y="1152"/>
                <a:ext cx="302" cy="480"/>
                <a:chOff x="1553" y="1152"/>
                <a:chExt cx="302" cy="480"/>
              </a:xfrm>
            </p:grpSpPr>
            <p:sp>
              <p:nvSpPr>
                <p:cNvPr id="152656" name="矩形 65475"/>
                <p:cNvSpPr/>
                <p:nvPr/>
              </p:nvSpPr>
              <p:spPr>
                <a:xfrm>
                  <a:off x="1596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57" name="矩形 65476"/>
                <p:cNvSpPr/>
                <p:nvPr/>
              </p:nvSpPr>
              <p:spPr>
                <a:xfrm>
                  <a:off x="1553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58" name="组合 65477"/>
              <p:cNvGrpSpPr/>
              <p:nvPr/>
            </p:nvGrpSpPr>
            <p:grpSpPr>
              <a:xfrm>
                <a:off x="1855" y="1152"/>
                <a:ext cx="302" cy="480"/>
                <a:chOff x="1855" y="1152"/>
                <a:chExt cx="302" cy="480"/>
              </a:xfrm>
            </p:grpSpPr>
            <p:sp>
              <p:nvSpPr>
                <p:cNvPr id="152659" name="矩形 65478"/>
                <p:cNvSpPr/>
                <p:nvPr/>
              </p:nvSpPr>
              <p:spPr>
                <a:xfrm>
                  <a:off x="1898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60" name="矩形 65479"/>
                <p:cNvSpPr/>
                <p:nvPr/>
              </p:nvSpPr>
              <p:spPr>
                <a:xfrm>
                  <a:off x="1855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61" name="组合 65480"/>
              <p:cNvGrpSpPr/>
              <p:nvPr/>
            </p:nvGrpSpPr>
            <p:grpSpPr>
              <a:xfrm>
                <a:off x="2157" y="1152"/>
                <a:ext cx="302" cy="480"/>
                <a:chOff x="2157" y="1152"/>
                <a:chExt cx="302" cy="480"/>
              </a:xfrm>
            </p:grpSpPr>
            <p:sp>
              <p:nvSpPr>
                <p:cNvPr id="152662" name="矩形 65481"/>
                <p:cNvSpPr/>
                <p:nvPr/>
              </p:nvSpPr>
              <p:spPr>
                <a:xfrm>
                  <a:off x="2200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63" name="矩形 65482"/>
                <p:cNvSpPr/>
                <p:nvPr/>
              </p:nvSpPr>
              <p:spPr>
                <a:xfrm>
                  <a:off x="2157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64" name="组合 65483"/>
              <p:cNvGrpSpPr/>
              <p:nvPr/>
            </p:nvGrpSpPr>
            <p:grpSpPr>
              <a:xfrm>
                <a:off x="2459" y="1152"/>
                <a:ext cx="302" cy="480"/>
                <a:chOff x="2459" y="1152"/>
                <a:chExt cx="302" cy="480"/>
              </a:xfrm>
            </p:grpSpPr>
            <p:sp>
              <p:nvSpPr>
                <p:cNvPr id="152665" name="矩形 65484"/>
                <p:cNvSpPr/>
                <p:nvPr/>
              </p:nvSpPr>
              <p:spPr>
                <a:xfrm>
                  <a:off x="2502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66" name="矩形 65485"/>
                <p:cNvSpPr/>
                <p:nvPr/>
              </p:nvSpPr>
              <p:spPr>
                <a:xfrm>
                  <a:off x="2459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67" name="组合 65486"/>
              <p:cNvGrpSpPr/>
              <p:nvPr/>
            </p:nvGrpSpPr>
            <p:grpSpPr>
              <a:xfrm>
                <a:off x="0" y="1632"/>
                <a:ext cx="345" cy="384"/>
                <a:chOff x="0" y="1632"/>
                <a:chExt cx="345" cy="384"/>
              </a:xfrm>
            </p:grpSpPr>
            <p:sp>
              <p:nvSpPr>
                <p:cNvPr id="152668" name="矩形 65487"/>
                <p:cNvSpPr/>
                <p:nvPr/>
              </p:nvSpPr>
              <p:spPr>
                <a:xfrm>
                  <a:off x="43" y="163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2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69" name="矩形 65488"/>
                <p:cNvSpPr/>
                <p:nvPr/>
              </p:nvSpPr>
              <p:spPr>
                <a:xfrm>
                  <a:off x="0" y="163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70" name="组合 65489"/>
              <p:cNvGrpSpPr/>
              <p:nvPr/>
            </p:nvGrpSpPr>
            <p:grpSpPr>
              <a:xfrm>
                <a:off x="345" y="1632"/>
                <a:ext cx="302" cy="384"/>
                <a:chOff x="345" y="1632"/>
                <a:chExt cx="302" cy="384"/>
              </a:xfrm>
            </p:grpSpPr>
            <p:sp>
              <p:nvSpPr>
                <p:cNvPr id="152671" name="矩形 65490"/>
                <p:cNvSpPr/>
                <p:nvPr/>
              </p:nvSpPr>
              <p:spPr>
                <a:xfrm>
                  <a:off x="388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72" name="矩形 65491"/>
                <p:cNvSpPr/>
                <p:nvPr/>
              </p:nvSpPr>
              <p:spPr>
                <a:xfrm>
                  <a:off x="345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73" name="组合 65492"/>
              <p:cNvGrpSpPr/>
              <p:nvPr/>
            </p:nvGrpSpPr>
            <p:grpSpPr>
              <a:xfrm>
                <a:off x="647" y="1632"/>
                <a:ext cx="302" cy="384"/>
                <a:chOff x="647" y="1632"/>
                <a:chExt cx="302" cy="384"/>
              </a:xfrm>
            </p:grpSpPr>
            <p:sp>
              <p:nvSpPr>
                <p:cNvPr id="152674" name="矩形 65493"/>
                <p:cNvSpPr/>
                <p:nvPr/>
              </p:nvSpPr>
              <p:spPr>
                <a:xfrm>
                  <a:off x="690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4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75" name="矩形 65494"/>
                <p:cNvSpPr/>
                <p:nvPr/>
              </p:nvSpPr>
              <p:spPr>
                <a:xfrm>
                  <a:off x="647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76" name="组合 65495"/>
              <p:cNvGrpSpPr/>
              <p:nvPr/>
            </p:nvGrpSpPr>
            <p:grpSpPr>
              <a:xfrm>
                <a:off x="949" y="1632"/>
                <a:ext cx="302" cy="384"/>
                <a:chOff x="949" y="1632"/>
                <a:chExt cx="302" cy="384"/>
              </a:xfrm>
            </p:grpSpPr>
            <p:sp>
              <p:nvSpPr>
                <p:cNvPr id="152677" name="矩形 65496"/>
                <p:cNvSpPr/>
                <p:nvPr/>
              </p:nvSpPr>
              <p:spPr>
                <a:xfrm>
                  <a:off x="992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78" name="矩形 65497"/>
                <p:cNvSpPr/>
                <p:nvPr/>
              </p:nvSpPr>
              <p:spPr>
                <a:xfrm>
                  <a:off x="949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79" name="组合 65498"/>
              <p:cNvGrpSpPr/>
              <p:nvPr/>
            </p:nvGrpSpPr>
            <p:grpSpPr>
              <a:xfrm>
                <a:off x="1251" y="1632"/>
                <a:ext cx="302" cy="384"/>
                <a:chOff x="1251" y="1632"/>
                <a:chExt cx="302" cy="384"/>
              </a:xfrm>
            </p:grpSpPr>
            <p:sp>
              <p:nvSpPr>
                <p:cNvPr id="152680" name="矩形 65499"/>
                <p:cNvSpPr/>
                <p:nvPr/>
              </p:nvSpPr>
              <p:spPr>
                <a:xfrm>
                  <a:off x="1294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81" name="矩形 65500"/>
                <p:cNvSpPr/>
                <p:nvPr/>
              </p:nvSpPr>
              <p:spPr>
                <a:xfrm>
                  <a:off x="1251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82" name="组合 65501"/>
              <p:cNvGrpSpPr/>
              <p:nvPr/>
            </p:nvGrpSpPr>
            <p:grpSpPr>
              <a:xfrm>
                <a:off x="1553" y="1632"/>
                <a:ext cx="302" cy="384"/>
                <a:chOff x="1553" y="1632"/>
                <a:chExt cx="302" cy="384"/>
              </a:xfrm>
            </p:grpSpPr>
            <p:sp>
              <p:nvSpPr>
                <p:cNvPr id="152683" name="矩形 65502"/>
                <p:cNvSpPr/>
                <p:nvPr/>
              </p:nvSpPr>
              <p:spPr>
                <a:xfrm>
                  <a:off x="1596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84" name="矩形 65503"/>
                <p:cNvSpPr/>
                <p:nvPr/>
              </p:nvSpPr>
              <p:spPr>
                <a:xfrm>
                  <a:off x="1553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85" name="组合 65504"/>
              <p:cNvGrpSpPr/>
              <p:nvPr/>
            </p:nvGrpSpPr>
            <p:grpSpPr>
              <a:xfrm>
                <a:off x="1855" y="1632"/>
                <a:ext cx="302" cy="384"/>
                <a:chOff x="1855" y="1632"/>
                <a:chExt cx="302" cy="384"/>
              </a:xfrm>
            </p:grpSpPr>
            <p:sp>
              <p:nvSpPr>
                <p:cNvPr id="152686" name="矩形 65505"/>
                <p:cNvSpPr/>
                <p:nvPr/>
              </p:nvSpPr>
              <p:spPr>
                <a:xfrm>
                  <a:off x="1898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87" name="矩形 65506"/>
                <p:cNvSpPr/>
                <p:nvPr/>
              </p:nvSpPr>
              <p:spPr>
                <a:xfrm>
                  <a:off x="1855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88" name="组合 65507"/>
              <p:cNvGrpSpPr/>
              <p:nvPr/>
            </p:nvGrpSpPr>
            <p:grpSpPr>
              <a:xfrm>
                <a:off x="2157" y="1632"/>
                <a:ext cx="302" cy="384"/>
                <a:chOff x="2157" y="1632"/>
                <a:chExt cx="302" cy="384"/>
              </a:xfrm>
            </p:grpSpPr>
            <p:sp>
              <p:nvSpPr>
                <p:cNvPr id="152689" name="矩形 65508"/>
                <p:cNvSpPr/>
                <p:nvPr/>
              </p:nvSpPr>
              <p:spPr>
                <a:xfrm>
                  <a:off x="2200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90" name="矩形 65509"/>
                <p:cNvSpPr/>
                <p:nvPr/>
              </p:nvSpPr>
              <p:spPr>
                <a:xfrm>
                  <a:off x="2157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91" name="组合 65510"/>
              <p:cNvGrpSpPr/>
              <p:nvPr/>
            </p:nvGrpSpPr>
            <p:grpSpPr>
              <a:xfrm>
                <a:off x="2459" y="1632"/>
                <a:ext cx="302" cy="384"/>
                <a:chOff x="2459" y="1632"/>
                <a:chExt cx="302" cy="384"/>
              </a:xfrm>
            </p:grpSpPr>
            <p:sp>
              <p:nvSpPr>
                <p:cNvPr id="152692" name="矩形 65511"/>
                <p:cNvSpPr/>
                <p:nvPr/>
              </p:nvSpPr>
              <p:spPr>
                <a:xfrm>
                  <a:off x="2502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93" name="矩形 65512"/>
                <p:cNvSpPr/>
                <p:nvPr/>
              </p:nvSpPr>
              <p:spPr>
                <a:xfrm>
                  <a:off x="2459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94" name="组合 65513"/>
              <p:cNvGrpSpPr/>
              <p:nvPr/>
            </p:nvGrpSpPr>
            <p:grpSpPr>
              <a:xfrm>
                <a:off x="0" y="2016"/>
                <a:ext cx="345" cy="384"/>
                <a:chOff x="0" y="2016"/>
                <a:chExt cx="345" cy="384"/>
              </a:xfrm>
            </p:grpSpPr>
            <p:sp>
              <p:nvSpPr>
                <p:cNvPr id="152695" name="矩形 65514"/>
                <p:cNvSpPr/>
                <p:nvPr/>
              </p:nvSpPr>
              <p:spPr>
                <a:xfrm>
                  <a:off x="43" y="201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3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96" name="矩形 65515"/>
                <p:cNvSpPr/>
                <p:nvPr/>
              </p:nvSpPr>
              <p:spPr>
                <a:xfrm>
                  <a:off x="0" y="201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97" name="组合 65516"/>
              <p:cNvGrpSpPr/>
              <p:nvPr/>
            </p:nvGrpSpPr>
            <p:grpSpPr>
              <a:xfrm>
                <a:off x="345" y="2016"/>
                <a:ext cx="302" cy="384"/>
                <a:chOff x="345" y="2016"/>
                <a:chExt cx="302" cy="384"/>
              </a:xfrm>
            </p:grpSpPr>
            <p:sp>
              <p:nvSpPr>
                <p:cNvPr id="152698" name="矩形 65517"/>
                <p:cNvSpPr/>
                <p:nvPr/>
              </p:nvSpPr>
              <p:spPr>
                <a:xfrm>
                  <a:off x="388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99" name="矩形 65518"/>
                <p:cNvSpPr/>
                <p:nvPr/>
              </p:nvSpPr>
              <p:spPr>
                <a:xfrm>
                  <a:off x="345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00" name="组合 65519"/>
              <p:cNvGrpSpPr/>
              <p:nvPr/>
            </p:nvGrpSpPr>
            <p:grpSpPr>
              <a:xfrm>
                <a:off x="647" y="2016"/>
                <a:ext cx="302" cy="384"/>
                <a:chOff x="647" y="2016"/>
                <a:chExt cx="302" cy="384"/>
              </a:xfrm>
            </p:grpSpPr>
            <p:sp>
              <p:nvSpPr>
                <p:cNvPr id="152701" name="矩形 65520"/>
                <p:cNvSpPr/>
                <p:nvPr/>
              </p:nvSpPr>
              <p:spPr>
                <a:xfrm>
                  <a:off x="690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r6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02" name="矩形 65521"/>
                <p:cNvSpPr/>
                <p:nvPr/>
              </p:nvSpPr>
              <p:spPr>
                <a:xfrm>
                  <a:off x="647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03" name="组合 65522"/>
              <p:cNvGrpSpPr/>
              <p:nvPr/>
            </p:nvGrpSpPr>
            <p:grpSpPr>
              <a:xfrm>
                <a:off x="949" y="2016"/>
                <a:ext cx="302" cy="384"/>
                <a:chOff x="949" y="2016"/>
                <a:chExt cx="302" cy="384"/>
              </a:xfrm>
            </p:grpSpPr>
            <p:sp>
              <p:nvSpPr>
                <p:cNvPr id="152704" name="矩形 65523"/>
                <p:cNvSpPr/>
                <p:nvPr/>
              </p:nvSpPr>
              <p:spPr>
                <a:xfrm>
                  <a:off x="992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05" name="矩形 65524"/>
                <p:cNvSpPr/>
                <p:nvPr/>
              </p:nvSpPr>
              <p:spPr>
                <a:xfrm>
                  <a:off x="949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06" name="组合 65525"/>
              <p:cNvGrpSpPr/>
              <p:nvPr/>
            </p:nvGrpSpPr>
            <p:grpSpPr>
              <a:xfrm>
                <a:off x="1251" y="2016"/>
                <a:ext cx="302" cy="384"/>
                <a:chOff x="1251" y="2016"/>
                <a:chExt cx="302" cy="384"/>
              </a:xfrm>
            </p:grpSpPr>
            <p:sp>
              <p:nvSpPr>
                <p:cNvPr id="152707" name="矩形 65526"/>
                <p:cNvSpPr/>
                <p:nvPr/>
              </p:nvSpPr>
              <p:spPr>
                <a:xfrm>
                  <a:off x="1294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08" name="矩形 65527"/>
                <p:cNvSpPr/>
                <p:nvPr/>
              </p:nvSpPr>
              <p:spPr>
                <a:xfrm>
                  <a:off x="1251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09" name="组合 65528"/>
              <p:cNvGrpSpPr/>
              <p:nvPr/>
            </p:nvGrpSpPr>
            <p:grpSpPr>
              <a:xfrm>
                <a:off x="1553" y="2016"/>
                <a:ext cx="302" cy="384"/>
                <a:chOff x="1553" y="2016"/>
                <a:chExt cx="302" cy="384"/>
              </a:xfrm>
            </p:grpSpPr>
            <p:sp>
              <p:nvSpPr>
                <p:cNvPr id="152710" name="矩形 65529"/>
                <p:cNvSpPr/>
                <p:nvPr/>
              </p:nvSpPr>
              <p:spPr>
                <a:xfrm>
                  <a:off x="1596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11" name="矩形 65530"/>
                <p:cNvSpPr/>
                <p:nvPr/>
              </p:nvSpPr>
              <p:spPr>
                <a:xfrm>
                  <a:off x="1553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12" name="组合 65531"/>
              <p:cNvGrpSpPr/>
              <p:nvPr/>
            </p:nvGrpSpPr>
            <p:grpSpPr>
              <a:xfrm>
                <a:off x="1855" y="2016"/>
                <a:ext cx="302" cy="384"/>
                <a:chOff x="1855" y="2016"/>
                <a:chExt cx="302" cy="384"/>
              </a:xfrm>
            </p:grpSpPr>
            <p:sp>
              <p:nvSpPr>
                <p:cNvPr id="152713" name="矩形 65532"/>
                <p:cNvSpPr/>
                <p:nvPr/>
              </p:nvSpPr>
              <p:spPr>
                <a:xfrm>
                  <a:off x="1898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14" name="矩形 65533"/>
                <p:cNvSpPr/>
                <p:nvPr/>
              </p:nvSpPr>
              <p:spPr>
                <a:xfrm>
                  <a:off x="1855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15" name="组合 65534"/>
              <p:cNvGrpSpPr/>
              <p:nvPr/>
            </p:nvGrpSpPr>
            <p:grpSpPr>
              <a:xfrm>
                <a:off x="2157" y="2016"/>
                <a:ext cx="302" cy="384"/>
                <a:chOff x="2157" y="2016"/>
                <a:chExt cx="302" cy="384"/>
              </a:xfrm>
            </p:grpSpPr>
            <p:sp>
              <p:nvSpPr>
                <p:cNvPr id="152716" name="矩形 65535"/>
                <p:cNvSpPr/>
                <p:nvPr/>
              </p:nvSpPr>
              <p:spPr>
                <a:xfrm>
                  <a:off x="2200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17" name="矩形 65536"/>
                <p:cNvSpPr/>
                <p:nvPr/>
              </p:nvSpPr>
              <p:spPr>
                <a:xfrm>
                  <a:off x="2157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18" name="组合 65537"/>
              <p:cNvGrpSpPr/>
              <p:nvPr/>
            </p:nvGrpSpPr>
            <p:grpSpPr>
              <a:xfrm>
                <a:off x="2459" y="2016"/>
                <a:ext cx="302" cy="384"/>
                <a:chOff x="2459" y="2016"/>
                <a:chExt cx="302" cy="384"/>
              </a:xfrm>
            </p:grpSpPr>
            <p:sp>
              <p:nvSpPr>
                <p:cNvPr id="152719" name="矩形 65538"/>
                <p:cNvSpPr/>
                <p:nvPr/>
              </p:nvSpPr>
              <p:spPr>
                <a:xfrm>
                  <a:off x="2502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20" name="矩形 65539"/>
                <p:cNvSpPr/>
                <p:nvPr/>
              </p:nvSpPr>
              <p:spPr>
                <a:xfrm>
                  <a:off x="2459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21" name="组合 65540"/>
              <p:cNvGrpSpPr/>
              <p:nvPr/>
            </p:nvGrpSpPr>
            <p:grpSpPr>
              <a:xfrm>
                <a:off x="0" y="2400"/>
                <a:ext cx="345" cy="384"/>
                <a:chOff x="0" y="2400"/>
                <a:chExt cx="345" cy="384"/>
              </a:xfrm>
            </p:grpSpPr>
            <p:sp>
              <p:nvSpPr>
                <p:cNvPr id="152722" name="矩形 65541"/>
                <p:cNvSpPr/>
                <p:nvPr/>
              </p:nvSpPr>
              <p:spPr>
                <a:xfrm>
                  <a:off x="43" y="240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4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23" name="矩形 65542"/>
                <p:cNvSpPr/>
                <p:nvPr/>
              </p:nvSpPr>
              <p:spPr>
                <a:xfrm>
                  <a:off x="0" y="240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24" name="组合 65543"/>
              <p:cNvGrpSpPr/>
              <p:nvPr/>
            </p:nvGrpSpPr>
            <p:grpSpPr>
              <a:xfrm>
                <a:off x="345" y="2400"/>
                <a:ext cx="302" cy="384"/>
                <a:chOff x="345" y="2400"/>
                <a:chExt cx="302" cy="384"/>
              </a:xfrm>
            </p:grpSpPr>
            <p:sp>
              <p:nvSpPr>
                <p:cNvPr id="152725" name="矩形 65544"/>
                <p:cNvSpPr/>
                <p:nvPr/>
              </p:nvSpPr>
              <p:spPr>
                <a:xfrm>
                  <a:off x="388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8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26" name="矩形 65545"/>
                <p:cNvSpPr/>
                <p:nvPr/>
              </p:nvSpPr>
              <p:spPr>
                <a:xfrm>
                  <a:off x="345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27" name="组合 65546"/>
              <p:cNvGrpSpPr/>
              <p:nvPr/>
            </p:nvGrpSpPr>
            <p:grpSpPr>
              <a:xfrm>
                <a:off x="647" y="2400"/>
                <a:ext cx="302" cy="384"/>
                <a:chOff x="647" y="2400"/>
                <a:chExt cx="302" cy="384"/>
              </a:xfrm>
            </p:grpSpPr>
            <p:sp>
              <p:nvSpPr>
                <p:cNvPr id="152728" name="矩形 65547"/>
                <p:cNvSpPr/>
                <p:nvPr/>
              </p:nvSpPr>
              <p:spPr>
                <a:xfrm>
                  <a:off x="690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29" name="矩形 65548"/>
                <p:cNvSpPr/>
                <p:nvPr/>
              </p:nvSpPr>
              <p:spPr>
                <a:xfrm>
                  <a:off x="647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30" name="组合 65549"/>
              <p:cNvGrpSpPr/>
              <p:nvPr/>
            </p:nvGrpSpPr>
            <p:grpSpPr>
              <a:xfrm>
                <a:off x="949" y="2400"/>
                <a:ext cx="302" cy="384"/>
                <a:chOff x="949" y="2400"/>
                <a:chExt cx="302" cy="384"/>
              </a:xfrm>
            </p:grpSpPr>
            <p:sp>
              <p:nvSpPr>
                <p:cNvPr id="152731" name="矩形 65550"/>
                <p:cNvSpPr/>
                <p:nvPr/>
              </p:nvSpPr>
              <p:spPr>
                <a:xfrm>
                  <a:off x="992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32" name="矩形 65551"/>
                <p:cNvSpPr/>
                <p:nvPr/>
              </p:nvSpPr>
              <p:spPr>
                <a:xfrm>
                  <a:off x="949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33" name="组合 65552"/>
              <p:cNvGrpSpPr/>
              <p:nvPr/>
            </p:nvGrpSpPr>
            <p:grpSpPr>
              <a:xfrm>
                <a:off x="1251" y="2400"/>
                <a:ext cx="302" cy="384"/>
                <a:chOff x="1251" y="2400"/>
                <a:chExt cx="302" cy="384"/>
              </a:xfrm>
            </p:grpSpPr>
            <p:sp>
              <p:nvSpPr>
                <p:cNvPr id="152734" name="矩形 65553"/>
                <p:cNvSpPr/>
                <p:nvPr/>
              </p:nvSpPr>
              <p:spPr>
                <a:xfrm>
                  <a:off x="1294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35" name="矩形 65554"/>
                <p:cNvSpPr/>
                <p:nvPr/>
              </p:nvSpPr>
              <p:spPr>
                <a:xfrm>
                  <a:off x="1251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36" name="组合 65555"/>
              <p:cNvGrpSpPr/>
              <p:nvPr/>
            </p:nvGrpSpPr>
            <p:grpSpPr>
              <a:xfrm>
                <a:off x="1553" y="2400"/>
                <a:ext cx="302" cy="384"/>
                <a:chOff x="1553" y="2400"/>
                <a:chExt cx="302" cy="384"/>
              </a:xfrm>
            </p:grpSpPr>
            <p:sp>
              <p:nvSpPr>
                <p:cNvPr id="152737" name="矩形 65556"/>
                <p:cNvSpPr/>
                <p:nvPr/>
              </p:nvSpPr>
              <p:spPr>
                <a:xfrm>
                  <a:off x="1596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38" name="矩形 65557"/>
                <p:cNvSpPr/>
                <p:nvPr/>
              </p:nvSpPr>
              <p:spPr>
                <a:xfrm>
                  <a:off x="1553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39" name="组合 65558"/>
              <p:cNvGrpSpPr/>
              <p:nvPr/>
            </p:nvGrpSpPr>
            <p:grpSpPr>
              <a:xfrm>
                <a:off x="1855" y="2400"/>
                <a:ext cx="302" cy="384"/>
                <a:chOff x="1855" y="2400"/>
                <a:chExt cx="302" cy="384"/>
              </a:xfrm>
            </p:grpSpPr>
            <p:sp>
              <p:nvSpPr>
                <p:cNvPr id="152740" name="矩形 65559"/>
                <p:cNvSpPr/>
                <p:nvPr/>
              </p:nvSpPr>
              <p:spPr>
                <a:xfrm>
                  <a:off x="1898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5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41" name="矩形 65560"/>
                <p:cNvSpPr/>
                <p:nvPr/>
              </p:nvSpPr>
              <p:spPr>
                <a:xfrm>
                  <a:off x="1855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42" name="组合 65561"/>
              <p:cNvGrpSpPr/>
              <p:nvPr/>
            </p:nvGrpSpPr>
            <p:grpSpPr>
              <a:xfrm>
                <a:off x="2157" y="2400"/>
                <a:ext cx="302" cy="384"/>
                <a:chOff x="2157" y="2400"/>
                <a:chExt cx="302" cy="384"/>
              </a:xfrm>
            </p:grpSpPr>
            <p:sp>
              <p:nvSpPr>
                <p:cNvPr id="152743" name="矩形 65562"/>
                <p:cNvSpPr/>
                <p:nvPr/>
              </p:nvSpPr>
              <p:spPr>
                <a:xfrm>
                  <a:off x="2200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6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44" name="矩形 65563"/>
                <p:cNvSpPr/>
                <p:nvPr/>
              </p:nvSpPr>
              <p:spPr>
                <a:xfrm>
                  <a:off x="2157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45" name="组合 65564"/>
              <p:cNvGrpSpPr/>
              <p:nvPr/>
            </p:nvGrpSpPr>
            <p:grpSpPr>
              <a:xfrm>
                <a:off x="2459" y="2400"/>
                <a:ext cx="302" cy="384"/>
                <a:chOff x="2459" y="2400"/>
                <a:chExt cx="302" cy="384"/>
              </a:xfrm>
            </p:grpSpPr>
            <p:sp>
              <p:nvSpPr>
                <p:cNvPr id="152746" name="矩形 65565"/>
                <p:cNvSpPr/>
                <p:nvPr/>
              </p:nvSpPr>
              <p:spPr>
                <a:xfrm>
                  <a:off x="2502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7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47" name="矩形 65566"/>
                <p:cNvSpPr/>
                <p:nvPr/>
              </p:nvSpPr>
              <p:spPr>
                <a:xfrm>
                  <a:off x="2459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48" name="组合 65567"/>
              <p:cNvGrpSpPr/>
              <p:nvPr/>
            </p:nvGrpSpPr>
            <p:grpSpPr>
              <a:xfrm>
                <a:off x="0" y="2784"/>
                <a:ext cx="345" cy="480"/>
                <a:chOff x="0" y="2784"/>
                <a:chExt cx="345" cy="480"/>
              </a:xfrm>
            </p:grpSpPr>
            <p:sp>
              <p:nvSpPr>
                <p:cNvPr id="152749" name="矩形 65568"/>
                <p:cNvSpPr/>
                <p:nvPr/>
              </p:nvSpPr>
              <p:spPr>
                <a:xfrm>
                  <a:off x="43" y="2784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5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50" name="矩形 65569"/>
                <p:cNvSpPr/>
                <p:nvPr/>
              </p:nvSpPr>
              <p:spPr>
                <a:xfrm>
                  <a:off x="0" y="2784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51" name="组合 65570"/>
              <p:cNvGrpSpPr/>
              <p:nvPr/>
            </p:nvGrpSpPr>
            <p:grpSpPr>
              <a:xfrm>
                <a:off x="345" y="2784"/>
                <a:ext cx="302" cy="480"/>
                <a:chOff x="345" y="2784"/>
                <a:chExt cx="302" cy="480"/>
              </a:xfrm>
            </p:grpSpPr>
            <p:sp>
              <p:nvSpPr>
                <p:cNvPr id="152752" name="矩形 65571"/>
                <p:cNvSpPr/>
                <p:nvPr/>
              </p:nvSpPr>
              <p:spPr>
                <a:xfrm>
                  <a:off x="388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11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53" name="矩形 65572"/>
                <p:cNvSpPr/>
                <p:nvPr/>
              </p:nvSpPr>
              <p:spPr>
                <a:xfrm>
                  <a:off x="345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54" name="组合 65573"/>
              <p:cNvGrpSpPr/>
              <p:nvPr/>
            </p:nvGrpSpPr>
            <p:grpSpPr>
              <a:xfrm>
                <a:off x="647" y="2784"/>
                <a:ext cx="302" cy="480"/>
                <a:chOff x="647" y="2784"/>
                <a:chExt cx="302" cy="480"/>
              </a:xfrm>
            </p:grpSpPr>
            <p:sp>
              <p:nvSpPr>
                <p:cNvPr id="152755" name="矩形 65574"/>
                <p:cNvSpPr/>
                <p:nvPr/>
              </p:nvSpPr>
              <p:spPr>
                <a:xfrm>
                  <a:off x="690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56" name="矩形 65575"/>
                <p:cNvSpPr/>
                <p:nvPr/>
              </p:nvSpPr>
              <p:spPr>
                <a:xfrm>
                  <a:off x="647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57" name="组合 65576"/>
              <p:cNvGrpSpPr/>
              <p:nvPr/>
            </p:nvGrpSpPr>
            <p:grpSpPr>
              <a:xfrm>
                <a:off x="949" y="2784"/>
                <a:ext cx="302" cy="480"/>
                <a:chOff x="949" y="2784"/>
                <a:chExt cx="302" cy="480"/>
              </a:xfrm>
            </p:grpSpPr>
            <p:sp>
              <p:nvSpPr>
                <p:cNvPr id="152758" name="矩形 65577"/>
                <p:cNvSpPr/>
                <p:nvPr/>
              </p:nvSpPr>
              <p:spPr>
                <a:xfrm>
                  <a:off x="992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59" name="矩形 65578"/>
                <p:cNvSpPr/>
                <p:nvPr/>
              </p:nvSpPr>
              <p:spPr>
                <a:xfrm>
                  <a:off x="949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60" name="组合 65579"/>
              <p:cNvGrpSpPr/>
              <p:nvPr/>
            </p:nvGrpSpPr>
            <p:grpSpPr>
              <a:xfrm>
                <a:off x="1251" y="2784"/>
                <a:ext cx="302" cy="480"/>
                <a:chOff x="1251" y="2784"/>
                <a:chExt cx="302" cy="480"/>
              </a:xfrm>
            </p:grpSpPr>
            <p:sp>
              <p:nvSpPr>
                <p:cNvPr id="152761" name="矩形 65580"/>
                <p:cNvSpPr/>
                <p:nvPr/>
              </p:nvSpPr>
              <p:spPr>
                <a:xfrm>
                  <a:off x="1294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62" name="矩形 65581"/>
                <p:cNvSpPr/>
                <p:nvPr/>
              </p:nvSpPr>
              <p:spPr>
                <a:xfrm>
                  <a:off x="1251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63" name="组合 65582"/>
              <p:cNvGrpSpPr/>
              <p:nvPr/>
            </p:nvGrpSpPr>
            <p:grpSpPr>
              <a:xfrm>
                <a:off x="1553" y="2784"/>
                <a:ext cx="302" cy="480"/>
                <a:chOff x="1553" y="2784"/>
                <a:chExt cx="302" cy="480"/>
              </a:xfrm>
            </p:grpSpPr>
            <p:sp>
              <p:nvSpPr>
                <p:cNvPr id="152764" name="矩形 65583"/>
                <p:cNvSpPr/>
                <p:nvPr/>
              </p:nvSpPr>
              <p:spPr>
                <a:xfrm>
                  <a:off x="1596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10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65" name="矩形 65584"/>
                <p:cNvSpPr/>
                <p:nvPr/>
              </p:nvSpPr>
              <p:spPr>
                <a:xfrm>
                  <a:off x="1553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66" name="组合 65585"/>
              <p:cNvGrpSpPr/>
              <p:nvPr/>
            </p:nvGrpSpPr>
            <p:grpSpPr>
              <a:xfrm>
                <a:off x="1855" y="2784"/>
                <a:ext cx="302" cy="480"/>
                <a:chOff x="1855" y="2784"/>
                <a:chExt cx="302" cy="480"/>
              </a:xfrm>
            </p:grpSpPr>
            <p:sp>
              <p:nvSpPr>
                <p:cNvPr id="152767" name="矩形 65586"/>
                <p:cNvSpPr/>
                <p:nvPr/>
              </p:nvSpPr>
              <p:spPr>
                <a:xfrm>
                  <a:off x="1898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68" name="矩形 65587"/>
                <p:cNvSpPr/>
                <p:nvPr/>
              </p:nvSpPr>
              <p:spPr>
                <a:xfrm>
                  <a:off x="1855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69" name="组合 65588"/>
              <p:cNvGrpSpPr/>
              <p:nvPr/>
            </p:nvGrpSpPr>
            <p:grpSpPr>
              <a:xfrm>
                <a:off x="2157" y="2784"/>
                <a:ext cx="302" cy="480"/>
                <a:chOff x="2157" y="2784"/>
                <a:chExt cx="302" cy="480"/>
              </a:xfrm>
            </p:grpSpPr>
            <p:sp>
              <p:nvSpPr>
                <p:cNvPr id="152770" name="矩形 65589"/>
                <p:cNvSpPr/>
                <p:nvPr/>
              </p:nvSpPr>
              <p:spPr>
                <a:xfrm>
                  <a:off x="2200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71" name="矩形 65590"/>
                <p:cNvSpPr/>
                <p:nvPr/>
              </p:nvSpPr>
              <p:spPr>
                <a:xfrm>
                  <a:off x="2157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72" name="组合 65591"/>
              <p:cNvGrpSpPr/>
              <p:nvPr/>
            </p:nvGrpSpPr>
            <p:grpSpPr>
              <a:xfrm>
                <a:off x="2459" y="2784"/>
                <a:ext cx="302" cy="480"/>
                <a:chOff x="2459" y="2784"/>
                <a:chExt cx="302" cy="480"/>
              </a:xfrm>
            </p:grpSpPr>
            <p:sp>
              <p:nvSpPr>
                <p:cNvPr id="152773" name="矩形 65592"/>
                <p:cNvSpPr/>
                <p:nvPr/>
              </p:nvSpPr>
              <p:spPr>
                <a:xfrm>
                  <a:off x="2502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74" name="矩形 65593"/>
                <p:cNvSpPr/>
                <p:nvPr/>
              </p:nvSpPr>
              <p:spPr>
                <a:xfrm>
                  <a:off x="2459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75" name="组合 65594"/>
              <p:cNvGrpSpPr/>
              <p:nvPr/>
            </p:nvGrpSpPr>
            <p:grpSpPr>
              <a:xfrm>
                <a:off x="0" y="3264"/>
                <a:ext cx="345" cy="384"/>
                <a:chOff x="0" y="3264"/>
                <a:chExt cx="345" cy="384"/>
              </a:xfrm>
            </p:grpSpPr>
            <p:sp>
              <p:nvSpPr>
                <p:cNvPr id="152776" name="矩形 65595"/>
                <p:cNvSpPr/>
                <p:nvPr/>
              </p:nvSpPr>
              <p:spPr>
                <a:xfrm>
                  <a:off x="43" y="326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6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77" name="矩形 65596"/>
                <p:cNvSpPr/>
                <p:nvPr/>
              </p:nvSpPr>
              <p:spPr>
                <a:xfrm>
                  <a:off x="0" y="326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78" name="组合 65597"/>
              <p:cNvGrpSpPr/>
              <p:nvPr/>
            </p:nvGrpSpPr>
            <p:grpSpPr>
              <a:xfrm>
                <a:off x="345" y="3264"/>
                <a:ext cx="302" cy="384"/>
                <a:chOff x="345" y="3264"/>
                <a:chExt cx="302" cy="384"/>
              </a:xfrm>
            </p:grpSpPr>
            <p:sp>
              <p:nvSpPr>
                <p:cNvPr id="152779" name="矩形 65598"/>
                <p:cNvSpPr/>
                <p:nvPr/>
              </p:nvSpPr>
              <p:spPr>
                <a:xfrm>
                  <a:off x="388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4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80" name="矩形 65599"/>
                <p:cNvSpPr/>
                <p:nvPr/>
              </p:nvSpPr>
              <p:spPr>
                <a:xfrm>
                  <a:off x="345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81" name="组合 65600"/>
              <p:cNvGrpSpPr/>
              <p:nvPr/>
            </p:nvGrpSpPr>
            <p:grpSpPr>
              <a:xfrm>
                <a:off x="647" y="3264"/>
                <a:ext cx="302" cy="384"/>
                <a:chOff x="647" y="3264"/>
                <a:chExt cx="302" cy="384"/>
              </a:xfrm>
            </p:grpSpPr>
            <p:sp>
              <p:nvSpPr>
                <p:cNvPr id="152782" name="矩形 65601"/>
                <p:cNvSpPr/>
                <p:nvPr/>
              </p:nvSpPr>
              <p:spPr>
                <a:xfrm>
                  <a:off x="690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83" name="矩形 65602"/>
                <p:cNvSpPr/>
                <p:nvPr/>
              </p:nvSpPr>
              <p:spPr>
                <a:xfrm>
                  <a:off x="647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84" name="组合 65603"/>
              <p:cNvGrpSpPr/>
              <p:nvPr/>
            </p:nvGrpSpPr>
            <p:grpSpPr>
              <a:xfrm>
                <a:off x="949" y="3264"/>
                <a:ext cx="302" cy="384"/>
                <a:chOff x="949" y="3264"/>
                <a:chExt cx="302" cy="384"/>
              </a:xfrm>
            </p:grpSpPr>
            <p:sp>
              <p:nvSpPr>
                <p:cNvPr id="152785" name="矩形 65604"/>
                <p:cNvSpPr/>
                <p:nvPr/>
              </p:nvSpPr>
              <p:spPr>
                <a:xfrm>
                  <a:off x="992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86" name="矩形 65605"/>
                <p:cNvSpPr/>
                <p:nvPr/>
              </p:nvSpPr>
              <p:spPr>
                <a:xfrm>
                  <a:off x="949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87" name="组合 65606"/>
              <p:cNvGrpSpPr/>
              <p:nvPr/>
            </p:nvGrpSpPr>
            <p:grpSpPr>
              <a:xfrm>
                <a:off x="1251" y="3264"/>
                <a:ext cx="302" cy="384"/>
                <a:chOff x="1251" y="3264"/>
                <a:chExt cx="302" cy="384"/>
              </a:xfrm>
            </p:grpSpPr>
            <p:sp>
              <p:nvSpPr>
                <p:cNvPr id="152788" name="矩形 65607"/>
                <p:cNvSpPr/>
                <p:nvPr/>
              </p:nvSpPr>
              <p:spPr>
                <a:xfrm>
                  <a:off x="1294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89" name="矩形 65608"/>
                <p:cNvSpPr/>
                <p:nvPr/>
              </p:nvSpPr>
              <p:spPr>
                <a:xfrm>
                  <a:off x="1251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90" name="组合 65609"/>
              <p:cNvGrpSpPr/>
              <p:nvPr/>
            </p:nvGrpSpPr>
            <p:grpSpPr>
              <a:xfrm>
                <a:off x="1553" y="3264"/>
                <a:ext cx="302" cy="384"/>
                <a:chOff x="1553" y="3264"/>
                <a:chExt cx="302" cy="384"/>
              </a:xfrm>
            </p:grpSpPr>
            <p:sp>
              <p:nvSpPr>
                <p:cNvPr id="152791" name="矩形 65610"/>
                <p:cNvSpPr/>
                <p:nvPr/>
              </p:nvSpPr>
              <p:spPr>
                <a:xfrm>
                  <a:off x="1596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92" name="矩形 65611"/>
                <p:cNvSpPr/>
                <p:nvPr/>
              </p:nvSpPr>
              <p:spPr>
                <a:xfrm>
                  <a:off x="1553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93" name="组合 65612"/>
              <p:cNvGrpSpPr/>
              <p:nvPr/>
            </p:nvGrpSpPr>
            <p:grpSpPr>
              <a:xfrm>
                <a:off x="1855" y="3264"/>
                <a:ext cx="302" cy="384"/>
                <a:chOff x="1855" y="3264"/>
                <a:chExt cx="302" cy="384"/>
              </a:xfrm>
            </p:grpSpPr>
            <p:sp>
              <p:nvSpPr>
                <p:cNvPr id="152794" name="矩形 65613"/>
                <p:cNvSpPr/>
                <p:nvPr/>
              </p:nvSpPr>
              <p:spPr>
                <a:xfrm>
                  <a:off x="1898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95" name="矩形 65614"/>
                <p:cNvSpPr/>
                <p:nvPr/>
              </p:nvSpPr>
              <p:spPr>
                <a:xfrm>
                  <a:off x="1855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96" name="组合 65615"/>
              <p:cNvGrpSpPr/>
              <p:nvPr/>
            </p:nvGrpSpPr>
            <p:grpSpPr>
              <a:xfrm>
                <a:off x="2157" y="3264"/>
                <a:ext cx="302" cy="384"/>
                <a:chOff x="2157" y="3264"/>
                <a:chExt cx="302" cy="384"/>
              </a:xfrm>
            </p:grpSpPr>
            <p:sp>
              <p:nvSpPr>
                <p:cNvPr id="152797" name="矩形 65616"/>
                <p:cNvSpPr/>
                <p:nvPr/>
              </p:nvSpPr>
              <p:spPr>
                <a:xfrm>
                  <a:off x="2200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98" name="矩形 65617"/>
                <p:cNvSpPr/>
                <p:nvPr/>
              </p:nvSpPr>
              <p:spPr>
                <a:xfrm>
                  <a:off x="2157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99" name="组合 65618"/>
              <p:cNvGrpSpPr/>
              <p:nvPr/>
            </p:nvGrpSpPr>
            <p:grpSpPr>
              <a:xfrm>
                <a:off x="2459" y="3264"/>
                <a:ext cx="302" cy="384"/>
                <a:chOff x="2459" y="3264"/>
                <a:chExt cx="302" cy="384"/>
              </a:xfrm>
            </p:grpSpPr>
            <p:sp>
              <p:nvSpPr>
                <p:cNvPr id="152800" name="矩形 65619"/>
                <p:cNvSpPr/>
                <p:nvPr/>
              </p:nvSpPr>
              <p:spPr>
                <a:xfrm>
                  <a:off x="2502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01" name="矩形 65620"/>
                <p:cNvSpPr/>
                <p:nvPr/>
              </p:nvSpPr>
              <p:spPr>
                <a:xfrm>
                  <a:off x="2459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02" name="组合 65621"/>
              <p:cNvGrpSpPr/>
              <p:nvPr/>
            </p:nvGrpSpPr>
            <p:grpSpPr>
              <a:xfrm>
                <a:off x="0" y="3648"/>
                <a:ext cx="345" cy="384"/>
                <a:chOff x="0" y="3648"/>
                <a:chExt cx="345" cy="384"/>
              </a:xfrm>
            </p:grpSpPr>
            <p:sp>
              <p:nvSpPr>
                <p:cNvPr id="152803" name="矩形 65622"/>
                <p:cNvSpPr/>
                <p:nvPr/>
              </p:nvSpPr>
              <p:spPr>
                <a:xfrm>
                  <a:off x="43" y="364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7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04" name="矩形 65623"/>
                <p:cNvSpPr/>
                <p:nvPr/>
              </p:nvSpPr>
              <p:spPr>
                <a:xfrm>
                  <a:off x="0" y="364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05" name="组合 65624"/>
              <p:cNvGrpSpPr/>
              <p:nvPr/>
            </p:nvGrpSpPr>
            <p:grpSpPr>
              <a:xfrm>
                <a:off x="345" y="3648"/>
                <a:ext cx="302" cy="384"/>
                <a:chOff x="345" y="3648"/>
                <a:chExt cx="302" cy="384"/>
              </a:xfrm>
            </p:grpSpPr>
            <p:sp>
              <p:nvSpPr>
                <p:cNvPr id="152806" name="矩形 65625"/>
                <p:cNvSpPr/>
                <p:nvPr/>
              </p:nvSpPr>
              <p:spPr>
                <a:xfrm>
                  <a:off x="388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07" name="矩形 65626"/>
                <p:cNvSpPr/>
                <p:nvPr/>
              </p:nvSpPr>
              <p:spPr>
                <a:xfrm>
                  <a:off x="345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08" name="组合 65627"/>
              <p:cNvGrpSpPr/>
              <p:nvPr/>
            </p:nvGrpSpPr>
            <p:grpSpPr>
              <a:xfrm>
                <a:off x="647" y="3648"/>
                <a:ext cx="302" cy="384"/>
                <a:chOff x="647" y="3648"/>
                <a:chExt cx="302" cy="384"/>
              </a:xfrm>
            </p:grpSpPr>
            <p:sp>
              <p:nvSpPr>
                <p:cNvPr id="152809" name="矩形 65628"/>
                <p:cNvSpPr/>
                <p:nvPr/>
              </p:nvSpPr>
              <p:spPr>
                <a:xfrm>
                  <a:off x="690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9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10" name="矩形 65629"/>
                <p:cNvSpPr/>
                <p:nvPr/>
              </p:nvSpPr>
              <p:spPr>
                <a:xfrm>
                  <a:off x="647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11" name="组合 65630"/>
              <p:cNvGrpSpPr/>
              <p:nvPr/>
            </p:nvGrpSpPr>
            <p:grpSpPr>
              <a:xfrm>
                <a:off x="949" y="3648"/>
                <a:ext cx="302" cy="384"/>
                <a:chOff x="949" y="3648"/>
                <a:chExt cx="302" cy="384"/>
              </a:xfrm>
            </p:grpSpPr>
            <p:sp>
              <p:nvSpPr>
                <p:cNvPr id="152812" name="矩形 65631"/>
                <p:cNvSpPr/>
                <p:nvPr/>
              </p:nvSpPr>
              <p:spPr>
                <a:xfrm>
                  <a:off x="992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13" name="矩形 65632"/>
                <p:cNvSpPr/>
                <p:nvPr/>
              </p:nvSpPr>
              <p:spPr>
                <a:xfrm>
                  <a:off x="949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14" name="组合 65633"/>
              <p:cNvGrpSpPr/>
              <p:nvPr/>
            </p:nvGrpSpPr>
            <p:grpSpPr>
              <a:xfrm>
                <a:off x="1251" y="3648"/>
                <a:ext cx="302" cy="384"/>
                <a:chOff x="1251" y="3648"/>
                <a:chExt cx="302" cy="384"/>
              </a:xfrm>
            </p:grpSpPr>
            <p:sp>
              <p:nvSpPr>
                <p:cNvPr id="152815" name="矩形 65634"/>
                <p:cNvSpPr/>
                <p:nvPr/>
              </p:nvSpPr>
              <p:spPr>
                <a:xfrm>
                  <a:off x="1294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16" name="矩形 65635"/>
                <p:cNvSpPr/>
                <p:nvPr/>
              </p:nvSpPr>
              <p:spPr>
                <a:xfrm>
                  <a:off x="1251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17" name="组合 65636"/>
              <p:cNvGrpSpPr/>
              <p:nvPr/>
            </p:nvGrpSpPr>
            <p:grpSpPr>
              <a:xfrm>
                <a:off x="1553" y="3648"/>
                <a:ext cx="302" cy="384"/>
                <a:chOff x="1553" y="3648"/>
                <a:chExt cx="302" cy="384"/>
              </a:xfrm>
            </p:grpSpPr>
            <p:sp>
              <p:nvSpPr>
                <p:cNvPr id="152818" name="矩形 65637"/>
                <p:cNvSpPr/>
                <p:nvPr/>
              </p:nvSpPr>
              <p:spPr>
                <a:xfrm>
                  <a:off x="1596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19" name="矩形 65638"/>
                <p:cNvSpPr/>
                <p:nvPr/>
              </p:nvSpPr>
              <p:spPr>
                <a:xfrm>
                  <a:off x="1553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20" name="组合 65639"/>
              <p:cNvGrpSpPr/>
              <p:nvPr/>
            </p:nvGrpSpPr>
            <p:grpSpPr>
              <a:xfrm>
                <a:off x="1855" y="3648"/>
                <a:ext cx="302" cy="384"/>
                <a:chOff x="1855" y="3648"/>
                <a:chExt cx="302" cy="384"/>
              </a:xfrm>
            </p:grpSpPr>
            <p:sp>
              <p:nvSpPr>
                <p:cNvPr id="152821" name="矩形 65640"/>
                <p:cNvSpPr/>
                <p:nvPr/>
              </p:nvSpPr>
              <p:spPr>
                <a:xfrm>
                  <a:off x="1898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22" name="矩形 65641"/>
                <p:cNvSpPr/>
                <p:nvPr/>
              </p:nvSpPr>
              <p:spPr>
                <a:xfrm>
                  <a:off x="1855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23" name="组合 65642"/>
              <p:cNvGrpSpPr/>
              <p:nvPr/>
            </p:nvGrpSpPr>
            <p:grpSpPr>
              <a:xfrm>
                <a:off x="2157" y="3648"/>
                <a:ext cx="302" cy="384"/>
                <a:chOff x="2157" y="3648"/>
                <a:chExt cx="302" cy="384"/>
              </a:xfrm>
            </p:grpSpPr>
            <p:sp>
              <p:nvSpPr>
                <p:cNvPr id="152824" name="矩形 65643"/>
                <p:cNvSpPr/>
                <p:nvPr/>
              </p:nvSpPr>
              <p:spPr>
                <a:xfrm>
                  <a:off x="2200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25" name="矩形 65644"/>
                <p:cNvSpPr/>
                <p:nvPr/>
              </p:nvSpPr>
              <p:spPr>
                <a:xfrm>
                  <a:off x="2157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26" name="组合 65645"/>
              <p:cNvGrpSpPr/>
              <p:nvPr/>
            </p:nvGrpSpPr>
            <p:grpSpPr>
              <a:xfrm>
                <a:off x="2459" y="3648"/>
                <a:ext cx="302" cy="384"/>
                <a:chOff x="2459" y="3648"/>
                <a:chExt cx="302" cy="384"/>
              </a:xfrm>
            </p:grpSpPr>
            <p:sp>
              <p:nvSpPr>
                <p:cNvPr id="152827" name="矩形 65646"/>
                <p:cNvSpPr/>
                <p:nvPr/>
              </p:nvSpPr>
              <p:spPr>
                <a:xfrm>
                  <a:off x="2502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28" name="矩形 65647"/>
                <p:cNvSpPr/>
                <p:nvPr/>
              </p:nvSpPr>
              <p:spPr>
                <a:xfrm>
                  <a:off x="2459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29" name="组合 65648"/>
              <p:cNvGrpSpPr/>
              <p:nvPr/>
            </p:nvGrpSpPr>
            <p:grpSpPr>
              <a:xfrm>
                <a:off x="0" y="4032"/>
                <a:ext cx="345" cy="384"/>
                <a:chOff x="0" y="4032"/>
                <a:chExt cx="345" cy="384"/>
              </a:xfrm>
            </p:grpSpPr>
            <p:sp>
              <p:nvSpPr>
                <p:cNvPr id="152830" name="矩形 65649"/>
                <p:cNvSpPr/>
                <p:nvPr/>
              </p:nvSpPr>
              <p:spPr>
                <a:xfrm>
                  <a:off x="43" y="403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8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31" name="矩形 65650"/>
                <p:cNvSpPr/>
                <p:nvPr/>
              </p:nvSpPr>
              <p:spPr>
                <a:xfrm>
                  <a:off x="0" y="403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32" name="组合 65651"/>
              <p:cNvGrpSpPr/>
              <p:nvPr/>
            </p:nvGrpSpPr>
            <p:grpSpPr>
              <a:xfrm>
                <a:off x="345" y="4032"/>
                <a:ext cx="302" cy="384"/>
                <a:chOff x="345" y="4032"/>
                <a:chExt cx="302" cy="384"/>
              </a:xfrm>
            </p:grpSpPr>
            <p:sp>
              <p:nvSpPr>
                <p:cNvPr id="152833" name="矩形 65652"/>
                <p:cNvSpPr/>
                <p:nvPr/>
              </p:nvSpPr>
              <p:spPr>
                <a:xfrm>
                  <a:off x="388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6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34" name="矩形 65653"/>
                <p:cNvSpPr/>
                <p:nvPr/>
              </p:nvSpPr>
              <p:spPr>
                <a:xfrm>
                  <a:off x="345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35" name="组合 65654"/>
              <p:cNvGrpSpPr/>
              <p:nvPr/>
            </p:nvGrpSpPr>
            <p:grpSpPr>
              <a:xfrm>
                <a:off x="647" y="4032"/>
                <a:ext cx="302" cy="384"/>
                <a:chOff x="647" y="4032"/>
                <a:chExt cx="302" cy="384"/>
              </a:xfrm>
            </p:grpSpPr>
            <p:sp>
              <p:nvSpPr>
                <p:cNvPr id="152836" name="矩形 65655"/>
                <p:cNvSpPr/>
                <p:nvPr/>
              </p:nvSpPr>
              <p:spPr>
                <a:xfrm>
                  <a:off x="690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7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37" name="矩形 65656"/>
                <p:cNvSpPr/>
                <p:nvPr/>
              </p:nvSpPr>
              <p:spPr>
                <a:xfrm>
                  <a:off x="647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38" name="组合 65657"/>
              <p:cNvGrpSpPr/>
              <p:nvPr/>
            </p:nvGrpSpPr>
            <p:grpSpPr>
              <a:xfrm>
                <a:off x="949" y="4032"/>
                <a:ext cx="302" cy="384"/>
                <a:chOff x="949" y="4032"/>
                <a:chExt cx="302" cy="384"/>
              </a:xfrm>
            </p:grpSpPr>
            <p:sp>
              <p:nvSpPr>
                <p:cNvPr id="152839" name="矩形 65658"/>
                <p:cNvSpPr/>
                <p:nvPr/>
              </p:nvSpPr>
              <p:spPr>
                <a:xfrm>
                  <a:off x="992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40" name="矩形 65659"/>
                <p:cNvSpPr/>
                <p:nvPr/>
              </p:nvSpPr>
              <p:spPr>
                <a:xfrm>
                  <a:off x="949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41" name="组合 65660"/>
              <p:cNvGrpSpPr/>
              <p:nvPr/>
            </p:nvGrpSpPr>
            <p:grpSpPr>
              <a:xfrm>
                <a:off x="1251" y="4032"/>
                <a:ext cx="302" cy="384"/>
                <a:chOff x="1251" y="4032"/>
                <a:chExt cx="302" cy="384"/>
              </a:xfrm>
            </p:grpSpPr>
            <p:sp>
              <p:nvSpPr>
                <p:cNvPr id="152842" name="矩形 65661"/>
                <p:cNvSpPr/>
                <p:nvPr/>
              </p:nvSpPr>
              <p:spPr>
                <a:xfrm>
                  <a:off x="1294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43" name="矩形 65662"/>
                <p:cNvSpPr/>
                <p:nvPr/>
              </p:nvSpPr>
              <p:spPr>
                <a:xfrm>
                  <a:off x="1251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44" name="组合 65663"/>
              <p:cNvGrpSpPr/>
              <p:nvPr/>
            </p:nvGrpSpPr>
            <p:grpSpPr>
              <a:xfrm>
                <a:off x="1553" y="4032"/>
                <a:ext cx="302" cy="384"/>
                <a:chOff x="1553" y="4032"/>
                <a:chExt cx="302" cy="384"/>
              </a:xfrm>
            </p:grpSpPr>
            <p:sp>
              <p:nvSpPr>
                <p:cNvPr id="152845" name="矩形 65664"/>
                <p:cNvSpPr/>
                <p:nvPr/>
              </p:nvSpPr>
              <p:spPr>
                <a:xfrm>
                  <a:off x="1596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46" name="矩形 65665"/>
                <p:cNvSpPr/>
                <p:nvPr/>
              </p:nvSpPr>
              <p:spPr>
                <a:xfrm>
                  <a:off x="1553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47" name="组合 65666"/>
              <p:cNvGrpSpPr/>
              <p:nvPr/>
            </p:nvGrpSpPr>
            <p:grpSpPr>
              <a:xfrm>
                <a:off x="1855" y="4032"/>
                <a:ext cx="302" cy="384"/>
                <a:chOff x="1855" y="4032"/>
                <a:chExt cx="302" cy="384"/>
              </a:xfrm>
            </p:grpSpPr>
            <p:sp>
              <p:nvSpPr>
                <p:cNvPr id="152848" name="矩形 65667"/>
                <p:cNvSpPr/>
                <p:nvPr/>
              </p:nvSpPr>
              <p:spPr>
                <a:xfrm>
                  <a:off x="1898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49" name="矩形 65668"/>
                <p:cNvSpPr/>
                <p:nvPr/>
              </p:nvSpPr>
              <p:spPr>
                <a:xfrm>
                  <a:off x="1855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50" name="组合 65669"/>
              <p:cNvGrpSpPr/>
              <p:nvPr/>
            </p:nvGrpSpPr>
            <p:grpSpPr>
              <a:xfrm>
                <a:off x="2157" y="4032"/>
                <a:ext cx="302" cy="384"/>
                <a:chOff x="2157" y="4032"/>
                <a:chExt cx="302" cy="384"/>
              </a:xfrm>
            </p:grpSpPr>
            <p:sp>
              <p:nvSpPr>
                <p:cNvPr id="152851" name="矩形 65670"/>
                <p:cNvSpPr/>
                <p:nvPr/>
              </p:nvSpPr>
              <p:spPr>
                <a:xfrm>
                  <a:off x="2200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52" name="矩形 65671"/>
                <p:cNvSpPr/>
                <p:nvPr/>
              </p:nvSpPr>
              <p:spPr>
                <a:xfrm>
                  <a:off x="2157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53" name="组合 65672"/>
              <p:cNvGrpSpPr/>
              <p:nvPr/>
            </p:nvGrpSpPr>
            <p:grpSpPr>
              <a:xfrm>
                <a:off x="2459" y="4032"/>
                <a:ext cx="302" cy="384"/>
                <a:chOff x="2459" y="4032"/>
                <a:chExt cx="302" cy="384"/>
              </a:xfrm>
            </p:grpSpPr>
            <p:sp>
              <p:nvSpPr>
                <p:cNvPr id="152854" name="矩形 65673"/>
                <p:cNvSpPr/>
                <p:nvPr/>
              </p:nvSpPr>
              <p:spPr>
                <a:xfrm>
                  <a:off x="2502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55" name="矩形 65674"/>
                <p:cNvSpPr/>
                <p:nvPr/>
              </p:nvSpPr>
              <p:spPr>
                <a:xfrm>
                  <a:off x="2459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56" name="组合 65675"/>
              <p:cNvGrpSpPr/>
              <p:nvPr/>
            </p:nvGrpSpPr>
            <p:grpSpPr>
              <a:xfrm>
                <a:off x="0" y="4416"/>
                <a:ext cx="345" cy="384"/>
                <a:chOff x="0" y="4416"/>
                <a:chExt cx="345" cy="384"/>
              </a:xfrm>
            </p:grpSpPr>
            <p:sp>
              <p:nvSpPr>
                <p:cNvPr id="152857" name="矩形 65676"/>
                <p:cNvSpPr/>
                <p:nvPr/>
              </p:nvSpPr>
              <p:spPr>
                <a:xfrm>
                  <a:off x="43" y="441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9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58" name="矩形 65677"/>
                <p:cNvSpPr/>
                <p:nvPr/>
              </p:nvSpPr>
              <p:spPr>
                <a:xfrm>
                  <a:off x="0" y="441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59" name="组合 65678"/>
              <p:cNvGrpSpPr/>
              <p:nvPr/>
            </p:nvGrpSpPr>
            <p:grpSpPr>
              <a:xfrm>
                <a:off x="345" y="4416"/>
                <a:ext cx="302" cy="384"/>
                <a:chOff x="345" y="4416"/>
                <a:chExt cx="302" cy="384"/>
              </a:xfrm>
            </p:grpSpPr>
            <p:sp>
              <p:nvSpPr>
                <p:cNvPr id="152860" name="矩形 65679"/>
                <p:cNvSpPr/>
                <p:nvPr/>
              </p:nvSpPr>
              <p:spPr>
                <a:xfrm>
                  <a:off x="388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5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61" name="矩形 65680"/>
                <p:cNvSpPr/>
                <p:nvPr/>
              </p:nvSpPr>
              <p:spPr>
                <a:xfrm>
                  <a:off x="345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62" name="组合 65681"/>
              <p:cNvGrpSpPr/>
              <p:nvPr/>
            </p:nvGrpSpPr>
            <p:grpSpPr>
              <a:xfrm>
                <a:off x="647" y="4416"/>
                <a:ext cx="302" cy="384"/>
                <a:chOff x="647" y="4416"/>
                <a:chExt cx="302" cy="384"/>
              </a:xfrm>
            </p:grpSpPr>
            <p:sp>
              <p:nvSpPr>
                <p:cNvPr id="152863" name="矩形 65682"/>
                <p:cNvSpPr/>
                <p:nvPr/>
              </p:nvSpPr>
              <p:spPr>
                <a:xfrm>
                  <a:off x="690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64" name="矩形 65683"/>
                <p:cNvSpPr/>
                <p:nvPr/>
              </p:nvSpPr>
              <p:spPr>
                <a:xfrm>
                  <a:off x="647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65" name="组合 65684"/>
              <p:cNvGrpSpPr/>
              <p:nvPr/>
            </p:nvGrpSpPr>
            <p:grpSpPr>
              <a:xfrm>
                <a:off x="949" y="4416"/>
                <a:ext cx="302" cy="384"/>
                <a:chOff x="949" y="4416"/>
                <a:chExt cx="302" cy="384"/>
              </a:xfrm>
            </p:grpSpPr>
            <p:sp>
              <p:nvSpPr>
                <p:cNvPr id="152866" name="矩形 65685"/>
                <p:cNvSpPr/>
                <p:nvPr/>
              </p:nvSpPr>
              <p:spPr>
                <a:xfrm>
                  <a:off x="992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67" name="矩形 65686"/>
                <p:cNvSpPr/>
                <p:nvPr/>
              </p:nvSpPr>
              <p:spPr>
                <a:xfrm>
                  <a:off x="949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68" name="组合 65687"/>
              <p:cNvGrpSpPr/>
              <p:nvPr/>
            </p:nvGrpSpPr>
            <p:grpSpPr>
              <a:xfrm>
                <a:off x="1251" y="4416"/>
                <a:ext cx="302" cy="384"/>
                <a:chOff x="1251" y="4416"/>
                <a:chExt cx="302" cy="384"/>
              </a:xfrm>
            </p:grpSpPr>
            <p:sp>
              <p:nvSpPr>
                <p:cNvPr id="152869" name="矩形 65688"/>
                <p:cNvSpPr/>
                <p:nvPr/>
              </p:nvSpPr>
              <p:spPr>
                <a:xfrm>
                  <a:off x="1294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70" name="矩形 65689"/>
                <p:cNvSpPr/>
                <p:nvPr/>
              </p:nvSpPr>
              <p:spPr>
                <a:xfrm>
                  <a:off x="1251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71" name="组合 65690"/>
              <p:cNvGrpSpPr/>
              <p:nvPr/>
            </p:nvGrpSpPr>
            <p:grpSpPr>
              <a:xfrm>
                <a:off x="1553" y="4416"/>
                <a:ext cx="302" cy="384"/>
                <a:chOff x="1553" y="4416"/>
                <a:chExt cx="302" cy="384"/>
              </a:xfrm>
            </p:grpSpPr>
            <p:sp>
              <p:nvSpPr>
                <p:cNvPr id="152872" name="矩形 65691"/>
                <p:cNvSpPr/>
                <p:nvPr/>
              </p:nvSpPr>
              <p:spPr>
                <a:xfrm>
                  <a:off x="1596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73" name="矩形 65692"/>
                <p:cNvSpPr/>
                <p:nvPr/>
              </p:nvSpPr>
              <p:spPr>
                <a:xfrm>
                  <a:off x="1553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74" name="组合 65693"/>
              <p:cNvGrpSpPr/>
              <p:nvPr/>
            </p:nvGrpSpPr>
            <p:grpSpPr>
              <a:xfrm>
                <a:off x="1855" y="4416"/>
                <a:ext cx="302" cy="384"/>
                <a:chOff x="1855" y="4416"/>
                <a:chExt cx="302" cy="384"/>
              </a:xfrm>
            </p:grpSpPr>
            <p:sp>
              <p:nvSpPr>
                <p:cNvPr id="152875" name="矩形 65694"/>
                <p:cNvSpPr/>
                <p:nvPr/>
              </p:nvSpPr>
              <p:spPr>
                <a:xfrm>
                  <a:off x="1898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76" name="矩形 65695"/>
                <p:cNvSpPr/>
                <p:nvPr/>
              </p:nvSpPr>
              <p:spPr>
                <a:xfrm>
                  <a:off x="1855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77" name="组合 65696"/>
              <p:cNvGrpSpPr/>
              <p:nvPr/>
            </p:nvGrpSpPr>
            <p:grpSpPr>
              <a:xfrm>
                <a:off x="2157" y="4416"/>
                <a:ext cx="302" cy="384"/>
                <a:chOff x="2157" y="4416"/>
                <a:chExt cx="302" cy="384"/>
              </a:xfrm>
            </p:grpSpPr>
            <p:sp>
              <p:nvSpPr>
                <p:cNvPr id="152878" name="矩形 65697"/>
                <p:cNvSpPr/>
                <p:nvPr/>
              </p:nvSpPr>
              <p:spPr>
                <a:xfrm>
                  <a:off x="2200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79" name="矩形 65698"/>
                <p:cNvSpPr/>
                <p:nvPr/>
              </p:nvSpPr>
              <p:spPr>
                <a:xfrm>
                  <a:off x="2157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80" name="组合 65699"/>
              <p:cNvGrpSpPr/>
              <p:nvPr/>
            </p:nvGrpSpPr>
            <p:grpSpPr>
              <a:xfrm>
                <a:off x="2459" y="4416"/>
                <a:ext cx="302" cy="384"/>
                <a:chOff x="2459" y="4416"/>
                <a:chExt cx="302" cy="384"/>
              </a:xfrm>
            </p:grpSpPr>
            <p:sp>
              <p:nvSpPr>
                <p:cNvPr id="152881" name="矩形 65700"/>
                <p:cNvSpPr/>
                <p:nvPr/>
              </p:nvSpPr>
              <p:spPr>
                <a:xfrm>
                  <a:off x="2502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82" name="矩形 65701"/>
                <p:cNvSpPr/>
                <p:nvPr/>
              </p:nvSpPr>
              <p:spPr>
                <a:xfrm>
                  <a:off x="2459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83" name="组合 65702"/>
              <p:cNvGrpSpPr/>
              <p:nvPr/>
            </p:nvGrpSpPr>
            <p:grpSpPr>
              <a:xfrm>
                <a:off x="0" y="4800"/>
                <a:ext cx="345" cy="480"/>
                <a:chOff x="0" y="4800"/>
                <a:chExt cx="345" cy="480"/>
              </a:xfrm>
            </p:grpSpPr>
            <p:sp>
              <p:nvSpPr>
                <p:cNvPr id="152884" name="矩形 65703"/>
                <p:cNvSpPr/>
                <p:nvPr/>
              </p:nvSpPr>
              <p:spPr>
                <a:xfrm>
                  <a:off x="43" y="4800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10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85" name="矩形 65704"/>
                <p:cNvSpPr/>
                <p:nvPr/>
              </p:nvSpPr>
              <p:spPr>
                <a:xfrm>
                  <a:off x="0" y="4800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86" name="组合 65705"/>
              <p:cNvGrpSpPr/>
              <p:nvPr/>
            </p:nvGrpSpPr>
            <p:grpSpPr>
              <a:xfrm>
                <a:off x="345" y="4800"/>
                <a:ext cx="302" cy="480"/>
                <a:chOff x="345" y="4800"/>
                <a:chExt cx="302" cy="480"/>
              </a:xfrm>
            </p:grpSpPr>
            <p:sp>
              <p:nvSpPr>
                <p:cNvPr id="152887" name="矩形 65706"/>
                <p:cNvSpPr/>
                <p:nvPr/>
              </p:nvSpPr>
              <p:spPr>
                <a:xfrm>
                  <a:off x="388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13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88" name="矩形 65707"/>
                <p:cNvSpPr/>
                <p:nvPr/>
              </p:nvSpPr>
              <p:spPr>
                <a:xfrm>
                  <a:off x="345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89" name="组合 65708"/>
              <p:cNvGrpSpPr/>
              <p:nvPr/>
            </p:nvGrpSpPr>
            <p:grpSpPr>
              <a:xfrm>
                <a:off x="647" y="4800"/>
                <a:ext cx="302" cy="480"/>
                <a:chOff x="647" y="4800"/>
                <a:chExt cx="302" cy="480"/>
              </a:xfrm>
            </p:grpSpPr>
            <p:sp>
              <p:nvSpPr>
                <p:cNvPr id="152890" name="矩形 65709"/>
                <p:cNvSpPr/>
                <p:nvPr/>
              </p:nvSpPr>
              <p:spPr>
                <a:xfrm>
                  <a:off x="690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91" name="矩形 65710"/>
                <p:cNvSpPr/>
                <p:nvPr/>
              </p:nvSpPr>
              <p:spPr>
                <a:xfrm>
                  <a:off x="647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92" name="组合 65711"/>
              <p:cNvGrpSpPr/>
              <p:nvPr/>
            </p:nvGrpSpPr>
            <p:grpSpPr>
              <a:xfrm>
                <a:off x="949" y="4800"/>
                <a:ext cx="302" cy="480"/>
                <a:chOff x="949" y="4800"/>
                <a:chExt cx="302" cy="480"/>
              </a:xfrm>
            </p:grpSpPr>
            <p:sp>
              <p:nvSpPr>
                <p:cNvPr id="152893" name="矩形 65712"/>
                <p:cNvSpPr/>
                <p:nvPr/>
              </p:nvSpPr>
              <p:spPr>
                <a:xfrm>
                  <a:off x="992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94" name="矩形 65713"/>
                <p:cNvSpPr/>
                <p:nvPr/>
              </p:nvSpPr>
              <p:spPr>
                <a:xfrm>
                  <a:off x="949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95" name="组合 65714"/>
              <p:cNvGrpSpPr/>
              <p:nvPr/>
            </p:nvGrpSpPr>
            <p:grpSpPr>
              <a:xfrm>
                <a:off x="1251" y="4800"/>
                <a:ext cx="302" cy="480"/>
                <a:chOff x="1251" y="4800"/>
                <a:chExt cx="302" cy="480"/>
              </a:xfrm>
            </p:grpSpPr>
            <p:sp>
              <p:nvSpPr>
                <p:cNvPr id="152896" name="矩形 65715"/>
                <p:cNvSpPr/>
                <p:nvPr/>
              </p:nvSpPr>
              <p:spPr>
                <a:xfrm>
                  <a:off x="1294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97" name="矩形 65716"/>
                <p:cNvSpPr/>
                <p:nvPr/>
              </p:nvSpPr>
              <p:spPr>
                <a:xfrm>
                  <a:off x="1251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98" name="组合 65717"/>
              <p:cNvGrpSpPr/>
              <p:nvPr/>
            </p:nvGrpSpPr>
            <p:grpSpPr>
              <a:xfrm>
                <a:off x="1553" y="4800"/>
                <a:ext cx="302" cy="480"/>
                <a:chOff x="1553" y="4800"/>
                <a:chExt cx="302" cy="480"/>
              </a:xfrm>
            </p:grpSpPr>
            <p:sp>
              <p:nvSpPr>
                <p:cNvPr id="152899" name="矩形 65718"/>
                <p:cNvSpPr/>
                <p:nvPr/>
              </p:nvSpPr>
              <p:spPr>
                <a:xfrm>
                  <a:off x="1596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00" name="矩形 65719"/>
                <p:cNvSpPr/>
                <p:nvPr/>
              </p:nvSpPr>
              <p:spPr>
                <a:xfrm>
                  <a:off x="1553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01" name="组合 65720"/>
              <p:cNvGrpSpPr/>
              <p:nvPr/>
            </p:nvGrpSpPr>
            <p:grpSpPr>
              <a:xfrm>
                <a:off x="1855" y="4800"/>
                <a:ext cx="302" cy="480"/>
                <a:chOff x="1855" y="4800"/>
                <a:chExt cx="302" cy="480"/>
              </a:xfrm>
            </p:grpSpPr>
            <p:sp>
              <p:nvSpPr>
                <p:cNvPr id="152902" name="矩形 65721"/>
                <p:cNvSpPr/>
                <p:nvPr/>
              </p:nvSpPr>
              <p:spPr>
                <a:xfrm>
                  <a:off x="1898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03" name="矩形 65722"/>
                <p:cNvSpPr/>
                <p:nvPr/>
              </p:nvSpPr>
              <p:spPr>
                <a:xfrm>
                  <a:off x="1855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04" name="组合 65723"/>
              <p:cNvGrpSpPr/>
              <p:nvPr/>
            </p:nvGrpSpPr>
            <p:grpSpPr>
              <a:xfrm>
                <a:off x="2157" y="4800"/>
                <a:ext cx="302" cy="480"/>
                <a:chOff x="2157" y="4800"/>
                <a:chExt cx="302" cy="480"/>
              </a:xfrm>
            </p:grpSpPr>
            <p:sp>
              <p:nvSpPr>
                <p:cNvPr id="152905" name="矩形 65724"/>
                <p:cNvSpPr/>
                <p:nvPr/>
              </p:nvSpPr>
              <p:spPr>
                <a:xfrm>
                  <a:off x="2200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06" name="矩形 65725"/>
                <p:cNvSpPr/>
                <p:nvPr/>
              </p:nvSpPr>
              <p:spPr>
                <a:xfrm>
                  <a:off x="2157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07" name="组合 65726"/>
              <p:cNvGrpSpPr/>
              <p:nvPr/>
            </p:nvGrpSpPr>
            <p:grpSpPr>
              <a:xfrm>
                <a:off x="2459" y="4800"/>
                <a:ext cx="302" cy="480"/>
                <a:chOff x="2459" y="4800"/>
                <a:chExt cx="302" cy="480"/>
              </a:xfrm>
            </p:grpSpPr>
            <p:sp>
              <p:nvSpPr>
                <p:cNvPr id="152908" name="矩形 65727"/>
                <p:cNvSpPr/>
                <p:nvPr/>
              </p:nvSpPr>
              <p:spPr>
                <a:xfrm>
                  <a:off x="2502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09" name="矩形 65728"/>
                <p:cNvSpPr/>
                <p:nvPr/>
              </p:nvSpPr>
              <p:spPr>
                <a:xfrm>
                  <a:off x="2459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10" name="组合 65729"/>
              <p:cNvGrpSpPr/>
              <p:nvPr/>
            </p:nvGrpSpPr>
            <p:grpSpPr>
              <a:xfrm>
                <a:off x="0" y="5280"/>
                <a:ext cx="345" cy="480"/>
                <a:chOff x="0" y="5280"/>
                <a:chExt cx="345" cy="480"/>
              </a:xfrm>
            </p:grpSpPr>
            <p:sp>
              <p:nvSpPr>
                <p:cNvPr id="152911" name="矩形 65730"/>
                <p:cNvSpPr/>
                <p:nvPr/>
              </p:nvSpPr>
              <p:spPr>
                <a:xfrm>
                  <a:off x="43" y="5280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11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12" name="矩形 65731"/>
                <p:cNvSpPr/>
                <p:nvPr/>
              </p:nvSpPr>
              <p:spPr>
                <a:xfrm>
                  <a:off x="0" y="5280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13" name="组合 65732"/>
              <p:cNvGrpSpPr/>
              <p:nvPr/>
            </p:nvGrpSpPr>
            <p:grpSpPr>
              <a:xfrm>
                <a:off x="345" y="5280"/>
                <a:ext cx="302" cy="480"/>
                <a:chOff x="345" y="5280"/>
                <a:chExt cx="302" cy="480"/>
              </a:xfrm>
            </p:grpSpPr>
            <p:sp>
              <p:nvSpPr>
                <p:cNvPr id="152914" name="矩形 65733"/>
                <p:cNvSpPr/>
                <p:nvPr/>
              </p:nvSpPr>
              <p:spPr>
                <a:xfrm>
                  <a:off x="388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15" name="矩形 65734"/>
                <p:cNvSpPr/>
                <p:nvPr/>
              </p:nvSpPr>
              <p:spPr>
                <a:xfrm>
                  <a:off x="345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16" name="组合 65735"/>
              <p:cNvGrpSpPr/>
              <p:nvPr/>
            </p:nvGrpSpPr>
            <p:grpSpPr>
              <a:xfrm>
                <a:off x="647" y="5280"/>
                <a:ext cx="302" cy="480"/>
                <a:chOff x="647" y="5280"/>
                <a:chExt cx="302" cy="480"/>
              </a:xfrm>
            </p:grpSpPr>
            <p:sp>
              <p:nvSpPr>
                <p:cNvPr id="152917" name="矩形 65736"/>
                <p:cNvSpPr/>
                <p:nvPr/>
              </p:nvSpPr>
              <p:spPr>
                <a:xfrm>
                  <a:off x="690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12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18" name="矩形 65737"/>
                <p:cNvSpPr/>
                <p:nvPr/>
              </p:nvSpPr>
              <p:spPr>
                <a:xfrm>
                  <a:off x="647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19" name="组合 65738"/>
              <p:cNvGrpSpPr/>
              <p:nvPr/>
            </p:nvGrpSpPr>
            <p:grpSpPr>
              <a:xfrm>
                <a:off x="949" y="5280"/>
                <a:ext cx="302" cy="480"/>
                <a:chOff x="949" y="5280"/>
                <a:chExt cx="302" cy="480"/>
              </a:xfrm>
            </p:grpSpPr>
            <p:sp>
              <p:nvSpPr>
                <p:cNvPr id="152920" name="矩形 65739"/>
                <p:cNvSpPr/>
                <p:nvPr/>
              </p:nvSpPr>
              <p:spPr>
                <a:xfrm>
                  <a:off x="992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21" name="矩形 65740"/>
                <p:cNvSpPr/>
                <p:nvPr/>
              </p:nvSpPr>
              <p:spPr>
                <a:xfrm>
                  <a:off x="949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22" name="组合 65741"/>
              <p:cNvGrpSpPr/>
              <p:nvPr/>
            </p:nvGrpSpPr>
            <p:grpSpPr>
              <a:xfrm>
                <a:off x="1251" y="5280"/>
                <a:ext cx="302" cy="480"/>
                <a:chOff x="1251" y="5280"/>
                <a:chExt cx="302" cy="480"/>
              </a:xfrm>
            </p:grpSpPr>
            <p:sp>
              <p:nvSpPr>
                <p:cNvPr id="152923" name="矩形 65742"/>
                <p:cNvSpPr/>
                <p:nvPr/>
              </p:nvSpPr>
              <p:spPr>
                <a:xfrm>
                  <a:off x="1294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24" name="矩形 65743"/>
                <p:cNvSpPr/>
                <p:nvPr/>
              </p:nvSpPr>
              <p:spPr>
                <a:xfrm>
                  <a:off x="1251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25" name="组合 65744"/>
              <p:cNvGrpSpPr/>
              <p:nvPr/>
            </p:nvGrpSpPr>
            <p:grpSpPr>
              <a:xfrm>
                <a:off x="1553" y="5280"/>
                <a:ext cx="302" cy="480"/>
                <a:chOff x="1553" y="5280"/>
                <a:chExt cx="302" cy="480"/>
              </a:xfrm>
            </p:grpSpPr>
            <p:sp>
              <p:nvSpPr>
                <p:cNvPr id="152926" name="矩形 65745"/>
                <p:cNvSpPr/>
                <p:nvPr/>
              </p:nvSpPr>
              <p:spPr>
                <a:xfrm>
                  <a:off x="1596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27" name="矩形 65746"/>
                <p:cNvSpPr/>
                <p:nvPr/>
              </p:nvSpPr>
              <p:spPr>
                <a:xfrm>
                  <a:off x="1553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28" name="组合 65747"/>
              <p:cNvGrpSpPr/>
              <p:nvPr/>
            </p:nvGrpSpPr>
            <p:grpSpPr>
              <a:xfrm>
                <a:off x="1855" y="5280"/>
                <a:ext cx="302" cy="480"/>
                <a:chOff x="1855" y="5280"/>
                <a:chExt cx="302" cy="480"/>
              </a:xfrm>
            </p:grpSpPr>
            <p:sp>
              <p:nvSpPr>
                <p:cNvPr id="152929" name="矩形 65748"/>
                <p:cNvSpPr/>
                <p:nvPr/>
              </p:nvSpPr>
              <p:spPr>
                <a:xfrm>
                  <a:off x="1898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30" name="矩形 65749"/>
                <p:cNvSpPr/>
                <p:nvPr/>
              </p:nvSpPr>
              <p:spPr>
                <a:xfrm>
                  <a:off x="1855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31" name="组合 65750"/>
              <p:cNvGrpSpPr/>
              <p:nvPr/>
            </p:nvGrpSpPr>
            <p:grpSpPr>
              <a:xfrm>
                <a:off x="2157" y="5280"/>
                <a:ext cx="302" cy="480"/>
                <a:chOff x="2157" y="5280"/>
                <a:chExt cx="302" cy="480"/>
              </a:xfrm>
            </p:grpSpPr>
            <p:sp>
              <p:nvSpPr>
                <p:cNvPr id="152932" name="矩形 65751"/>
                <p:cNvSpPr/>
                <p:nvPr/>
              </p:nvSpPr>
              <p:spPr>
                <a:xfrm>
                  <a:off x="2200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33" name="矩形 65752"/>
                <p:cNvSpPr/>
                <p:nvPr/>
              </p:nvSpPr>
              <p:spPr>
                <a:xfrm>
                  <a:off x="2157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34" name="组合 65753"/>
              <p:cNvGrpSpPr/>
              <p:nvPr/>
            </p:nvGrpSpPr>
            <p:grpSpPr>
              <a:xfrm>
                <a:off x="2459" y="5280"/>
                <a:ext cx="302" cy="480"/>
                <a:chOff x="2459" y="5280"/>
                <a:chExt cx="302" cy="480"/>
              </a:xfrm>
            </p:grpSpPr>
            <p:sp>
              <p:nvSpPr>
                <p:cNvPr id="152935" name="矩形 65754"/>
                <p:cNvSpPr/>
                <p:nvPr/>
              </p:nvSpPr>
              <p:spPr>
                <a:xfrm>
                  <a:off x="2502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36" name="矩形 65755"/>
                <p:cNvSpPr/>
                <p:nvPr/>
              </p:nvSpPr>
              <p:spPr>
                <a:xfrm>
                  <a:off x="2459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37" name="组合 65756"/>
              <p:cNvGrpSpPr/>
              <p:nvPr/>
            </p:nvGrpSpPr>
            <p:grpSpPr>
              <a:xfrm>
                <a:off x="0" y="5760"/>
                <a:ext cx="345" cy="384"/>
                <a:chOff x="0" y="5760"/>
                <a:chExt cx="345" cy="384"/>
              </a:xfrm>
            </p:grpSpPr>
            <p:sp>
              <p:nvSpPr>
                <p:cNvPr id="152938" name="矩形 65757"/>
                <p:cNvSpPr/>
                <p:nvPr/>
              </p:nvSpPr>
              <p:spPr>
                <a:xfrm>
                  <a:off x="43" y="576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12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39" name="矩形 65758"/>
                <p:cNvSpPr/>
                <p:nvPr/>
              </p:nvSpPr>
              <p:spPr>
                <a:xfrm>
                  <a:off x="0" y="576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40" name="组合 65759"/>
              <p:cNvGrpSpPr/>
              <p:nvPr/>
            </p:nvGrpSpPr>
            <p:grpSpPr>
              <a:xfrm>
                <a:off x="345" y="5760"/>
                <a:ext cx="302" cy="384"/>
                <a:chOff x="345" y="5760"/>
                <a:chExt cx="302" cy="384"/>
              </a:xfrm>
            </p:grpSpPr>
            <p:sp>
              <p:nvSpPr>
                <p:cNvPr id="152941" name="矩形 65760"/>
                <p:cNvSpPr/>
                <p:nvPr/>
              </p:nvSpPr>
              <p:spPr>
                <a:xfrm>
                  <a:off x="388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3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42" name="矩形 65761"/>
                <p:cNvSpPr/>
                <p:nvPr/>
              </p:nvSpPr>
              <p:spPr>
                <a:xfrm>
                  <a:off x="345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43" name="组合 65762"/>
              <p:cNvGrpSpPr/>
              <p:nvPr/>
            </p:nvGrpSpPr>
            <p:grpSpPr>
              <a:xfrm>
                <a:off x="647" y="5760"/>
                <a:ext cx="302" cy="384"/>
                <a:chOff x="647" y="5760"/>
                <a:chExt cx="302" cy="384"/>
              </a:xfrm>
            </p:grpSpPr>
            <p:sp>
              <p:nvSpPr>
                <p:cNvPr id="152944" name="矩形 65763"/>
                <p:cNvSpPr/>
                <p:nvPr/>
              </p:nvSpPr>
              <p:spPr>
                <a:xfrm>
                  <a:off x="690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45" name="矩形 65764"/>
                <p:cNvSpPr/>
                <p:nvPr/>
              </p:nvSpPr>
              <p:spPr>
                <a:xfrm>
                  <a:off x="647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46" name="组合 65765"/>
              <p:cNvGrpSpPr/>
              <p:nvPr/>
            </p:nvGrpSpPr>
            <p:grpSpPr>
              <a:xfrm>
                <a:off x="949" y="5760"/>
                <a:ext cx="302" cy="384"/>
                <a:chOff x="949" y="5760"/>
                <a:chExt cx="302" cy="384"/>
              </a:xfrm>
            </p:grpSpPr>
            <p:sp>
              <p:nvSpPr>
                <p:cNvPr id="152947" name="矩形 65766"/>
                <p:cNvSpPr/>
                <p:nvPr/>
              </p:nvSpPr>
              <p:spPr>
                <a:xfrm>
                  <a:off x="992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3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48" name="矩形 65767"/>
                <p:cNvSpPr/>
                <p:nvPr/>
              </p:nvSpPr>
              <p:spPr>
                <a:xfrm>
                  <a:off x="949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49" name="组合 65768"/>
              <p:cNvGrpSpPr/>
              <p:nvPr/>
            </p:nvGrpSpPr>
            <p:grpSpPr>
              <a:xfrm>
                <a:off x="1251" y="5760"/>
                <a:ext cx="302" cy="384"/>
                <a:chOff x="1251" y="5760"/>
                <a:chExt cx="302" cy="384"/>
              </a:xfrm>
            </p:grpSpPr>
            <p:sp>
              <p:nvSpPr>
                <p:cNvPr id="152950" name="矩形 65769"/>
                <p:cNvSpPr/>
                <p:nvPr/>
              </p:nvSpPr>
              <p:spPr>
                <a:xfrm>
                  <a:off x="1294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51" name="矩形 65770"/>
                <p:cNvSpPr/>
                <p:nvPr/>
              </p:nvSpPr>
              <p:spPr>
                <a:xfrm>
                  <a:off x="1251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52" name="组合 65771"/>
              <p:cNvGrpSpPr/>
              <p:nvPr/>
            </p:nvGrpSpPr>
            <p:grpSpPr>
              <a:xfrm>
                <a:off x="1553" y="5760"/>
                <a:ext cx="302" cy="384"/>
                <a:chOff x="1553" y="5760"/>
                <a:chExt cx="302" cy="384"/>
              </a:xfrm>
            </p:grpSpPr>
            <p:sp>
              <p:nvSpPr>
                <p:cNvPr id="152953" name="矩形 65772"/>
                <p:cNvSpPr/>
                <p:nvPr/>
              </p:nvSpPr>
              <p:spPr>
                <a:xfrm>
                  <a:off x="1596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54" name="矩形 65773"/>
                <p:cNvSpPr/>
                <p:nvPr/>
              </p:nvSpPr>
              <p:spPr>
                <a:xfrm>
                  <a:off x="1553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55" name="组合 65774"/>
              <p:cNvGrpSpPr/>
              <p:nvPr/>
            </p:nvGrpSpPr>
            <p:grpSpPr>
              <a:xfrm>
                <a:off x="1855" y="5760"/>
                <a:ext cx="302" cy="384"/>
                <a:chOff x="1855" y="5760"/>
                <a:chExt cx="302" cy="384"/>
              </a:xfrm>
            </p:grpSpPr>
            <p:sp>
              <p:nvSpPr>
                <p:cNvPr id="152956" name="矩形 65775"/>
                <p:cNvSpPr/>
                <p:nvPr/>
              </p:nvSpPr>
              <p:spPr>
                <a:xfrm>
                  <a:off x="1898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57" name="矩形 65776"/>
                <p:cNvSpPr/>
                <p:nvPr/>
              </p:nvSpPr>
              <p:spPr>
                <a:xfrm>
                  <a:off x="1855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58" name="组合 65777"/>
              <p:cNvGrpSpPr/>
              <p:nvPr/>
            </p:nvGrpSpPr>
            <p:grpSpPr>
              <a:xfrm>
                <a:off x="2157" y="5760"/>
                <a:ext cx="302" cy="384"/>
                <a:chOff x="2157" y="5760"/>
                <a:chExt cx="302" cy="384"/>
              </a:xfrm>
            </p:grpSpPr>
            <p:sp>
              <p:nvSpPr>
                <p:cNvPr id="152959" name="矩形 65778"/>
                <p:cNvSpPr/>
                <p:nvPr/>
              </p:nvSpPr>
              <p:spPr>
                <a:xfrm>
                  <a:off x="2200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60" name="矩形 65779"/>
                <p:cNvSpPr/>
                <p:nvPr/>
              </p:nvSpPr>
              <p:spPr>
                <a:xfrm>
                  <a:off x="2157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61" name="组合 65780"/>
              <p:cNvGrpSpPr/>
              <p:nvPr/>
            </p:nvGrpSpPr>
            <p:grpSpPr>
              <a:xfrm>
                <a:off x="2459" y="5760"/>
                <a:ext cx="302" cy="384"/>
                <a:chOff x="2459" y="5760"/>
                <a:chExt cx="302" cy="384"/>
              </a:xfrm>
            </p:grpSpPr>
            <p:sp>
              <p:nvSpPr>
                <p:cNvPr id="152962" name="矩形 65781"/>
                <p:cNvSpPr/>
                <p:nvPr/>
              </p:nvSpPr>
              <p:spPr>
                <a:xfrm>
                  <a:off x="2502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63" name="矩形 65782"/>
                <p:cNvSpPr/>
                <p:nvPr/>
              </p:nvSpPr>
              <p:spPr>
                <a:xfrm>
                  <a:off x="2459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64" name="组合 65783"/>
              <p:cNvGrpSpPr/>
              <p:nvPr/>
            </p:nvGrpSpPr>
            <p:grpSpPr>
              <a:xfrm>
                <a:off x="0" y="6144"/>
                <a:ext cx="345" cy="480"/>
                <a:chOff x="0" y="6144"/>
                <a:chExt cx="345" cy="480"/>
              </a:xfrm>
            </p:grpSpPr>
            <p:sp>
              <p:nvSpPr>
                <p:cNvPr id="152965" name="矩形 65784"/>
                <p:cNvSpPr/>
                <p:nvPr/>
              </p:nvSpPr>
              <p:spPr>
                <a:xfrm>
                  <a:off x="43" y="6144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13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66" name="矩形 65785"/>
                <p:cNvSpPr/>
                <p:nvPr/>
              </p:nvSpPr>
              <p:spPr>
                <a:xfrm>
                  <a:off x="0" y="6144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67" name="组合 65786"/>
              <p:cNvGrpSpPr/>
              <p:nvPr/>
            </p:nvGrpSpPr>
            <p:grpSpPr>
              <a:xfrm>
                <a:off x="345" y="6144"/>
                <a:ext cx="302" cy="480"/>
                <a:chOff x="345" y="6144"/>
                <a:chExt cx="302" cy="480"/>
              </a:xfrm>
            </p:grpSpPr>
            <p:sp>
              <p:nvSpPr>
                <p:cNvPr id="152968" name="矩形 65787"/>
                <p:cNvSpPr/>
                <p:nvPr/>
              </p:nvSpPr>
              <p:spPr>
                <a:xfrm>
                  <a:off x="388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69" name="矩形 65788"/>
                <p:cNvSpPr/>
                <p:nvPr/>
              </p:nvSpPr>
              <p:spPr>
                <a:xfrm>
                  <a:off x="345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70" name="组合 65789"/>
              <p:cNvGrpSpPr/>
              <p:nvPr/>
            </p:nvGrpSpPr>
            <p:grpSpPr>
              <a:xfrm>
                <a:off x="647" y="6144"/>
                <a:ext cx="302" cy="480"/>
                <a:chOff x="647" y="6144"/>
                <a:chExt cx="302" cy="480"/>
              </a:xfrm>
            </p:grpSpPr>
            <p:sp>
              <p:nvSpPr>
                <p:cNvPr id="152971" name="矩形 65790"/>
                <p:cNvSpPr/>
                <p:nvPr/>
              </p:nvSpPr>
              <p:spPr>
                <a:xfrm>
                  <a:off x="690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14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72" name="矩形 65791"/>
                <p:cNvSpPr/>
                <p:nvPr/>
              </p:nvSpPr>
              <p:spPr>
                <a:xfrm>
                  <a:off x="647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73" name="组合 65792"/>
              <p:cNvGrpSpPr/>
              <p:nvPr/>
            </p:nvGrpSpPr>
            <p:grpSpPr>
              <a:xfrm>
                <a:off x="949" y="6144"/>
                <a:ext cx="302" cy="480"/>
                <a:chOff x="949" y="6144"/>
                <a:chExt cx="302" cy="480"/>
              </a:xfrm>
            </p:grpSpPr>
            <p:sp>
              <p:nvSpPr>
                <p:cNvPr id="152974" name="矩形 65793"/>
                <p:cNvSpPr/>
                <p:nvPr/>
              </p:nvSpPr>
              <p:spPr>
                <a:xfrm>
                  <a:off x="992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75" name="矩形 65794"/>
                <p:cNvSpPr/>
                <p:nvPr/>
              </p:nvSpPr>
              <p:spPr>
                <a:xfrm>
                  <a:off x="949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76" name="组合 65795"/>
              <p:cNvGrpSpPr/>
              <p:nvPr/>
            </p:nvGrpSpPr>
            <p:grpSpPr>
              <a:xfrm>
                <a:off x="1251" y="6144"/>
                <a:ext cx="302" cy="480"/>
                <a:chOff x="1251" y="6144"/>
                <a:chExt cx="302" cy="480"/>
              </a:xfrm>
            </p:grpSpPr>
            <p:sp>
              <p:nvSpPr>
                <p:cNvPr id="152977" name="矩形 65796"/>
                <p:cNvSpPr/>
                <p:nvPr/>
              </p:nvSpPr>
              <p:spPr>
                <a:xfrm>
                  <a:off x="1294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78" name="矩形 65797"/>
                <p:cNvSpPr/>
                <p:nvPr/>
              </p:nvSpPr>
              <p:spPr>
                <a:xfrm>
                  <a:off x="1251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79" name="组合 65798"/>
              <p:cNvGrpSpPr/>
              <p:nvPr/>
            </p:nvGrpSpPr>
            <p:grpSpPr>
              <a:xfrm>
                <a:off x="1553" y="6144"/>
                <a:ext cx="302" cy="480"/>
                <a:chOff x="1553" y="6144"/>
                <a:chExt cx="302" cy="480"/>
              </a:xfrm>
            </p:grpSpPr>
            <p:sp>
              <p:nvSpPr>
                <p:cNvPr id="152980" name="矩形 65799"/>
                <p:cNvSpPr/>
                <p:nvPr/>
              </p:nvSpPr>
              <p:spPr>
                <a:xfrm>
                  <a:off x="1596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81" name="矩形 65800"/>
                <p:cNvSpPr/>
                <p:nvPr/>
              </p:nvSpPr>
              <p:spPr>
                <a:xfrm>
                  <a:off x="1553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82" name="组合 65801"/>
              <p:cNvGrpSpPr/>
              <p:nvPr/>
            </p:nvGrpSpPr>
            <p:grpSpPr>
              <a:xfrm>
                <a:off x="1855" y="6144"/>
                <a:ext cx="302" cy="480"/>
                <a:chOff x="1855" y="6144"/>
                <a:chExt cx="302" cy="480"/>
              </a:xfrm>
            </p:grpSpPr>
            <p:sp>
              <p:nvSpPr>
                <p:cNvPr id="152983" name="矩形 65802"/>
                <p:cNvSpPr/>
                <p:nvPr/>
              </p:nvSpPr>
              <p:spPr>
                <a:xfrm>
                  <a:off x="1898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84" name="矩形 65803"/>
                <p:cNvSpPr/>
                <p:nvPr/>
              </p:nvSpPr>
              <p:spPr>
                <a:xfrm>
                  <a:off x="1855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85" name="组合 65804"/>
              <p:cNvGrpSpPr/>
              <p:nvPr/>
            </p:nvGrpSpPr>
            <p:grpSpPr>
              <a:xfrm>
                <a:off x="2157" y="6144"/>
                <a:ext cx="302" cy="480"/>
                <a:chOff x="2157" y="6144"/>
                <a:chExt cx="302" cy="480"/>
              </a:xfrm>
            </p:grpSpPr>
            <p:sp>
              <p:nvSpPr>
                <p:cNvPr id="152986" name="矩形 65805"/>
                <p:cNvSpPr/>
                <p:nvPr/>
              </p:nvSpPr>
              <p:spPr>
                <a:xfrm>
                  <a:off x="2200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87" name="矩形 65806"/>
                <p:cNvSpPr/>
                <p:nvPr/>
              </p:nvSpPr>
              <p:spPr>
                <a:xfrm>
                  <a:off x="2157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88" name="组合 65807"/>
              <p:cNvGrpSpPr/>
              <p:nvPr/>
            </p:nvGrpSpPr>
            <p:grpSpPr>
              <a:xfrm>
                <a:off x="2459" y="6144"/>
                <a:ext cx="302" cy="480"/>
                <a:chOff x="2459" y="6144"/>
                <a:chExt cx="302" cy="480"/>
              </a:xfrm>
            </p:grpSpPr>
            <p:sp>
              <p:nvSpPr>
                <p:cNvPr id="152989" name="矩形 65808"/>
                <p:cNvSpPr/>
                <p:nvPr/>
              </p:nvSpPr>
              <p:spPr>
                <a:xfrm>
                  <a:off x="2502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90" name="矩形 65809"/>
                <p:cNvSpPr/>
                <p:nvPr/>
              </p:nvSpPr>
              <p:spPr>
                <a:xfrm>
                  <a:off x="2459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91" name="组合 65810"/>
              <p:cNvGrpSpPr/>
              <p:nvPr/>
            </p:nvGrpSpPr>
            <p:grpSpPr>
              <a:xfrm>
                <a:off x="0" y="6624"/>
                <a:ext cx="345" cy="384"/>
                <a:chOff x="0" y="6624"/>
                <a:chExt cx="345" cy="384"/>
              </a:xfrm>
            </p:grpSpPr>
            <p:sp>
              <p:nvSpPr>
                <p:cNvPr id="152992" name="矩形 65811"/>
                <p:cNvSpPr/>
                <p:nvPr/>
              </p:nvSpPr>
              <p:spPr>
                <a:xfrm>
                  <a:off x="43" y="662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14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93" name="矩形 65812"/>
                <p:cNvSpPr/>
                <p:nvPr/>
              </p:nvSpPr>
              <p:spPr>
                <a:xfrm>
                  <a:off x="0" y="662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94" name="组合 65813"/>
              <p:cNvGrpSpPr/>
              <p:nvPr/>
            </p:nvGrpSpPr>
            <p:grpSpPr>
              <a:xfrm>
                <a:off x="345" y="6624"/>
                <a:ext cx="302" cy="384"/>
                <a:chOff x="345" y="6624"/>
                <a:chExt cx="302" cy="384"/>
              </a:xfrm>
            </p:grpSpPr>
            <p:sp>
              <p:nvSpPr>
                <p:cNvPr id="152995" name="矩形 65814"/>
                <p:cNvSpPr/>
                <p:nvPr/>
              </p:nvSpPr>
              <p:spPr>
                <a:xfrm>
                  <a:off x="388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2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96" name="矩形 65815"/>
                <p:cNvSpPr/>
                <p:nvPr/>
              </p:nvSpPr>
              <p:spPr>
                <a:xfrm>
                  <a:off x="345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97" name="组合 65816"/>
              <p:cNvGrpSpPr/>
              <p:nvPr/>
            </p:nvGrpSpPr>
            <p:grpSpPr>
              <a:xfrm>
                <a:off x="647" y="6624"/>
                <a:ext cx="302" cy="384"/>
                <a:chOff x="647" y="6624"/>
                <a:chExt cx="302" cy="384"/>
              </a:xfrm>
            </p:grpSpPr>
            <p:sp>
              <p:nvSpPr>
                <p:cNvPr id="152998" name="矩形 65817"/>
                <p:cNvSpPr/>
                <p:nvPr/>
              </p:nvSpPr>
              <p:spPr>
                <a:xfrm>
                  <a:off x="690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99" name="矩形 65818"/>
                <p:cNvSpPr/>
                <p:nvPr/>
              </p:nvSpPr>
              <p:spPr>
                <a:xfrm>
                  <a:off x="647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00" name="组合 65819"/>
              <p:cNvGrpSpPr/>
              <p:nvPr/>
            </p:nvGrpSpPr>
            <p:grpSpPr>
              <a:xfrm>
                <a:off x="949" y="6624"/>
                <a:ext cx="302" cy="384"/>
                <a:chOff x="949" y="6624"/>
                <a:chExt cx="302" cy="384"/>
              </a:xfrm>
            </p:grpSpPr>
            <p:sp>
              <p:nvSpPr>
                <p:cNvPr id="153001" name="矩形 65820"/>
                <p:cNvSpPr/>
                <p:nvPr/>
              </p:nvSpPr>
              <p:spPr>
                <a:xfrm>
                  <a:off x="992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2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02" name="矩形 65821"/>
                <p:cNvSpPr/>
                <p:nvPr/>
              </p:nvSpPr>
              <p:spPr>
                <a:xfrm>
                  <a:off x="949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03" name="组合 65822"/>
              <p:cNvGrpSpPr/>
              <p:nvPr/>
            </p:nvGrpSpPr>
            <p:grpSpPr>
              <a:xfrm>
                <a:off x="1251" y="6624"/>
                <a:ext cx="302" cy="384"/>
                <a:chOff x="1251" y="6624"/>
                <a:chExt cx="302" cy="384"/>
              </a:xfrm>
            </p:grpSpPr>
            <p:sp>
              <p:nvSpPr>
                <p:cNvPr id="153004" name="矩形 65823"/>
                <p:cNvSpPr/>
                <p:nvPr/>
              </p:nvSpPr>
              <p:spPr>
                <a:xfrm>
                  <a:off x="1294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05" name="矩形 65824"/>
                <p:cNvSpPr/>
                <p:nvPr/>
              </p:nvSpPr>
              <p:spPr>
                <a:xfrm>
                  <a:off x="1251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06" name="组合 65825"/>
              <p:cNvGrpSpPr/>
              <p:nvPr/>
            </p:nvGrpSpPr>
            <p:grpSpPr>
              <a:xfrm>
                <a:off x="1553" y="6624"/>
                <a:ext cx="302" cy="384"/>
                <a:chOff x="1553" y="6624"/>
                <a:chExt cx="302" cy="384"/>
              </a:xfrm>
            </p:grpSpPr>
            <p:sp>
              <p:nvSpPr>
                <p:cNvPr id="153007" name="矩形 65826"/>
                <p:cNvSpPr/>
                <p:nvPr/>
              </p:nvSpPr>
              <p:spPr>
                <a:xfrm>
                  <a:off x="1596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08" name="矩形 65827"/>
                <p:cNvSpPr/>
                <p:nvPr/>
              </p:nvSpPr>
              <p:spPr>
                <a:xfrm>
                  <a:off x="1553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09" name="组合 65828"/>
              <p:cNvGrpSpPr/>
              <p:nvPr/>
            </p:nvGrpSpPr>
            <p:grpSpPr>
              <a:xfrm>
                <a:off x="1855" y="6624"/>
                <a:ext cx="302" cy="384"/>
                <a:chOff x="1855" y="6624"/>
                <a:chExt cx="302" cy="384"/>
              </a:xfrm>
            </p:grpSpPr>
            <p:sp>
              <p:nvSpPr>
                <p:cNvPr id="153010" name="矩形 65829"/>
                <p:cNvSpPr/>
                <p:nvPr/>
              </p:nvSpPr>
              <p:spPr>
                <a:xfrm>
                  <a:off x="1898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11" name="矩形 65830"/>
                <p:cNvSpPr/>
                <p:nvPr/>
              </p:nvSpPr>
              <p:spPr>
                <a:xfrm>
                  <a:off x="1855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12" name="组合 65831"/>
              <p:cNvGrpSpPr/>
              <p:nvPr/>
            </p:nvGrpSpPr>
            <p:grpSpPr>
              <a:xfrm>
                <a:off x="2157" y="6624"/>
                <a:ext cx="302" cy="384"/>
                <a:chOff x="2157" y="6624"/>
                <a:chExt cx="302" cy="384"/>
              </a:xfrm>
            </p:grpSpPr>
            <p:sp>
              <p:nvSpPr>
                <p:cNvPr id="153013" name="矩形 65832"/>
                <p:cNvSpPr/>
                <p:nvPr/>
              </p:nvSpPr>
              <p:spPr>
                <a:xfrm>
                  <a:off x="2200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14" name="矩形 65833"/>
                <p:cNvSpPr/>
                <p:nvPr/>
              </p:nvSpPr>
              <p:spPr>
                <a:xfrm>
                  <a:off x="2157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15" name="组合 65834"/>
              <p:cNvGrpSpPr/>
              <p:nvPr/>
            </p:nvGrpSpPr>
            <p:grpSpPr>
              <a:xfrm>
                <a:off x="2459" y="6624"/>
                <a:ext cx="302" cy="384"/>
                <a:chOff x="2459" y="6624"/>
                <a:chExt cx="302" cy="384"/>
              </a:xfrm>
            </p:grpSpPr>
            <p:sp>
              <p:nvSpPr>
                <p:cNvPr id="153016" name="矩形 65835"/>
                <p:cNvSpPr/>
                <p:nvPr/>
              </p:nvSpPr>
              <p:spPr>
                <a:xfrm>
                  <a:off x="2502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17" name="矩形 65836"/>
                <p:cNvSpPr/>
                <p:nvPr/>
              </p:nvSpPr>
              <p:spPr>
                <a:xfrm>
                  <a:off x="2459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53018" name="矩形 65837"/>
            <p:cNvSpPr/>
            <p:nvPr/>
          </p:nvSpPr>
          <p:spPr>
            <a:xfrm>
              <a:off x="-3" y="-3"/>
              <a:ext cx="2767" cy="7014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53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360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3603" name="标题 116737"/>
          <p:cNvSpPr>
            <a:spLocks noGrp="1"/>
          </p:cNvSpPr>
          <p:nvPr>
            <p:ph type="title"/>
          </p:nvPr>
        </p:nvSpPr>
        <p:spPr>
          <a:xfrm>
            <a:off x="2667000" y="188913"/>
            <a:ext cx="7772400" cy="792162"/>
          </a:xfrm>
        </p:spPr>
        <p:txBody>
          <a:bodyPr lIns="92075" tIns="46037" rIns="92075" bIns="46037" anchor="ctr" anchorCtr="0"/>
          <a:p>
            <a:r>
              <a:rPr lang="en-US" altLang="zh-CN"/>
              <a:t>LR(1)</a:t>
            </a:r>
            <a:r>
              <a:rPr lang="zh-CN" altLang="en-US" dirty="0"/>
              <a:t>比</a:t>
            </a:r>
            <a:r>
              <a:rPr lang="en-US" altLang="zh-CN"/>
              <a:t>SLR(1)</a:t>
            </a:r>
            <a:r>
              <a:rPr lang="zh-CN" altLang="en-US" dirty="0"/>
              <a:t>强的例子</a:t>
            </a:r>
            <a:endParaRPr lang="zh-CN" altLang="en-US" dirty="0"/>
          </a:p>
        </p:txBody>
      </p:sp>
      <p:sp>
        <p:nvSpPr>
          <p:cNvPr id="153604" name="矩形 116743"/>
          <p:cNvSpPr/>
          <p:nvPr/>
        </p:nvSpPr>
        <p:spPr>
          <a:xfrm>
            <a:off x="3962400" y="1628775"/>
            <a:ext cx="2819400" cy="32004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solidFill>
                  <a:srgbClr val="00FF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，    #</a:t>
            </a:r>
            <a:endParaRPr lang="en-US" altLang="zh-CN" sz="3200" b="1" i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 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       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=/#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id,    =/#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,        #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53605" name="矩形 116744"/>
          <p:cNvSpPr/>
          <p:nvPr/>
        </p:nvSpPr>
        <p:spPr>
          <a:xfrm>
            <a:off x="7543800" y="1628775"/>
            <a:ext cx="2819400" cy="14478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,  #</a:t>
            </a:r>
            <a:endParaRPr lang="en-US" altLang="zh-CN" sz="3200" b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,         #</a:t>
            </a:r>
            <a:endParaRPr lang="zh-CN" altLang="en-US" sz="3200" b="1" dirty="0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06" name="直接连接符 116745"/>
          <p:cNvSpPr/>
          <p:nvPr/>
        </p:nvSpPr>
        <p:spPr>
          <a:xfrm>
            <a:off x="6781800" y="2390775"/>
            <a:ext cx="762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153607" name="矩形 116746"/>
          <p:cNvSpPr/>
          <p:nvPr/>
        </p:nvSpPr>
        <p:spPr>
          <a:xfrm>
            <a:off x="6934200" y="1857375"/>
            <a:ext cx="609600" cy="5334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endParaRPr lang="zh-CN" altLang="en-US" sz="3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3608" name="矩形 116748"/>
          <p:cNvSpPr/>
          <p:nvPr/>
        </p:nvSpPr>
        <p:spPr>
          <a:xfrm>
            <a:off x="1905000" y="1628775"/>
            <a:ext cx="2133600" cy="32400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Times New Roman" panose="02020603050405020304" pitchFamily="18" charset="0"/>
              </a:rPr>
              <a:t>id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462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4627" name="标题 66561"/>
          <p:cNvSpPr>
            <a:spLocks noGrp="1"/>
          </p:cNvSpPr>
          <p:nvPr>
            <p:ph type="title"/>
          </p:nvPr>
        </p:nvSpPr>
        <p:spPr>
          <a:xfrm>
            <a:off x="1992313" y="188913"/>
            <a:ext cx="8447087" cy="731837"/>
          </a:xfrm>
        </p:spPr>
        <p:txBody>
          <a:bodyPr lIns="92075" tIns="46037" rIns="92075" bIns="46037" anchor="ctr" anchorCtr="0"/>
          <a:p>
            <a:r>
              <a:rPr lang="en-US" altLang="zh-CN" sz="4000"/>
              <a:t>4.2.4.5 LALR(1)</a:t>
            </a:r>
            <a:r>
              <a:rPr lang="zh-CN" altLang="en-US" sz="4000" dirty="0"/>
              <a:t>分析简介（了解）</a:t>
            </a:r>
            <a:endParaRPr lang="zh-CN" altLang="en-US" sz="4000" dirty="0"/>
          </a:p>
        </p:txBody>
      </p:sp>
      <p:sp>
        <p:nvSpPr>
          <p:cNvPr id="66563" name="文本占位符 66562"/>
          <p:cNvSpPr>
            <a:spLocks noGrp="1"/>
          </p:cNvSpPr>
          <p:nvPr>
            <p:ph idx="1"/>
          </p:nvPr>
        </p:nvSpPr>
        <p:spPr>
          <a:xfrm>
            <a:off x="2278063" y="981075"/>
            <a:ext cx="7705725" cy="51117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从前面的介绍可知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每个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项目均由两部分组成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一是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称为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项目的</a:t>
            </a:r>
            <a:r>
              <a:rPr kumimoji="0" lang="zh-CN" altLang="en-US" sz="2800" b="0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方正姚体" panose="02010601030101010101" pitchFamily="2" charset="-122"/>
                <a:cs typeface="+mn-cs"/>
              </a:rPr>
              <a:t>核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;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一是向前搜索符号集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对于移进项目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搜索符集无作用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;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对于归约项目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它指明了在扫描到哪些符号时进行归约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上述原理解决了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分析中所不能解决的一些冲突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使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分析比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分析的能力有明显的提高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也有缺点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分析表状态数过大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使分析的效率降低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为解决二者之间的能力与效率之矛盾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目前最流行的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分析是最佳方案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4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565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5651" name="标题 67585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658812"/>
          </a:xfrm>
        </p:spPr>
        <p:txBody>
          <a:bodyPr lIns="92075" tIns="46037" rIns="92075" bIns="46037" anchor="ctr" anchorCtr="0"/>
          <a:p>
            <a:r>
              <a:rPr lang="en-US" altLang="zh-CN" sz="4000"/>
              <a:t>LALR(1)</a:t>
            </a:r>
            <a:r>
              <a:rPr lang="zh-CN" altLang="en-US" sz="4000" dirty="0"/>
              <a:t>分析简介（续）</a:t>
            </a:r>
            <a:endParaRPr lang="zh-CN" altLang="en-US" sz="4000" dirty="0"/>
          </a:p>
        </p:txBody>
      </p:sp>
      <p:sp>
        <p:nvSpPr>
          <p:cNvPr id="67587" name="文本占位符 67586"/>
          <p:cNvSpPr>
            <a:spLocks noGrp="1"/>
          </p:cNvSpPr>
          <p:nvPr>
            <p:ph idx="1"/>
          </p:nvPr>
        </p:nvSpPr>
        <p:spPr>
          <a:xfrm>
            <a:off x="1919288" y="908050"/>
            <a:ext cx="8520113" cy="51879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Lookahead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-LR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是由</a:t>
            </a:r>
            <a:r>
              <a:rPr kumimoji="0" lang="en-US" altLang="zh-CN" sz="24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F.DeRemer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提出的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其基本思想就是将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项目集中的同心集合并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将其压缩为较小的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DFA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600" b="0" i="0" u="none" strike="noStrike" kern="1200" cap="none" spc="0" normalizeH="0" baseline="0" noProof="1" dirty="0">
                <a:solidFill>
                  <a:srgbClr val="00FF00"/>
                </a:solidFill>
                <a:effectLst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同心集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：是指那些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项目完全相同但向前搜索符号不同的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项目集。</a:t>
            </a:r>
            <a:endParaRPr kumimoji="0" lang="zh-CN" altLang="en-US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若压缩过程并未带来新的冲突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则分析表可大大地简化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状态数与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SLR(1),LR(0)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DFA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相同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教材中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P162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－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P165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给出了文法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G[E]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的例子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合并前该文法有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22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个状态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合并后只有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12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个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方法的分析能力介于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与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之间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是目前最流行的分析技术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目前已有许多自动构造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分析表的工具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最典型的当属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YACC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其相关内容将在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&lt;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编译原理课程设计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&gt;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中给大家作详细介绍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zh-CN" altLang="en-US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667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6675" name="标题 117761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/>
              <a:t>LALR(1)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117763" name="文本占位符 117762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LALR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和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的分析表有同样多的状态，而规范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分析表要大得多。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LALR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的能力介于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和规范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之间。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769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7699" name="标题 118785"/>
          <p:cNvSpPr>
            <a:spLocks noGrp="1"/>
          </p:cNvSpPr>
          <p:nvPr>
            <p:ph type="title"/>
          </p:nvPr>
        </p:nvSpPr>
        <p:spPr>
          <a:xfrm>
            <a:off x="2667000" y="44450"/>
            <a:ext cx="7772400" cy="587375"/>
          </a:xfrm>
        </p:spPr>
        <p:txBody>
          <a:bodyPr lIns="92075" tIns="46037" rIns="92075" bIns="46037" anchor="ctr" anchorCtr="0"/>
          <a:p>
            <a:r>
              <a:rPr lang="en-US" altLang="zh-CN" sz="4000"/>
              <a:t>LR(1)</a:t>
            </a:r>
            <a:r>
              <a:rPr lang="zh-CN" altLang="en-US" sz="4000" dirty="0"/>
              <a:t>中的同心项目集合</a:t>
            </a:r>
            <a:endParaRPr lang="zh-CN" altLang="en-US" sz="4000" dirty="0"/>
          </a:p>
        </p:txBody>
      </p:sp>
      <p:grpSp>
        <p:nvGrpSpPr>
          <p:cNvPr id="157700" name="组合 118787"/>
          <p:cNvGrpSpPr/>
          <p:nvPr/>
        </p:nvGrpSpPr>
        <p:grpSpPr>
          <a:xfrm>
            <a:off x="1676400" y="765175"/>
            <a:ext cx="8763000" cy="5410200"/>
            <a:chOff x="96" y="720"/>
            <a:chExt cx="5520" cy="3408"/>
          </a:xfrm>
        </p:grpSpPr>
        <p:sp>
          <p:nvSpPr>
            <p:cNvPr id="118789" name="矩形 118788"/>
            <p:cNvSpPr/>
            <p:nvPr/>
          </p:nvSpPr>
          <p:spPr>
            <a:xfrm>
              <a:off x="96" y="740"/>
              <a:ext cx="1266" cy="954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790" name="矩形 118789"/>
            <p:cNvSpPr/>
            <p:nvPr/>
          </p:nvSpPr>
          <p:spPr>
            <a:xfrm>
              <a:off x="2059" y="751"/>
              <a:ext cx="1266" cy="410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791" name="矩形 118790"/>
            <p:cNvSpPr/>
            <p:nvPr/>
          </p:nvSpPr>
          <p:spPr>
            <a:xfrm>
              <a:off x="2086" y="1514"/>
              <a:ext cx="1266" cy="76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$  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04" name="直接连接符 118791"/>
            <p:cNvSpPr/>
            <p:nvPr/>
          </p:nvSpPr>
          <p:spPr>
            <a:xfrm>
              <a:off x="1376" y="951"/>
              <a:ext cx="658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</p:sp>
        <p:sp>
          <p:nvSpPr>
            <p:cNvPr id="118793" name="矩形 118792"/>
            <p:cNvSpPr/>
            <p:nvPr/>
          </p:nvSpPr>
          <p:spPr>
            <a:xfrm>
              <a:off x="1510" y="720"/>
              <a:ext cx="336" cy="271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06" name="任意多边形 118793"/>
            <p:cNvSpPr/>
            <p:nvPr/>
          </p:nvSpPr>
          <p:spPr>
            <a:xfrm>
              <a:off x="703" y="1704"/>
              <a:ext cx="1358" cy="371"/>
            </a:xfrm>
            <a:custGeom>
              <a:avLst/>
              <a:gdLst/>
              <a:ahLst/>
              <a:cxnLst/>
              <a:pathLst>
                <a:path w="1515" h="555">
                  <a:moveTo>
                    <a:pt x="0" y="0"/>
                  </a:moveTo>
                  <a:cubicBezTo>
                    <a:pt x="3" y="40"/>
                    <a:pt x="5" y="188"/>
                    <a:pt x="15" y="255"/>
                  </a:cubicBezTo>
                  <a:cubicBezTo>
                    <a:pt x="25" y="322"/>
                    <a:pt x="35" y="368"/>
                    <a:pt x="60" y="405"/>
                  </a:cubicBezTo>
                  <a:cubicBezTo>
                    <a:pt x="85" y="442"/>
                    <a:pt x="113" y="458"/>
                    <a:pt x="165" y="480"/>
                  </a:cubicBezTo>
                  <a:cubicBezTo>
                    <a:pt x="217" y="502"/>
                    <a:pt x="150" y="527"/>
                    <a:pt x="375" y="540"/>
                  </a:cubicBezTo>
                  <a:cubicBezTo>
                    <a:pt x="600" y="553"/>
                    <a:pt x="1278" y="552"/>
                    <a:pt x="1515" y="55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795" name="矩形 118794"/>
            <p:cNvSpPr/>
            <p:nvPr/>
          </p:nvSpPr>
          <p:spPr>
            <a:xfrm>
              <a:off x="1335" y="1825"/>
              <a:ext cx="339" cy="27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08" name="直接连接符 118795"/>
            <p:cNvSpPr/>
            <p:nvPr/>
          </p:nvSpPr>
          <p:spPr>
            <a:xfrm flipH="1">
              <a:off x="672" y="1694"/>
              <a:ext cx="18" cy="82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797" name="矩形 118796"/>
            <p:cNvSpPr/>
            <p:nvPr/>
          </p:nvSpPr>
          <p:spPr>
            <a:xfrm>
              <a:off x="2138" y="2463"/>
              <a:ext cx="1266" cy="791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798" name="矩形 118797"/>
            <p:cNvSpPr/>
            <p:nvPr/>
          </p:nvSpPr>
          <p:spPr>
            <a:xfrm>
              <a:off x="2124" y="3708"/>
              <a:ext cx="1267" cy="42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11" name="任意多边形 118798"/>
            <p:cNvSpPr/>
            <p:nvPr/>
          </p:nvSpPr>
          <p:spPr>
            <a:xfrm>
              <a:off x="675" y="2475"/>
              <a:ext cx="1425" cy="362"/>
            </a:xfrm>
            <a:custGeom>
              <a:avLst/>
              <a:gdLst/>
              <a:ahLst/>
              <a:cxnLst/>
              <a:pathLst>
                <a:path w="1515" h="555">
                  <a:moveTo>
                    <a:pt x="0" y="0"/>
                  </a:moveTo>
                  <a:cubicBezTo>
                    <a:pt x="3" y="40"/>
                    <a:pt x="5" y="188"/>
                    <a:pt x="15" y="255"/>
                  </a:cubicBezTo>
                  <a:cubicBezTo>
                    <a:pt x="25" y="322"/>
                    <a:pt x="35" y="368"/>
                    <a:pt x="60" y="405"/>
                  </a:cubicBezTo>
                  <a:cubicBezTo>
                    <a:pt x="85" y="442"/>
                    <a:pt x="113" y="458"/>
                    <a:pt x="165" y="480"/>
                  </a:cubicBezTo>
                  <a:cubicBezTo>
                    <a:pt x="217" y="502"/>
                    <a:pt x="150" y="527"/>
                    <a:pt x="375" y="540"/>
                  </a:cubicBezTo>
                  <a:cubicBezTo>
                    <a:pt x="600" y="553"/>
                    <a:pt x="1278" y="552"/>
                    <a:pt x="1515" y="55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7712" name="任意多边形 118799"/>
            <p:cNvSpPr/>
            <p:nvPr/>
          </p:nvSpPr>
          <p:spPr>
            <a:xfrm>
              <a:off x="675" y="3527"/>
              <a:ext cx="1425" cy="362"/>
            </a:xfrm>
            <a:custGeom>
              <a:avLst/>
              <a:gdLst/>
              <a:ahLst/>
              <a:cxnLst/>
              <a:pathLst>
                <a:path w="1515" h="555">
                  <a:moveTo>
                    <a:pt x="0" y="0"/>
                  </a:moveTo>
                  <a:cubicBezTo>
                    <a:pt x="3" y="40"/>
                    <a:pt x="5" y="188"/>
                    <a:pt x="15" y="255"/>
                  </a:cubicBezTo>
                  <a:cubicBezTo>
                    <a:pt x="25" y="322"/>
                    <a:pt x="35" y="368"/>
                    <a:pt x="60" y="405"/>
                  </a:cubicBezTo>
                  <a:cubicBezTo>
                    <a:pt x="85" y="442"/>
                    <a:pt x="113" y="458"/>
                    <a:pt x="165" y="480"/>
                  </a:cubicBezTo>
                  <a:cubicBezTo>
                    <a:pt x="217" y="502"/>
                    <a:pt x="150" y="527"/>
                    <a:pt x="375" y="540"/>
                  </a:cubicBezTo>
                  <a:cubicBezTo>
                    <a:pt x="600" y="553"/>
                    <a:pt x="1278" y="552"/>
                    <a:pt x="1515" y="55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7713" name="直接连接符 118800"/>
            <p:cNvSpPr/>
            <p:nvPr/>
          </p:nvSpPr>
          <p:spPr>
            <a:xfrm>
              <a:off x="672" y="2553"/>
              <a:ext cx="0" cy="1005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802" name="矩形 118801"/>
            <p:cNvSpPr/>
            <p:nvPr/>
          </p:nvSpPr>
          <p:spPr>
            <a:xfrm>
              <a:off x="1392" y="3600"/>
              <a:ext cx="336" cy="269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15" name="直接连接符 118802"/>
            <p:cNvSpPr/>
            <p:nvPr/>
          </p:nvSpPr>
          <p:spPr>
            <a:xfrm>
              <a:off x="2759" y="3267"/>
              <a:ext cx="0" cy="431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</p:sp>
        <p:sp>
          <p:nvSpPr>
            <p:cNvPr id="118804" name="矩形 118803"/>
            <p:cNvSpPr/>
            <p:nvPr/>
          </p:nvSpPr>
          <p:spPr>
            <a:xfrm>
              <a:off x="2496" y="3312"/>
              <a:ext cx="338" cy="269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05" name="矩形 118804"/>
            <p:cNvSpPr/>
            <p:nvPr/>
          </p:nvSpPr>
          <p:spPr>
            <a:xfrm>
              <a:off x="1344" y="2496"/>
              <a:ext cx="21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06" name="矩形 118805"/>
            <p:cNvSpPr/>
            <p:nvPr/>
          </p:nvSpPr>
          <p:spPr>
            <a:xfrm>
              <a:off x="1632" y="3216"/>
              <a:ext cx="21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19" name="任意多边形 118806"/>
            <p:cNvSpPr/>
            <p:nvPr/>
          </p:nvSpPr>
          <p:spPr>
            <a:xfrm>
              <a:off x="1848" y="3161"/>
              <a:ext cx="456" cy="414"/>
            </a:xfrm>
            <a:custGeom>
              <a:avLst/>
              <a:gdLst/>
              <a:ahLst/>
              <a:cxnLst/>
              <a:pathLst>
                <a:path w="456" h="414">
                  <a:moveTo>
                    <a:pt x="456" y="103"/>
                  </a:moveTo>
                  <a:cubicBezTo>
                    <a:pt x="449" y="142"/>
                    <a:pt x="455" y="286"/>
                    <a:pt x="413" y="337"/>
                  </a:cubicBezTo>
                  <a:cubicBezTo>
                    <a:pt x="371" y="388"/>
                    <a:pt x="265" y="414"/>
                    <a:pt x="202" y="407"/>
                  </a:cubicBezTo>
                  <a:cubicBezTo>
                    <a:pt x="139" y="400"/>
                    <a:pt x="61" y="351"/>
                    <a:pt x="33" y="295"/>
                  </a:cubicBezTo>
                  <a:cubicBezTo>
                    <a:pt x="5" y="239"/>
                    <a:pt x="0" y="119"/>
                    <a:pt x="33" y="70"/>
                  </a:cubicBezTo>
                  <a:cubicBezTo>
                    <a:pt x="66" y="21"/>
                    <a:pt x="189" y="15"/>
                    <a:pt x="23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808" name="矩形 118807"/>
            <p:cNvSpPr/>
            <p:nvPr/>
          </p:nvSpPr>
          <p:spPr>
            <a:xfrm>
              <a:off x="3744" y="720"/>
              <a:ext cx="1344" cy="37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09" name="矩形 118808"/>
            <p:cNvSpPr/>
            <p:nvPr/>
          </p:nvSpPr>
          <p:spPr>
            <a:xfrm>
              <a:off x="3792" y="1536"/>
              <a:ext cx="1296" cy="719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   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0" name="矩形 118809"/>
            <p:cNvSpPr/>
            <p:nvPr/>
          </p:nvSpPr>
          <p:spPr>
            <a:xfrm>
              <a:off x="4224" y="2496"/>
              <a:ext cx="1392" cy="288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9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1" name="矩形 118810"/>
            <p:cNvSpPr/>
            <p:nvPr/>
          </p:nvSpPr>
          <p:spPr>
            <a:xfrm>
              <a:off x="3792" y="3072"/>
              <a:ext cx="1152" cy="31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2" name="矩形 118811"/>
            <p:cNvSpPr/>
            <p:nvPr/>
          </p:nvSpPr>
          <p:spPr>
            <a:xfrm>
              <a:off x="3792" y="3792"/>
              <a:ext cx="1392" cy="288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3" name="矩形 118812"/>
            <p:cNvSpPr/>
            <p:nvPr/>
          </p:nvSpPr>
          <p:spPr>
            <a:xfrm>
              <a:off x="3360" y="1104"/>
              <a:ext cx="336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4" name="矩形 118813"/>
            <p:cNvSpPr/>
            <p:nvPr/>
          </p:nvSpPr>
          <p:spPr>
            <a:xfrm>
              <a:off x="3456" y="1632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5" name="矩形 118814"/>
            <p:cNvSpPr/>
            <p:nvPr/>
          </p:nvSpPr>
          <p:spPr>
            <a:xfrm>
              <a:off x="5280" y="1056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6" name="矩形 118815"/>
            <p:cNvSpPr/>
            <p:nvPr/>
          </p:nvSpPr>
          <p:spPr>
            <a:xfrm>
              <a:off x="3360" y="3408"/>
              <a:ext cx="240" cy="24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29" name="直接连接符 118816"/>
            <p:cNvSpPr/>
            <p:nvPr/>
          </p:nvSpPr>
          <p:spPr>
            <a:xfrm>
              <a:off x="4032" y="2256"/>
              <a:ext cx="0" cy="81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</p:sp>
        <p:sp>
          <p:nvSpPr>
            <p:cNvPr id="157730" name="直接连接符 118817"/>
            <p:cNvSpPr/>
            <p:nvPr/>
          </p:nvSpPr>
          <p:spPr>
            <a:xfrm flipV="1">
              <a:off x="3360" y="1104"/>
              <a:ext cx="384" cy="38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7731" name="任意多边形 118818"/>
            <p:cNvSpPr/>
            <p:nvPr/>
          </p:nvSpPr>
          <p:spPr>
            <a:xfrm>
              <a:off x="4985" y="1262"/>
              <a:ext cx="358" cy="368"/>
            </a:xfrm>
            <a:custGeom>
              <a:avLst/>
              <a:gdLst/>
              <a:ahLst/>
              <a:cxnLst/>
              <a:pathLst>
                <a:path w="358" h="368">
                  <a:moveTo>
                    <a:pt x="157" y="368"/>
                  </a:moveTo>
                  <a:cubicBezTo>
                    <a:pt x="187" y="349"/>
                    <a:pt x="320" y="311"/>
                    <a:pt x="339" y="255"/>
                  </a:cubicBezTo>
                  <a:cubicBezTo>
                    <a:pt x="358" y="199"/>
                    <a:pt x="318" y="60"/>
                    <a:pt x="269" y="30"/>
                  </a:cubicBezTo>
                  <a:cubicBezTo>
                    <a:pt x="220" y="0"/>
                    <a:pt x="88" y="32"/>
                    <a:pt x="44" y="73"/>
                  </a:cubicBezTo>
                  <a:cubicBezTo>
                    <a:pt x="0" y="114"/>
                    <a:pt x="15" y="232"/>
                    <a:pt x="7" y="274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7732" name="直接连接符 118819"/>
            <p:cNvSpPr/>
            <p:nvPr/>
          </p:nvSpPr>
          <p:spPr>
            <a:xfrm>
              <a:off x="3360" y="1872"/>
              <a:ext cx="432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18821" name="矩形 118820"/>
            <p:cNvSpPr/>
            <p:nvPr/>
          </p:nvSpPr>
          <p:spPr>
            <a:xfrm>
              <a:off x="3792" y="2448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34" name="直接连接符 118821"/>
            <p:cNvSpPr/>
            <p:nvPr/>
          </p:nvSpPr>
          <p:spPr>
            <a:xfrm>
              <a:off x="3408" y="3264"/>
              <a:ext cx="384" cy="52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18823" name="矩形 118822"/>
            <p:cNvSpPr/>
            <p:nvPr/>
          </p:nvSpPr>
          <p:spPr>
            <a:xfrm>
              <a:off x="3504" y="2256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36" name="直接连接符 118823"/>
            <p:cNvSpPr/>
            <p:nvPr/>
          </p:nvSpPr>
          <p:spPr>
            <a:xfrm>
              <a:off x="3360" y="2256"/>
              <a:ext cx="480" cy="81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7737" name="直接连接符 118824"/>
            <p:cNvSpPr/>
            <p:nvPr/>
          </p:nvSpPr>
          <p:spPr>
            <a:xfrm>
              <a:off x="5088" y="2256"/>
              <a:ext cx="0" cy="24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18826" name="矩形 118825"/>
            <p:cNvSpPr/>
            <p:nvPr/>
          </p:nvSpPr>
          <p:spPr>
            <a:xfrm>
              <a:off x="5136" y="2208"/>
              <a:ext cx="240" cy="24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7739" name="矩形 118826"/>
          <p:cNvSpPr/>
          <p:nvPr/>
        </p:nvSpPr>
        <p:spPr>
          <a:xfrm>
            <a:off x="1774825" y="5876925"/>
            <a:ext cx="2209800" cy="6096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eaLnBrk="0" hangingPunct="0">
              <a:spcBef>
                <a:spcPct val="20000"/>
              </a:spcBef>
            </a:pPr>
            <a:r>
              <a:rPr lang="en-US" altLang="zh-CN" sz="3200" b="1" i="1" err="1">
                <a:latin typeface="Times New Roman" panose="02020603050405020304" pitchFamily="18" charset="0"/>
              </a:rPr>
              <a:t>bbabba</a:t>
            </a:r>
            <a:r>
              <a:rPr lang="en-US" altLang="zh-CN" sz="3200" b="1">
                <a:latin typeface="Times New Roman" panose="02020603050405020304" pitchFamily="18" charset="0"/>
              </a:rPr>
              <a:t>#</a:t>
            </a:r>
            <a:r>
              <a:rPr lang="en-US" altLang="zh-CN" sz="2400" i="1">
                <a:latin typeface="Courier New" panose="02070309020205020404" pitchFamily="49" charset="0"/>
              </a:rPr>
              <a:t> </a:t>
            </a:r>
            <a:endParaRPr lang="zh-CN" altLang="en-US" sz="2400" i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872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8723" name="标题 119809"/>
          <p:cNvSpPr>
            <a:spLocks noGrp="1"/>
          </p:cNvSpPr>
          <p:nvPr>
            <p:ph type="title"/>
          </p:nvPr>
        </p:nvSpPr>
        <p:spPr>
          <a:xfrm>
            <a:off x="2855913" y="44450"/>
            <a:ext cx="4608512" cy="431800"/>
          </a:xfrm>
        </p:spPr>
        <p:txBody>
          <a:bodyPr lIns="92075" tIns="46037" rIns="92075" bIns="46037" anchor="ctr" anchorCtr="0"/>
          <a:p>
            <a:r>
              <a:rPr lang="en-US" altLang="zh-CN" sz="3200"/>
              <a:t>LR(1)</a:t>
            </a:r>
            <a:r>
              <a:rPr lang="zh-CN" altLang="en-US" sz="3200" dirty="0"/>
              <a:t>分析过程</a:t>
            </a:r>
            <a:endParaRPr lang="zh-CN" altLang="en-US" sz="3200" dirty="0"/>
          </a:p>
        </p:txBody>
      </p:sp>
      <p:grpSp>
        <p:nvGrpSpPr>
          <p:cNvPr id="158724" name="组合 119819"/>
          <p:cNvGrpSpPr/>
          <p:nvPr/>
        </p:nvGrpSpPr>
        <p:grpSpPr>
          <a:xfrm>
            <a:off x="1992313" y="549275"/>
            <a:ext cx="8207375" cy="5761038"/>
            <a:chOff x="295" y="391"/>
            <a:chExt cx="5170" cy="3629"/>
          </a:xfrm>
        </p:grpSpPr>
        <p:sp>
          <p:nvSpPr>
            <p:cNvPr id="119817" name="矩形 119816"/>
            <p:cNvSpPr/>
            <p:nvPr/>
          </p:nvSpPr>
          <p:spPr>
            <a:xfrm>
              <a:off x="295" y="391"/>
              <a:ext cx="5170" cy="3629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(1)   0        #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(2)   03       #b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(3)   033      #bb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(4)   0334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r,GOTO(3,B)=8 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(5)   0338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r,GOTO(3,B)=8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(6)   038 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r,GOTO(0,B)=2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(7)   02       #B  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(8)   026      #Bb  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(9)   0266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a#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(10)  02667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#   r,GOTO(6,B)=9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(11)  02669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#   r,GOTO(6,B)=9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(12)  0269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#   r,GOTO(2,B)=5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(13)  025      #BB            #   r,GOTO(0,S)=1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(14)  01       #S             #   acc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726" name="直接连接符 119811"/>
            <p:cNvSpPr/>
            <p:nvPr/>
          </p:nvSpPr>
          <p:spPr>
            <a:xfrm>
              <a:off x="1610" y="391"/>
              <a:ext cx="0" cy="3629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727" name="直接连接符 119812"/>
            <p:cNvSpPr/>
            <p:nvPr/>
          </p:nvSpPr>
          <p:spPr>
            <a:xfrm>
              <a:off x="2426" y="391"/>
              <a:ext cx="0" cy="3629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728" name="直接连接符 119813"/>
            <p:cNvSpPr/>
            <p:nvPr/>
          </p:nvSpPr>
          <p:spPr>
            <a:xfrm>
              <a:off x="839" y="391"/>
              <a:ext cx="0" cy="3629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729" name="直接连接符 119817"/>
            <p:cNvSpPr/>
            <p:nvPr/>
          </p:nvSpPr>
          <p:spPr>
            <a:xfrm>
              <a:off x="3515" y="391"/>
              <a:ext cx="0" cy="3629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974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9747" name="标题 120833"/>
          <p:cNvSpPr>
            <a:spLocks noGrp="1"/>
          </p:cNvSpPr>
          <p:nvPr>
            <p:ph type="title"/>
          </p:nvPr>
        </p:nvSpPr>
        <p:spPr>
          <a:xfrm>
            <a:off x="2640013" y="0"/>
            <a:ext cx="7920037" cy="620713"/>
          </a:xfrm>
        </p:spPr>
        <p:txBody>
          <a:bodyPr lIns="92075" tIns="46037" rIns="92075" bIns="46037" anchor="ctr" anchorCtr="0"/>
          <a:p>
            <a:r>
              <a:rPr lang="zh-CN" altLang="en-US" sz="3200" dirty="0"/>
              <a:t>合并同心状态：</a:t>
            </a:r>
            <a:r>
              <a:rPr lang="en-US" altLang="zh-CN" sz="3200"/>
              <a:t>&lt;I</a:t>
            </a:r>
            <a:r>
              <a:rPr lang="en-US" altLang="zh-CN" sz="3200" baseline="-25000"/>
              <a:t>3</a:t>
            </a:r>
            <a:r>
              <a:rPr lang="en-US" altLang="zh-CN" sz="3200"/>
              <a:t>,I</a:t>
            </a:r>
            <a:r>
              <a:rPr lang="en-US" altLang="zh-CN" sz="3200" baseline="-25000"/>
              <a:t>6</a:t>
            </a:r>
            <a:r>
              <a:rPr lang="en-US" altLang="zh-CN" sz="3200"/>
              <a:t>&gt;,&lt;I</a:t>
            </a:r>
            <a:r>
              <a:rPr lang="en-US" altLang="zh-CN" sz="3200" baseline="-25000"/>
              <a:t>4</a:t>
            </a:r>
            <a:r>
              <a:rPr lang="en-US" altLang="zh-CN" sz="3200"/>
              <a:t>,I</a:t>
            </a:r>
            <a:r>
              <a:rPr lang="en-US" altLang="zh-CN" sz="3200" baseline="-25000"/>
              <a:t>7</a:t>
            </a:r>
            <a:r>
              <a:rPr lang="en-US" altLang="zh-CN" sz="3200"/>
              <a:t>&gt;,&lt;I</a:t>
            </a:r>
            <a:r>
              <a:rPr lang="en-US" altLang="zh-CN" sz="3200" baseline="-25000"/>
              <a:t>8</a:t>
            </a:r>
            <a:r>
              <a:rPr lang="en-US" altLang="zh-CN" sz="3200"/>
              <a:t>,I</a:t>
            </a:r>
            <a:r>
              <a:rPr lang="en-US" altLang="zh-CN" sz="3200" baseline="-25000"/>
              <a:t>9</a:t>
            </a:r>
            <a:r>
              <a:rPr lang="en-US" altLang="zh-CN" sz="3200"/>
              <a:t>&gt;</a:t>
            </a:r>
            <a:endParaRPr lang="en-US" altLang="zh-CN" sz="3200"/>
          </a:p>
        </p:txBody>
      </p:sp>
      <p:sp>
        <p:nvSpPr>
          <p:cNvPr id="159748" name="矩形 120835"/>
          <p:cNvSpPr/>
          <p:nvPr/>
        </p:nvSpPr>
        <p:spPr>
          <a:xfrm>
            <a:off x="1885950" y="796925"/>
            <a:ext cx="2009775" cy="151447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tIns="14400" rIns="21600" bIns="46800" anchor="t" anchorCtr="0"/>
          <a:p>
            <a:pPr algn="just" eaLnBrk="0" hangingPunct="0"/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#</a:t>
            </a:r>
            <a:r>
              <a:rPr lang="en-US" altLang="zh-CN" sz="2400" b="1">
                <a:latin typeface="Times New Roman" panose="02020603050405020304" pitchFamily="18" charset="0"/>
              </a:rPr>
              <a:t>  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latin typeface="Times New Roman" panose="02020603050405020304" pitchFamily="18" charset="0"/>
              </a:rPr>
              <a:t>, #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49" name="矩形 120836"/>
          <p:cNvSpPr/>
          <p:nvPr/>
        </p:nvSpPr>
        <p:spPr>
          <a:xfrm>
            <a:off x="5002213" y="814388"/>
            <a:ext cx="2101850" cy="65087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#</a:t>
            </a:r>
            <a:r>
              <a:rPr lang="en-US" altLang="zh-CN" sz="2400" b="1">
                <a:latin typeface="Times New Roman" panose="02020603050405020304" pitchFamily="18" charset="0"/>
              </a:rPr>
              <a:t>  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50" name="矩形 120837"/>
          <p:cNvSpPr/>
          <p:nvPr/>
        </p:nvSpPr>
        <p:spPr>
          <a:xfrm>
            <a:off x="5045075" y="2025650"/>
            <a:ext cx="2022475" cy="12192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#</a:t>
            </a:r>
            <a:endParaRPr lang="en-US" altLang="zh-CN" sz="2400" b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latin typeface="Times New Roman" panose="02020603050405020304" pitchFamily="18" charset="0"/>
              </a:rPr>
              <a:t>, #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, #  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159751" name="直接连接符 120838"/>
          <p:cNvSpPr/>
          <p:nvPr/>
        </p:nvSpPr>
        <p:spPr>
          <a:xfrm>
            <a:off x="3917950" y="1131888"/>
            <a:ext cx="10445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159752" name="矩形 120839"/>
          <p:cNvSpPr/>
          <p:nvPr/>
        </p:nvSpPr>
        <p:spPr>
          <a:xfrm>
            <a:off x="4130675" y="765175"/>
            <a:ext cx="533400" cy="430213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S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53" name="任意多边形 120840"/>
          <p:cNvSpPr/>
          <p:nvPr/>
        </p:nvSpPr>
        <p:spPr>
          <a:xfrm>
            <a:off x="2849563" y="2327275"/>
            <a:ext cx="2155825" cy="588963"/>
          </a:xfrm>
          <a:custGeom>
            <a:avLst/>
            <a:gdLst/>
            <a:ahLst/>
            <a:cxnLst/>
            <a:pathLst>
              <a:path w="1515" h="555">
                <a:moveTo>
                  <a:pt x="0" y="0"/>
                </a:moveTo>
                <a:cubicBezTo>
                  <a:pt x="3" y="40"/>
                  <a:pt x="5" y="188"/>
                  <a:pt x="15" y="255"/>
                </a:cubicBezTo>
                <a:cubicBezTo>
                  <a:pt x="25" y="322"/>
                  <a:pt x="35" y="368"/>
                  <a:pt x="60" y="405"/>
                </a:cubicBezTo>
                <a:cubicBezTo>
                  <a:pt x="85" y="442"/>
                  <a:pt x="113" y="458"/>
                  <a:pt x="165" y="480"/>
                </a:cubicBezTo>
                <a:cubicBezTo>
                  <a:pt x="217" y="502"/>
                  <a:pt x="150" y="527"/>
                  <a:pt x="375" y="540"/>
                </a:cubicBezTo>
                <a:cubicBezTo>
                  <a:pt x="600" y="553"/>
                  <a:pt x="1278" y="552"/>
                  <a:pt x="1515" y="555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54" name="矩形 120841"/>
          <p:cNvSpPr/>
          <p:nvPr/>
        </p:nvSpPr>
        <p:spPr>
          <a:xfrm>
            <a:off x="3852863" y="2519363"/>
            <a:ext cx="538162" cy="428625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55" name="直接连接符 120842"/>
          <p:cNvSpPr/>
          <p:nvPr/>
        </p:nvSpPr>
        <p:spPr>
          <a:xfrm flipH="1">
            <a:off x="2800350" y="2311400"/>
            <a:ext cx="28575" cy="13112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756" name="矩形 120843"/>
          <p:cNvSpPr/>
          <p:nvPr/>
        </p:nvSpPr>
        <p:spPr>
          <a:xfrm>
            <a:off x="5127625" y="3532188"/>
            <a:ext cx="2397125" cy="1255712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tIns="14400" rIns="21600" bIns="46800" anchor="t" anchorCtr="0"/>
          <a:p>
            <a:pPr algn="just" eaLnBrk="0" hangingPunct="0"/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/#</a:t>
            </a:r>
            <a:endParaRPr lang="en-US" altLang="zh-CN" sz="2400" b="1" i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/#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,  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/#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36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57" name="矩形 120844"/>
          <p:cNvSpPr/>
          <p:nvPr/>
        </p:nvSpPr>
        <p:spPr>
          <a:xfrm>
            <a:off x="5105400" y="5508625"/>
            <a:ext cx="2419350" cy="6667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/#</a:t>
            </a:r>
            <a:r>
              <a:rPr lang="en-US" altLang="zh-CN" sz="2400" b="1">
                <a:latin typeface="Times New Roman" panose="02020603050405020304" pitchFamily="18" charset="0"/>
              </a:rPr>
              <a:t>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47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58" name="任意多边形 120845"/>
          <p:cNvSpPr/>
          <p:nvPr/>
        </p:nvSpPr>
        <p:spPr>
          <a:xfrm>
            <a:off x="2805113" y="3551238"/>
            <a:ext cx="2262187" cy="574675"/>
          </a:xfrm>
          <a:custGeom>
            <a:avLst/>
            <a:gdLst/>
            <a:ahLst/>
            <a:cxnLst/>
            <a:pathLst>
              <a:path w="1515" h="555">
                <a:moveTo>
                  <a:pt x="0" y="0"/>
                </a:moveTo>
                <a:cubicBezTo>
                  <a:pt x="3" y="40"/>
                  <a:pt x="5" y="188"/>
                  <a:pt x="15" y="255"/>
                </a:cubicBezTo>
                <a:cubicBezTo>
                  <a:pt x="25" y="322"/>
                  <a:pt x="35" y="368"/>
                  <a:pt x="60" y="405"/>
                </a:cubicBezTo>
                <a:cubicBezTo>
                  <a:pt x="85" y="442"/>
                  <a:pt x="113" y="458"/>
                  <a:pt x="165" y="480"/>
                </a:cubicBezTo>
                <a:cubicBezTo>
                  <a:pt x="217" y="502"/>
                  <a:pt x="150" y="527"/>
                  <a:pt x="375" y="540"/>
                </a:cubicBezTo>
                <a:cubicBezTo>
                  <a:pt x="600" y="553"/>
                  <a:pt x="1278" y="552"/>
                  <a:pt x="1515" y="555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59" name="任意多边形 120846"/>
          <p:cNvSpPr/>
          <p:nvPr/>
        </p:nvSpPr>
        <p:spPr>
          <a:xfrm>
            <a:off x="2805113" y="5221288"/>
            <a:ext cx="2262187" cy="574675"/>
          </a:xfrm>
          <a:custGeom>
            <a:avLst/>
            <a:gdLst/>
            <a:ahLst/>
            <a:cxnLst/>
            <a:pathLst>
              <a:path w="1515" h="555">
                <a:moveTo>
                  <a:pt x="0" y="0"/>
                </a:moveTo>
                <a:cubicBezTo>
                  <a:pt x="3" y="40"/>
                  <a:pt x="5" y="188"/>
                  <a:pt x="15" y="255"/>
                </a:cubicBezTo>
                <a:cubicBezTo>
                  <a:pt x="25" y="322"/>
                  <a:pt x="35" y="368"/>
                  <a:pt x="60" y="405"/>
                </a:cubicBezTo>
                <a:cubicBezTo>
                  <a:pt x="85" y="442"/>
                  <a:pt x="113" y="458"/>
                  <a:pt x="165" y="480"/>
                </a:cubicBezTo>
                <a:cubicBezTo>
                  <a:pt x="217" y="502"/>
                  <a:pt x="150" y="527"/>
                  <a:pt x="375" y="540"/>
                </a:cubicBezTo>
                <a:cubicBezTo>
                  <a:pt x="600" y="553"/>
                  <a:pt x="1278" y="552"/>
                  <a:pt x="1515" y="555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60" name="直接连接符 120847"/>
          <p:cNvSpPr/>
          <p:nvPr/>
        </p:nvSpPr>
        <p:spPr>
          <a:xfrm>
            <a:off x="2800350" y="3675063"/>
            <a:ext cx="0" cy="1595437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761" name="矩形 120848"/>
          <p:cNvSpPr/>
          <p:nvPr/>
        </p:nvSpPr>
        <p:spPr>
          <a:xfrm>
            <a:off x="3943350" y="5337175"/>
            <a:ext cx="533400" cy="427038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62" name="直接连接符 120849"/>
          <p:cNvSpPr/>
          <p:nvPr/>
        </p:nvSpPr>
        <p:spPr>
          <a:xfrm>
            <a:off x="6113463" y="4808538"/>
            <a:ext cx="0" cy="68421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159763" name="矩形 120850"/>
          <p:cNvSpPr/>
          <p:nvPr/>
        </p:nvSpPr>
        <p:spPr>
          <a:xfrm>
            <a:off x="5695950" y="4879975"/>
            <a:ext cx="536575" cy="427038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64" name="矩形 120851"/>
          <p:cNvSpPr/>
          <p:nvPr/>
        </p:nvSpPr>
        <p:spPr>
          <a:xfrm>
            <a:off x="3867150" y="3584575"/>
            <a:ext cx="33528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65" name="矩形 120852"/>
          <p:cNvSpPr/>
          <p:nvPr/>
        </p:nvSpPr>
        <p:spPr>
          <a:xfrm>
            <a:off x="4324350" y="4727575"/>
            <a:ext cx="33528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66" name="任意多边形 120853"/>
          <p:cNvSpPr/>
          <p:nvPr/>
        </p:nvSpPr>
        <p:spPr>
          <a:xfrm>
            <a:off x="4667250" y="4640263"/>
            <a:ext cx="723900" cy="657225"/>
          </a:xfrm>
          <a:custGeom>
            <a:avLst/>
            <a:gdLst/>
            <a:ahLst/>
            <a:cxnLst/>
            <a:pathLst>
              <a:path w="456" h="414">
                <a:moveTo>
                  <a:pt x="456" y="103"/>
                </a:moveTo>
                <a:cubicBezTo>
                  <a:pt x="449" y="142"/>
                  <a:pt x="455" y="286"/>
                  <a:pt x="413" y="337"/>
                </a:cubicBezTo>
                <a:cubicBezTo>
                  <a:pt x="371" y="388"/>
                  <a:pt x="265" y="414"/>
                  <a:pt x="202" y="407"/>
                </a:cubicBezTo>
                <a:cubicBezTo>
                  <a:pt x="139" y="400"/>
                  <a:pt x="61" y="351"/>
                  <a:pt x="33" y="295"/>
                </a:cubicBezTo>
                <a:cubicBezTo>
                  <a:pt x="5" y="239"/>
                  <a:pt x="0" y="119"/>
                  <a:pt x="33" y="70"/>
                </a:cubicBezTo>
                <a:cubicBezTo>
                  <a:pt x="66" y="21"/>
                  <a:pt x="189" y="15"/>
                  <a:pt x="230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67" name="矩形 120854"/>
          <p:cNvSpPr/>
          <p:nvPr/>
        </p:nvSpPr>
        <p:spPr>
          <a:xfrm>
            <a:off x="7677150" y="765175"/>
            <a:ext cx="2133600" cy="60007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#</a:t>
            </a:r>
            <a:r>
              <a:rPr lang="en-US" altLang="zh-CN" sz="2400" b="1">
                <a:latin typeface="Times New Roman" panose="02020603050405020304" pitchFamily="18" charset="0"/>
              </a:rPr>
              <a:t>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5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68" name="矩形 120855"/>
          <p:cNvSpPr/>
          <p:nvPr/>
        </p:nvSpPr>
        <p:spPr>
          <a:xfrm>
            <a:off x="7753350" y="5641975"/>
            <a:ext cx="2590800" cy="457200"/>
          </a:xfrm>
          <a:prstGeom prst="rect">
            <a:avLst/>
          </a:prstGeom>
          <a:noFill/>
          <a:ln w="3810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tIns="14400" rIns="21600" bIns="46800" anchor="t" anchorCtr="0"/>
          <a:p>
            <a:pPr algn="just" eaLnBrk="0" hangingPunct="0"/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/#</a:t>
            </a:r>
            <a:r>
              <a:rPr lang="en-US" altLang="zh-CN" sz="2400" b="1">
                <a:latin typeface="Times New Roman" panose="02020603050405020304" pitchFamily="18" charset="0"/>
              </a:rPr>
              <a:t> 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89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69" name="矩形 120856"/>
          <p:cNvSpPr/>
          <p:nvPr/>
        </p:nvSpPr>
        <p:spPr>
          <a:xfrm>
            <a:off x="7067550" y="1374775"/>
            <a:ext cx="533400" cy="457200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70" name="矩形 120857"/>
          <p:cNvSpPr/>
          <p:nvPr/>
        </p:nvSpPr>
        <p:spPr>
          <a:xfrm>
            <a:off x="7296150" y="2974975"/>
            <a:ext cx="381000" cy="457200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71" name="矩形 120858"/>
          <p:cNvSpPr/>
          <p:nvPr/>
        </p:nvSpPr>
        <p:spPr>
          <a:xfrm>
            <a:off x="7067550" y="5032375"/>
            <a:ext cx="381000" cy="381000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72" name="直接连接符 120859"/>
          <p:cNvSpPr/>
          <p:nvPr/>
        </p:nvSpPr>
        <p:spPr>
          <a:xfrm flipV="1">
            <a:off x="7067550" y="1374775"/>
            <a:ext cx="609600" cy="6096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</p:sp>
      <p:sp>
        <p:nvSpPr>
          <p:cNvPr id="159773" name="直接连接符 120860"/>
          <p:cNvSpPr/>
          <p:nvPr/>
        </p:nvSpPr>
        <p:spPr>
          <a:xfrm>
            <a:off x="7143750" y="4803775"/>
            <a:ext cx="609600" cy="8382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</p:sp>
      <p:sp>
        <p:nvSpPr>
          <p:cNvPr id="159774" name="矩形 120861"/>
          <p:cNvSpPr/>
          <p:nvPr/>
        </p:nvSpPr>
        <p:spPr>
          <a:xfrm>
            <a:off x="8210550" y="3660775"/>
            <a:ext cx="381000" cy="457200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75" name="任意多边形 120862"/>
          <p:cNvSpPr/>
          <p:nvPr/>
        </p:nvSpPr>
        <p:spPr>
          <a:xfrm>
            <a:off x="7067550" y="2822575"/>
            <a:ext cx="781050" cy="1219200"/>
          </a:xfrm>
          <a:custGeom>
            <a:avLst/>
            <a:gdLst/>
            <a:ahLst/>
            <a:cxnLst/>
            <a:pathLst>
              <a:path w="492" h="768">
                <a:moveTo>
                  <a:pt x="0" y="0"/>
                </a:moveTo>
                <a:cubicBezTo>
                  <a:pt x="37" y="6"/>
                  <a:pt x="159" y="13"/>
                  <a:pt x="222" y="35"/>
                </a:cubicBezTo>
                <a:cubicBezTo>
                  <a:pt x="285" y="57"/>
                  <a:pt x="335" y="84"/>
                  <a:pt x="377" y="133"/>
                </a:cubicBezTo>
                <a:cubicBezTo>
                  <a:pt x="419" y="182"/>
                  <a:pt x="461" y="255"/>
                  <a:pt x="475" y="330"/>
                </a:cubicBezTo>
                <a:cubicBezTo>
                  <a:pt x="489" y="405"/>
                  <a:pt x="492" y="510"/>
                  <a:pt x="461" y="583"/>
                </a:cubicBezTo>
                <a:cubicBezTo>
                  <a:pt x="430" y="656"/>
                  <a:pt x="324" y="730"/>
                  <a:pt x="288" y="768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76" name="任意多边形 120863"/>
          <p:cNvSpPr/>
          <p:nvPr/>
        </p:nvSpPr>
        <p:spPr>
          <a:xfrm>
            <a:off x="7143750" y="2517775"/>
            <a:ext cx="1081088" cy="2970213"/>
          </a:xfrm>
          <a:custGeom>
            <a:avLst/>
            <a:gdLst/>
            <a:ahLst/>
            <a:cxnLst/>
            <a:pathLst>
              <a:path w="681" h="1871">
                <a:moveTo>
                  <a:pt x="0" y="0"/>
                </a:moveTo>
                <a:cubicBezTo>
                  <a:pt x="97" y="73"/>
                  <a:pt x="483" y="218"/>
                  <a:pt x="582" y="438"/>
                </a:cubicBezTo>
                <a:cubicBezTo>
                  <a:pt x="681" y="658"/>
                  <a:pt x="657" y="1084"/>
                  <a:pt x="596" y="1323"/>
                </a:cubicBezTo>
                <a:cubicBezTo>
                  <a:pt x="535" y="1562"/>
                  <a:pt x="296" y="1757"/>
                  <a:pt x="217" y="1871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1300" name="内容占位符 311299"/>
          <p:cNvGraphicFramePr/>
          <p:nvPr>
            <p:ph sz="half" idx="2"/>
          </p:nvPr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3230" imgH="2482850" progId="Word.Document.8">
                  <p:embed/>
                </p:oleObj>
              </mc:Choice>
              <mc:Fallback>
                <p:oleObj name="" r:id="rId1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3920" y="69977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>
              <a:buNone/>
            </a:pPr>
            <a:r>
              <a:rPr lang="en-US" altLang="zh-CN" sz="2400" b="1">
                <a:sym typeface="+mn-ea"/>
              </a:rPr>
              <a:t>E→E+n | n</a:t>
            </a:r>
            <a:endParaRPr lang="en-US" altLang="zh-CN" sz="2400" b="1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778125" y="425450"/>
              <a:ext cx="127000" cy="200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778125" y="425450"/>
                <a:ext cx="127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2822575" y="400050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2822575" y="400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787650" y="501650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787650" y="501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790825" y="492125"/>
              <a:ext cx="127000" cy="9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790825" y="4921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797175" y="390525"/>
              <a:ext cx="139700" cy="15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797175" y="3905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3006725" y="254000"/>
              <a:ext cx="22225" cy="155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3006725" y="25400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019425" y="523875"/>
              <a:ext cx="200025" cy="25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019425" y="523875"/>
                <a:ext cx="200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3152775" y="415925"/>
              <a:ext cx="168275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3152775" y="415925"/>
                <a:ext cx="168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406775" y="403225"/>
              <a:ext cx="190500" cy="250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406775" y="403225"/>
                <a:ext cx="1905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384550" y="371475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7"/>
            </p:blipFill>
            <p:spPr>
              <a:xfrm>
                <a:off x="3384550" y="371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3387725" y="371475"/>
              <a:ext cx="190500" cy="28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3387725" y="371475"/>
                <a:ext cx="1905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3397250" y="546100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7"/>
            </p:blipFill>
            <p:spPr>
              <a:xfrm>
                <a:off x="3397250" y="546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3400425" y="533400"/>
              <a:ext cx="231775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3400425" y="533400"/>
                <a:ext cx="2317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5416550" y="400050"/>
              <a:ext cx="3857625" cy="892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5416550" y="400050"/>
                <a:ext cx="3857625" cy="89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9471025" y="784225"/>
              <a:ext cx="365125" cy="307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9471025" y="784225"/>
                <a:ext cx="3651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9239250" y="946150"/>
              <a:ext cx="142875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9239250" y="946150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9309100" y="876300"/>
              <a:ext cx="130175" cy="130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9309100" y="876300"/>
                <a:ext cx="1301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9890125" y="911225"/>
              <a:ext cx="409575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9890125" y="911225"/>
                <a:ext cx="409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10233025" y="825500"/>
              <a:ext cx="276225" cy="174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10233025" y="825500"/>
                <a:ext cx="276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10004425" y="584200"/>
              <a:ext cx="152400" cy="2127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10004425" y="584200"/>
                <a:ext cx="152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10007600" y="584200"/>
              <a:ext cx="155575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10007600" y="584200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10013950" y="654050"/>
              <a:ext cx="241300" cy="19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10013950" y="654050"/>
                <a:ext cx="241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0690225" y="720725"/>
              <a:ext cx="396875" cy="400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0690225" y="720725"/>
                <a:ext cx="3968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9382125" y="460375"/>
              <a:ext cx="69850" cy="95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9382125" y="460375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9521825" y="396875"/>
              <a:ext cx="136525" cy="2508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9521825" y="396875"/>
                <a:ext cx="136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9525000" y="396875"/>
              <a:ext cx="139700" cy="9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9525000" y="396875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9540875" y="549275"/>
              <a:ext cx="114300" cy="31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9540875" y="549275"/>
                <a:ext cx="1143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10680700" y="438150"/>
              <a:ext cx="155575" cy="196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10680700" y="438150"/>
                <a:ext cx="155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10661650" y="422275"/>
              <a:ext cx="120650" cy="95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10661650" y="4222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10664825" y="527050"/>
              <a:ext cx="146050" cy="95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10664825" y="52705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10842625" y="485775"/>
              <a:ext cx="79375" cy="85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10842625" y="485775"/>
                <a:ext cx="793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9629775" y="885825"/>
              <a:ext cx="12700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9629775" y="885825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10842625" y="850900"/>
              <a:ext cx="104775" cy="165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10842625" y="850900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7508875" y="1450975"/>
              <a:ext cx="3752850" cy="815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7508875" y="1450975"/>
                <a:ext cx="3752850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8848725" y="2114550"/>
              <a:ext cx="111125" cy="3175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8848725" y="2114550"/>
                <a:ext cx="1111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8934450" y="2117725"/>
              <a:ext cx="92075" cy="222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8934450" y="2117725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8836025" y="2117725"/>
              <a:ext cx="298450" cy="3714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8836025" y="2117725"/>
                <a:ext cx="2984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8893175" y="2181225"/>
              <a:ext cx="114300" cy="187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8893175" y="2181225"/>
                <a:ext cx="1143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5734050" y="781050"/>
              <a:ext cx="15875" cy="171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5734050" y="781050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7880350" y="847725"/>
              <a:ext cx="92075" cy="114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7880350" y="847725"/>
                <a:ext cx="920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7839075" y="1800225"/>
              <a:ext cx="136525" cy="171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7839075" y="1800225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9928225" y="1781175"/>
              <a:ext cx="123825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9928225" y="1781175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9972675" y="1781175"/>
              <a:ext cx="44450" cy="209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9972675" y="1781175"/>
                <a:ext cx="44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9172575" y="2295525"/>
              <a:ext cx="488950" cy="476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9172575" y="2295525"/>
                <a:ext cx="4889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9626600" y="2232025"/>
              <a:ext cx="142875" cy="130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9626600" y="2232025"/>
                <a:ext cx="142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9340850" y="2089150"/>
              <a:ext cx="133350" cy="1619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9340850" y="2089150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9921875" y="2212975"/>
              <a:ext cx="184150" cy="1619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9921875" y="2212975"/>
                <a:ext cx="184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9975850" y="2225675"/>
              <a:ext cx="76200" cy="3619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9975850" y="2225675"/>
                <a:ext cx="762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8401050" y="2289175"/>
              <a:ext cx="50800" cy="349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8401050" y="2289175"/>
                <a:ext cx="50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8524875" y="2257425"/>
              <a:ext cx="130175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8524875" y="2257425"/>
                <a:ext cx="1301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9852025" y="2105025"/>
              <a:ext cx="336550" cy="438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9852025" y="2105025"/>
                <a:ext cx="3365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0293350" y="2295525"/>
              <a:ext cx="120650" cy="161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0293350" y="2295525"/>
                <a:ext cx="1206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0525125" y="2305050"/>
              <a:ext cx="63500" cy="85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0525125" y="2305050"/>
                <a:ext cx="635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5203825" y="1349375"/>
              <a:ext cx="6080125" cy="2359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5203825" y="1349375"/>
                <a:ext cx="6080125" cy="2359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5603875" y="1803400"/>
              <a:ext cx="88900" cy="1841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5603875" y="1803400"/>
                <a:ext cx="88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5607050" y="1819275"/>
              <a:ext cx="111125" cy="15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5607050" y="181927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5591175" y="2844800"/>
              <a:ext cx="123825" cy="269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5591175" y="2844800"/>
                <a:ext cx="123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7816850" y="2895600"/>
              <a:ext cx="101600" cy="2063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7816850" y="2895600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9871075" y="2851150"/>
              <a:ext cx="152400" cy="241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9871075" y="2851150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5578475" y="3810000"/>
              <a:ext cx="69850" cy="476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5578475" y="3810000"/>
                <a:ext cx="698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5708650" y="3705225"/>
              <a:ext cx="180975" cy="320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5708650" y="3705225"/>
                <a:ext cx="180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759450" y="3695700"/>
              <a:ext cx="127000" cy="44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759450" y="3695700"/>
                <a:ext cx="127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756275" y="3841750"/>
              <a:ext cx="152400" cy="25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756275" y="384175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975350" y="3876675"/>
              <a:ext cx="168275" cy="25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975350" y="3876675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6070600" y="3790950"/>
              <a:ext cx="6350" cy="1968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6070600" y="3790950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6232525" y="3825875"/>
              <a:ext cx="111125" cy="1936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6232525" y="38258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6642100" y="3892550"/>
              <a:ext cx="1724025" cy="1397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6642100" y="3892550"/>
                <a:ext cx="17240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8302625" y="3952875"/>
              <a:ext cx="149225" cy="180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8302625" y="3952875"/>
                <a:ext cx="149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8616950" y="3844925"/>
              <a:ext cx="180975" cy="298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8616950" y="3844925"/>
                <a:ext cx="180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8632825" y="3810000"/>
              <a:ext cx="98425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8632825" y="38100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8620125" y="3937000"/>
              <a:ext cx="142875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8620125" y="3937000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8861425" y="4003675"/>
              <a:ext cx="146050" cy="95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8861425" y="40036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8940800" y="3889375"/>
              <a:ext cx="19050" cy="203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8940800" y="3889375"/>
                <a:ext cx="19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9042400" y="3917950"/>
              <a:ext cx="130175" cy="2000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9042400" y="3917950"/>
                <a:ext cx="130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9286875" y="3990975"/>
              <a:ext cx="53975" cy="571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9286875" y="3990975"/>
                <a:ext cx="53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6657975" y="4035425"/>
              <a:ext cx="171450" cy="2889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6657975" y="4035425"/>
                <a:ext cx="171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6654800" y="4025900"/>
              <a:ext cx="120650" cy="25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6654800" y="4025900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6680200" y="4162425"/>
              <a:ext cx="111125" cy="222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6680200" y="416242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6816725" y="4181475"/>
              <a:ext cx="22225" cy="31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6816725" y="4181475"/>
                <a:ext cx="22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6908800" y="4203700"/>
              <a:ext cx="111125" cy="95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6908800" y="4203700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6959600" y="4171950"/>
              <a:ext cx="15875" cy="146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6959600" y="4171950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7035800" y="4184650"/>
              <a:ext cx="101600" cy="177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7035800" y="41846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7038975" y="3667125"/>
              <a:ext cx="88900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7038975" y="3667125"/>
                <a:ext cx="88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7026275" y="3667125"/>
              <a:ext cx="92075" cy="95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7026275" y="3667125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035800" y="3775075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7"/>
            </p:blipFill>
            <p:spPr>
              <a:xfrm>
                <a:off x="7035800" y="3775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7162800" y="3743325"/>
              <a:ext cx="107950" cy="25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7162800" y="3743325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7197725" y="3689350"/>
              <a:ext cx="28575" cy="180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7197725" y="3689350"/>
                <a:ext cx="28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7058025" y="3736975"/>
              <a:ext cx="7620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7058025" y="3736975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7048500" y="3619500"/>
              <a:ext cx="79375" cy="476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7048500" y="3619500"/>
                <a:ext cx="79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7324725" y="3787775"/>
              <a:ext cx="28575" cy="412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7324725" y="3787775"/>
                <a:ext cx="28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7435850" y="3721100"/>
              <a:ext cx="117475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7435850" y="3721100"/>
                <a:ext cx="1174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2492375" y="2266950"/>
              <a:ext cx="130175" cy="2921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2492375" y="2266950"/>
                <a:ext cx="130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2625725" y="2327275"/>
              <a:ext cx="107950" cy="2698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2625725" y="2327275"/>
                <a:ext cx="1079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2787650" y="2400300"/>
              <a:ext cx="6350" cy="3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7"/>
            </p:blipFill>
            <p:spPr>
              <a:xfrm>
                <a:off x="2787650" y="2400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2768600" y="2400300"/>
              <a:ext cx="34925" cy="2032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2768600" y="2400300"/>
                <a:ext cx="349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2847975" y="2476500"/>
              <a:ext cx="60325" cy="1143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2847975" y="2476500"/>
                <a:ext cx="60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2962275" y="2355850"/>
              <a:ext cx="63500" cy="298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2962275" y="2355850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3311525" y="2381250"/>
              <a:ext cx="6350" cy="2190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3311525" y="2381250"/>
                <a:ext cx="6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3289300" y="235267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7"/>
            </p:blipFill>
            <p:spPr>
              <a:xfrm>
                <a:off x="3289300" y="2352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3292475" y="2352675"/>
              <a:ext cx="127000" cy="2762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3292475" y="2352675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3267075" y="2238375"/>
              <a:ext cx="85725" cy="4699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3267075" y="2238375"/>
                <a:ext cx="857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3340100" y="2212975"/>
              <a:ext cx="171450" cy="4603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3340100" y="2212975"/>
                <a:ext cx="1714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3584575" y="2292350"/>
              <a:ext cx="22225" cy="374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3584575" y="2292350"/>
                <a:ext cx="222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3543300" y="2298700"/>
              <a:ext cx="158750" cy="158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3543300" y="229870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3587750" y="2463800"/>
              <a:ext cx="158750" cy="41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3587750" y="2463800"/>
                <a:ext cx="1587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3765550" y="2241550"/>
              <a:ext cx="114300" cy="3810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3765550" y="2241550"/>
                <a:ext cx="1143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3876675" y="2216150"/>
              <a:ext cx="69850" cy="3492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3876675" y="2216150"/>
                <a:ext cx="698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3822700" y="2470150"/>
              <a:ext cx="155575" cy="127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3822700" y="2470150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2603500" y="2965450"/>
              <a:ext cx="111125" cy="2000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2603500" y="2965450"/>
                <a:ext cx="1111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2806700" y="2997200"/>
              <a:ext cx="57150" cy="1397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2806700" y="299720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2974975" y="2873375"/>
              <a:ext cx="60325" cy="254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2974975" y="2873375"/>
                <a:ext cx="60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3105150" y="3013075"/>
              <a:ext cx="95250" cy="285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3105150" y="3013075"/>
                <a:ext cx="95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3232150" y="2895600"/>
              <a:ext cx="25400" cy="2444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3232150" y="2895600"/>
                <a:ext cx="25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3228975" y="2867025"/>
              <a:ext cx="111125" cy="2444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3228975" y="2867025"/>
                <a:ext cx="1111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墨迹 119"/>
              <p14:cNvContentPartPr/>
              <p14:nvPr/>
            </p14:nvContentPartPr>
            <p14:xfrm>
              <a:off x="3425825" y="2819400"/>
              <a:ext cx="22225" cy="3111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7"/>
            </p:blipFill>
            <p:spPr>
              <a:xfrm>
                <a:off x="3425825" y="2819400"/>
                <a:ext cx="22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墨迹 120"/>
              <p14:cNvContentPartPr/>
              <p14:nvPr/>
            </p14:nvContentPartPr>
            <p14:xfrm>
              <a:off x="3406775" y="2809875"/>
              <a:ext cx="127000" cy="444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9"/>
            </p:blipFill>
            <p:spPr>
              <a:xfrm>
                <a:off x="3406775" y="2809875"/>
                <a:ext cx="127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墨迹 121"/>
              <p14:cNvContentPartPr/>
              <p14:nvPr/>
            </p14:nvContentPartPr>
            <p14:xfrm>
              <a:off x="3451225" y="2952750"/>
              <a:ext cx="101600" cy="444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1"/>
            </p:blipFill>
            <p:spPr>
              <a:xfrm>
                <a:off x="3451225" y="2952750"/>
                <a:ext cx="101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墨迹 122"/>
              <p14:cNvContentPartPr/>
              <p14:nvPr/>
            </p14:nvContentPartPr>
            <p14:xfrm>
              <a:off x="3587750" y="2778125"/>
              <a:ext cx="76200" cy="3397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3"/>
            </p:blipFill>
            <p:spPr>
              <a:xfrm>
                <a:off x="3587750" y="2778125"/>
                <a:ext cx="76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墨迹 123"/>
              <p14:cNvContentPartPr/>
              <p14:nvPr/>
            </p14:nvContentPartPr>
            <p14:xfrm>
              <a:off x="3648075" y="2778125"/>
              <a:ext cx="63500" cy="333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5"/>
            </p:blipFill>
            <p:spPr>
              <a:xfrm>
                <a:off x="3648075" y="2778125"/>
                <a:ext cx="635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3622675" y="2990850"/>
              <a:ext cx="6350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7"/>
            </p:blipFill>
            <p:spPr>
              <a:xfrm>
                <a:off x="3622675" y="2990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2955925" y="3409950"/>
              <a:ext cx="146050" cy="285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2955925" y="3409950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2997200" y="3308350"/>
              <a:ext cx="60325" cy="3746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2997200" y="3308350"/>
                <a:ext cx="603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3609975" y="2987675"/>
              <a:ext cx="79375" cy="95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3609975" y="2987675"/>
                <a:ext cx="793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3121025" y="3438525"/>
              <a:ext cx="200025" cy="1111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3121025" y="3438525"/>
                <a:ext cx="200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3498850" y="3432175"/>
              <a:ext cx="127000" cy="1238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3498850" y="3432175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3651250" y="3438525"/>
              <a:ext cx="212725" cy="1333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3651250" y="3438525"/>
                <a:ext cx="212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3873500" y="3362325"/>
              <a:ext cx="123825" cy="2286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3873500" y="336232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4200525" y="3321050"/>
              <a:ext cx="133350" cy="2952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4200525" y="3321050"/>
                <a:ext cx="133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4" name="墨迹 133"/>
              <p14:cNvContentPartPr/>
              <p14:nvPr/>
            </p14:nvContentPartPr>
            <p14:xfrm>
              <a:off x="4346575" y="3425825"/>
              <a:ext cx="136525" cy="165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4"/>
            </p:blipFill>
            <p:spPr>
              <a:xfrm>
                <a:off x="4346575" y="3425825"/>
                <a:ext cx="136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5" name="墨迹 134"/>
              <p14:cNvContentPartPr/>
              <p14:nvPr/>
            </p14:nvContentPartPr>
            <p14:xfrm>
              <a:off x="4502150" y="3321050"/>
              <a:ext cx="38100" cy="3429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6"/>
            </p:blipFill>
            <p:spPr>
              <a:xfrm>
                <a:off x="4502150" y="3321050"/>
                <a:ext cx="38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6" name="墨迹 135"/>
              <p14:cNvContentPartPr/>
              <p14:nvPr/>
            </p14:nvContentPartPr>
            <p14:xfrm>
              <a:off x="4559300" y="3457575"/>
              <a:ext cx="190500" cy="2127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8"/>
            </p:blipFill>
            <p:spPr>
              <a:xfrm>
                <a:off x="4559300" y="3457575"/>
                <a:ext cx="190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7" name="墨迹 136"/>
              <p14:cNvContentPartPr/>
              <p14:nvPr/>
            </p14:nvContentPartPr>
            <p14:xfrm>
              <a:off x="2622550" y="104775"/>
              <a:ext cx="1225550" cy="6540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0"/>
            </p:blipFill>
            <p:spPr>
              <a:xfrm>
                <a:off x="2622550" y="104775"/>
                <a:ext cx="122555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8" name="墨迹 137"/>
              <p14:cNvContentPartPr/>
              <p14:nvPr/>
            </p14:nvContentPartPr>
            <p14:xfrm>
              <a:off x="2320925" y="342900"/>
              <a:ext cx="152400" cy="161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2"/>
            </p:blipFill>
            <p:spPr>
              <a:xfrm>
                <a:off x="2320925" y="342900"/>
                <a:ext cx="152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9" name="墨迹 138"/>
              <p14:cNvContentPartPr/>
              <p14:nvPr/>
            </p14:nvContentPartPr>
            <p14:xfrm>
              <a:off x="2336800" y="587375"/>
              <a:ext cx="6350" cy="539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4"/>
            </p:blipFill>
            <p:spPr>
              <a:xfrm>
                <a:off x="2336800" y="587375"/>
                <a:ext cx="63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0" name="墨迹 139"/>
              <p14:cNvContentPartPr/>
              <p14:nvPr/>
            </p14:nvContentPartPr>
            <p14:xfrm>
              <a:off x="2495550" y="485775"/>
              <a:ext cx="6350" cy="36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7"/>
            </p:blipFill>
            <p:spPr>
              <a:xfrm>
                <a:off x="2495550" y="485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2498725" y="485775"/>
              <a:ext cx="47625" cy="1143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2498725" y="485775"/>
                <a:ext cx="476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2333625" y="387350"/>
              <a:ext cx="635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7"/>
            </p:blipFill>
            <p:spPr>
              <a:xfrm>
                <a:off x="2333625" y="387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2295525" y="600075"/>
              <a:ext cx="38100" cy="571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2295525" y="600075"/>
                <a:ext cx="38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2343150" y="381000"/>
              <a:ext cx="6350" cy="36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7"/>
            </p:blipFill>
            <p:spPr>
              <a:xfrm>
                <a:off x="2343150" y="381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5" name="墨迹 144"/>
              <p14:cNvContentPartPr/>
              <p14:nvPr/>
            </p14:nvContentPartPr>
            <p14:xfrm>
              <a:off x="2308225" y="450850"/>
              <a:ext cx="177800" cy="1778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3"/>
            </p:blipFill>
            <p:spPr>
              <a:xfrm>
                <a:off x="2308225" y="450850"/>
                <a:ext cx="177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6" name="墨迹 145"/>
              <p14:cNvContentPartPr/>
              <p14:nvPr/>
            </p14:nvContentPartPr>
            <p14:xfrm>
              <a:off x="3279775" y="4346575"/>
              <a:ext cx="219075" cy="1174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5"/>
            </p:blipFill>
            <p:spPr>
              <a:xfrm>
                <a:off x="3279775" y="4346575"/>
                <a:ext cx="219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7" name="墨迹 146"/>
              <p14:cNvContentPartPr/>
              <p14:nvPr/>
            </p14:nvContentPartPr>
            <p14:xfrm>
              <a:off x="3390900" y="4324350"/>
              <a:ext cx="111125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7"/>
            </p:blipFill>
            <p:spPr>
              <a:xfrm>
                <a:off x="3390900" y="4324350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8" name="墨迹 147"/>
              <p14:cNvContentPartPr/>
              <p14:nvPr/>
            </p14:nvContentPartPr>
            <p14:xfrm>
              <a:off x="3559175" y="4229100"/>
              <a:ext cx="1219200" cy="660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9"/>
            </p:blipFill>
            <p:spPr>
              <a:xfrm>
                <a:off x="3559175" y="4229100"/>
                <a:ext cx="12192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9" name="墨迹 148"/>
              <p14:cNvContentPartPr/>
              <p14:nvPr/>
            </p14:nvContentPartPr>
            <p14:xfrm>
              <a:off x="3705225" y="4391025"/>
              <a:ext cx="190500" cy="2540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1"/>
            </p:blipFill>
            <p:spPr>
              <a:xfrm>
                <a:off x="3705225" y="4391025"/>
                <a:ext cx="190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0" name="墨迹 149"/>
              <p14:cNvContentPartPr/>
              <p14:nvPr/>
            </p14:nvContentPartPr>
            <p14:xfrm>
              <a:off x="3702050" y="4406900"/>
              <a:ext cx="165100" cy="666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3"/>
            </p:blipFill>
            <p:spPr>
              <a:xfrm>
                <a:off x="3702050" y="4406900"/>
                <a:ext cx="165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1" name="墨迹 150"/>
              <p14:cNvContentPartPr/>
              <p14:nvPr/>
            </p14:nvContentPartPr>
            <p14:xfrm>
              <a:off x="3721100" y="4530725"/>
              <a:ext cx="142875" cy="127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5"/>
            </p:blipFill>
            <p:spPr>
              <a:xfrm>
                <a:off x="3721100" y="45307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2" name="墨迹 151"/>
              <p14:cNvContentPartPr/>
              <p14:nvPr/>
            </p14:nvContentPartPr>
            <p14:xfrm>
              <a:off x="3930650" y="4518025"/>
              <a:ext cx="133350" cy="222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7"/>
            </p:blipFill>
            <p:spPr>
              <a:xfrm>
                <a:off x="3930650" y="45180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3" name="墨迹 152"/>
              <p14:cNvContentPartPr/>
              <p14:nvPr/>
            </p14:nvContentPartPr>
            <p14:xfrm>
              <a:off x="3994150" y="4429125"/>
              <a:ext cx="161925" cy="2635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9"/>
            </p:blipFill>
            <p:spPr>
              <a:xfrm>
                <a:off x="3994150" y="4429125"/>
                <a:ext cx="161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4" name="墨迹 153"/>
              <p14:cNvContentPartPr/>
              <p14:nvPr/>
            </p14:nvContentPartPr>
            <p14:xfrm>
              <a:off x="3952875" y="4295775"/>
              <a:ext cx="12700" cy="1587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1"/>
            </p:blipFill>
            <p:spPr>
              <a:xfrm>
                <a:off x="3952875" y="4295775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5" name="墨迹 154"/>
              <p14:cNvContentPartPr/>
              <p14:nvPr/>
            </p14:nvContentPartPr>
            <p14:xfrm>
              <a:off x="4232275" y="4521200"/>
              <a:ext cx="63500" cy="1238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3"/>
            </p:blipFill>
            <p:spPr>
              <a:xfrm>
                <a:off x="4232275" y="4521200"/>
                <a:ext cx="635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6" name="墨迹 155"/>
              <p14:cNvContentPartPr/>
              <p14:nvPr/>
            </p14:nvContentPartPr>
            <p14:xfrm>
              <a:off x="4362450" y="4483100"/>
              <a:ext cx="165100" cy="2571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5"/>
            </p:blipFill>
            <p:spPr>
              <a:xfrm>
                <a:off x="4362450" y="4483100"/>
                <a:ext cx="1651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7" name="墨迹 156"/>
              <p14:cNvContentPartPr/>
              <p14:nvPr/>
            </p14:nvContentPartPr>
            <p14:xfrm>
              <a:off x="4359275" y="4397375"/>
              <a:ext cx="114300" cy="793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7"/>
            </p:blipFill>
            <p:spPr>
              <a:xfrm>
                <a:off x="4359275" y="4397375"/>
                <a:ext cx="1143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8" name="墨迹 157"/>
              <p14:cNvContentPartPr/>
              <p14:nvPr/>
            </p14:nvContentPartPr>
            <p14:xfrm>
              <a:off x="4378325" y="4575175"/>
              <a:ext cx="155575" cy="38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9"/>
            </p:blipFill>
            <p:spPr>
              <a:xfrm>
                <a:off x="4378325" y="45751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9" name="墨迹 158"/>
              <p14:cNvContentPartPr/>
              <p14:nvPr/>
            </p14:nvContentPartPr>
            <p14:xfrm>
              <a:off x="4848225" y="4489450"/>
              <a:ext cx="723900" cy="539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1"/>
            </p:blipFill>
            <p:spPr>
              <a:xfrm>
                <a:off x="4848225" y="4489450"/>
                <a:ext cx="723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0" name="墨迹 159"/>
              <p14:cNvContentPartPr/>
              <p14:nvPr/>
            </p14:nvContentPartPr>
            <p14:xfrm>
              <a:off x="5445125" y="4384675"/>
              <a:ext cx="158750" cy="257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3"/>
            </p:blipFill>
            <p:spPr>
              <a:xfrm>
                <a:off x="5445125" y="4384675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5057775" y="4168775"/>
              <a:ext cx="180975" cy="3079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5057775" y="4168775"/>
                <a:ext cx="1809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5067300" y="4175125"/>
              <a:ext cx="133350" cy="158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7"/>
            </p:blipFill>
            <p:spPr>
              <a:xfrm>
                <a:off x="5067300" y="417512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3" name="墨迹 162"/>
              <p14:cNvContentPartPr/>
              <p14:nvPr/>
            </p14:nvContentPartPr>
            <p14:xfrm>
              <a:off x="5080000" y="4302125"/>
              <a:ext cx="174625" cy="190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9"/>
            </p:blipFill>
            <p:spPr>
              <a:xfrm>
                <a:off x="5080000" y="4302125"/>
                <a:ext cx="174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4" name="墨迹 163"/>
              <p14:cNvContentPartPr/>
              <p14:nvPr/>
            </p14:nvContentPartPr>
            <p14:xfrm>
              <a:off x="2787650" y="3943350"/>
              <a:ext cx="174625" cy="2762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1"/>
            </p:blipFill>
            <p:spPr>
              <a:xfrm>
                <a:off x="2787650" y="3943350"/>
                <a:ext cx="174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5" name="墨迹 164"/>
              <p14:cNvContentPartPr/>
              <p14:nvPr/>
            </p14:nvContentPartPr>
            <p14:xfrm>
              <a:off x="3016250" y="4051300"/>
              <a:ext cx="12700" cy="2222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3"/>
            </p:blipFill>
            <p:spPr>
              <a:xfrm>
                <a:off x="3016250" y="405130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6" name="墨迹 165"/>
              <p14:cNvContentPartPr/>
              <p14:nvPr/>
            </p14:nvContentPartPr>
            <p14:xfrm>
              <a:off x="5676900" y="4229100"/>
              <a:ext cx="1019175" cy="6508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5"/>
            </p:blipFill>
            <p:spPr>
              <a:xfrm>
                <a:off x="5676900" y="4229100"/>
                <a:ext cx="1019175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7" name="墨迹 166"/>
              <p14:cNvContentPartPr/>
              <p14:nvPr/>
            </p14:nvContentPartPr>
            <p14:xfrm>
              <a:off x="5851525" y="4486275"/>
              <a:ext cx="203200" cy="2444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7"/>
            </p:blipFill>
            <p:spPr>
              <a:xfrm>
                <a:off x="5851525" y="4486275"/>
                <a:ext cx="2032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8" name="墨迹 167"/>
              <p14:cNvContentPartPr/>
              <p14:nvPr/>
            </p14:nvContentPartPr>
            <p14:xfrm>
              <a:off x="5889625" y="4435475"/>
              <a:ext cx="104775" cy="412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9"/>
            </p:blipFill>
            <p:spPr>
              <a:xfrm>
                <a:off x="5889625" y="4435475"/>
                <a:ext cx="104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9" name="墨迹 168"/>
              <p14:cNvContentPartPr/>
              <p14:nvPr/>
            </p14:nvContentPartPr>
            <p14:xfrm>
              <a:off x="5905500" y="4537075"/>
              <a:ext cx="120650" cy="254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1"/>
            </p:blipFill>
            <p:spPr>
              <a:xfrm>
                <a:off x="5905500" y="4537075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0" name="墨迹 169"/>
              <p14:cNvContentPartPr/>
              <p14:nvPr/>
            </p14:nvContentPartPr>
            <p14:xfrm>
              <a:off x="6013450" y="4362450"/>
              <a:ext cx="6350" cy="1555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3"/>
            </p:blipFill>
            <p:spPr>
              <a:xfrm>
                <a:off x="6013450" y="4362450"/>
                <a:ext cx="6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1" name="墨迹 170"/>
              <p14:cNvContentPartPr/>
              <p14:nvPr/>
            </p14:nvContentPartPr>
            <p14:xfrm>
              <a:off x="6051550" y="4552950"/>
              <a:ext cx="146050" cy="349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5"/>
            </p:blipFill>
            <p:spPr>
              <a:xfrm>
                <a:off x="6051550" y="4552950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2" name="墨迹 171"/>
              <p14:cNvContentPartPr/>
              <p14:nvPr/>
            </p14:nvContentPartPr>
            <p14:xfrm>
              <a:off x="6121400" y="4502150"/>
              <a:ext cx="152400" cy="1809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7"/>
            </p:blipFill>
            <p:spPr>
              <a:xfrm>
                <a:off x="6121400" y="4502150"/>
                <a:ext cx="152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3" name="墨迹 172"/>
              <p14:cNvContentPartPr/>
              <p14:nvPr/>
            </p14:nvContentPartPr>
            <p14:xfrm>
              <a:off x="6305550" y="4486275"/>
              <a:ext cx="136525" cy="2317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9"/>
            </p:blipFill>
            <p:spPr>
              <a:xfrm>
                <a:off x="6305550" y="4486275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4" name="墨迹 173"/>
              <p14:cNvContentPartPr/>
              <p14:nvPr/>
            </p14:nvContentPartPr>
            <p14:xfrm>
              <a:off x="6299200" y="4403725"/>
              <a:ext cx="123825" cy="666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1"/>
            </p:blipFill>
            <p:spPr>
              <a:xfrm>
                <a:off x="6299200" y="4403725"/>
                <a:ext cx="1238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5" name="墨迹 174"/>
              <p14:cNvContentPartPr/>
              <p14:nvPr/>
            </p14:nvContentPartPr>
            <p14:xfrm>
              <a:off x="6308725" y="4568825"/>
              <a:ext cx="6350" cy="36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7"/>
            </p:blipFill>
            <p:spPr>
              <a:xfrm>
                <a:off x="6308725" y="4568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墨迹 175"/>
              <p14:cNvContentPartPr/>
              <p14:nvPr/>
            </p14:nvContentPartPr>
            <p14:xfrm>
              <a:off x="6480175" y="4546600"/>
              <a:ext cx="57150" cy="635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4"/>
            </p:blipFill>
            <p:spPr>
              <a:xfrm>
                <a:off x="6480175" y="454660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墨迹 176"/>
              <p14:cNvContentPartPr/>
              <p14:nvPr/>
            </p14:nvContentPartPr>
            <p14:xfrm>
              <a:off x="6283325" y="4527550"/>
              <a:ext cx="136525" cy="190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6"/>
            </p:blipFill>
            <p:spPr>
              <a:xfrm>
                <a:off x="6283325" y="452755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墨迹 177"/>
              <p14:cNvContentPartPr/>
              <p14:nvPr/>
            </p14:nvContentPartPr>
            <p14:xfrm>
              <a:off x="2774950" y="4864100"/>
              <a:ext cx="88900" cy="3587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8"/>
            </p:blipFill>
            <p:spPr>
              <a:xfrm>
                <a:off x="2774950" y="4864100"/>
                <a:ext cx="88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墨迹 178"/>
              <p14:cNvContentPartPr/>
              <p14:nvPr/>
            </p14:nvContentPartPr>
            <p14:xfrm>
              <a:off x="2841625" y="5029200"/>
              <a:ext cx="6350" cy="36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7"/>
            </p:blipFill>
            <p:spPr>
              <a:xfrm>
                <a:off x="2841625" y="5029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80" name="墨迹 179"/>
              <p14:cNvContentPartPr/>
              <p14:nvPr/>
            </p14:nvContentPartPr>
            <p14:xfrm>
              <a:off x="2981325" y="5099050"/>
              <a:ext cx="165100" cy="1555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1"/>
            </p:blipFill>
            <p:spPr>
              <a:xfrm>
                <a:off x="2981325" y="5099050"/>
                <a:ext cx="165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1" name="墨迹 180"/>
              <p14:cNvContentPartPr/>
              <p14:nvPr/>
            </p14:nvContentPartPr>
            <p14:xfrm>
              <a:off x="2774950" y="4981575"/>
              <a:ext cx="149225" cy="2127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3"/>
            </p:blipFill>
            <p:spPr>
              <a:xfrm>
                <a:off x="2774950" y="4981575"/>
                <a:ext cx="149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2" name="墨迹 181"/>
              <p14:cNvContentPartPr/>
              <p14:nvPr/>
            </p14:nvContentPartPr>
            <p14:xfrm>
              <a:off x="3003550" y="5511800"/>
              <a:ext cx="225425" cy="476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5"/>
            </p:blipFill>
            <p:spPr>
              <a:xfrm>
                <a:off x="3003550" y="5511800"/>
                <a:ext cx="2254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3" name="墨迹 182"/>
              <p14:cNvContentPartPr/>
              <p14:nvPr/>
            </p14:nvContentPartPr>
            <p14:xfrm>
              <a:off x="3159125" y="5400675"/>
              <a:ext cx="149225" cy="2000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7"/>
            </p:blipFill>
            <p:spPr>
              <a:xfrm>
                <a:off x="3159125" y="5400675"/>
                <a:ext cx="149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4" name="墨迹 183"/>
              <p14:cNvContentPartPr/>
              <p14:nvPr/>
            </p14:nvContentPartPr>
            <p14:xfrm>
              <a:off x="3340100" y="5356225"/>
              <a:ext cx="1489075" cy="7207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9"/>
            </p:blipFill>
            <p:spPr>
              <a:xfrm>
                <a:off x="3340100" y="5356225"/>
                <a:ext cx="148907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5" name="墨迹 184"/>
              <p14:cNvContentPartPr/>
              <p14:nvPr/>
            </p14:nvContentPartPr>
            <p14:xfrm>
              <a:off x="3644900" y="5546725"/>
              <a:ext cx="203200" cy="273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1"/>
            </p:blipFill>
            <p:spPr>
              <a:xfrm>
                <a:off x="3644900" y="5546725"/>
                <a:ext cx="2032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6" name="墨迹 185"/>
              <p14:cNvContentPartPr/>
              <p14:nvPr/>
            </p14:nvContentPartPr>
            <p14:xfrm>
              <a:off x="3667125" y="5505450"/>
              <a:ext cx="127000" cy="571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3"/>
            </p:blipFill>
            <p:spPr>
              <a:xfrm>
                <a:off x="3667125" y="5505450"/>
                <a:ext cx="1270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7" name="墨迹 186"/>
              <p14:cNvContentPartPr/>
              <p14:nvPr/>
            </p14:nvContentPartPr>
            <p14:xfrm>
              <a:off x="3657600" y="5603875"/>
              <a:ext cx="165100" cy="317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5"/>
            </p:blipFill>
            <p:spPr>
              <a:xfrm>
                <a:off x="3657600" y="5603875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8" name="墨迹 187"/>
              <p14:cNvContentPartPr/>
              <p14:nvPr/>
            </p14:nvContentPartPr>
            <p14:xfrm>
              <a:off x="3835400" y="5730875"/>
              <a:ext cx="142875" cy="63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7"/>
            </p:blipFill>
            <p:spPr>
              <a:xfrm>
                <a:off x="3835400" y="5730875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9" name="墨迹 188"/>
              <p14:cNvContentPartPr/>
              <p14:nvPr/>
            </p14:nvContentPartPr>
            <p14:xfrm>
              <a:off x="3886200" y="5603875"/>
              <a:ext cx="136525" cy="1682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9"/>
            </p:blipFill>
            <p:spPr>
              <a:xfrm>
                <a:off x="3886200" y="560387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90" name="墨迹 189"/>
              <p14:cNvContentPartPr/>
              <p14:nvPr/>
            </p14:nvContentPartPr>
            <p14:xfrm>
              <a:off x="4067175" y="5670550"/>
              <a:ext cx="69850" cy="857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1"/>
            </p:blipFill>
            <p:spPr>
              <a:xfrm>
                <a:off x="4067175" y="5670550"/>
                <a:ext cx="698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1" name="墨迹 190"/>
              <p14:cNvContentPartPr/>
              <p14:nvPr/>
            </p14:nvContentPartPr>
            <p14:xfrm>
              <a:off x="4200525" y="5588000"/>
              <a:ext cx="149225" cy="3397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3"/>
            </p:blipFill>
            <p:spPr>
              <a:xfrm>
                <a:off x="4200525" y="5588000"/>
                <a:ext cx="1492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2" name="墨迹 191"/>
              <p14:cNvContentPartPr/>
              <p14:nvPr/>
            </p14:nvContentPartPr>
            <p14:xfrm>
              <a:off x="4213225" y="5588000"/>
              <a:ext cx="6350" cy="36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7"/>
            </p:blipFill>
            <p:spPr>
              <a:xfrm>
                <a:off x="4213225" y="5588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3" name="墨迹 192"/>
              <p14:cNvContentPartPr/>
              <p14:nvPr/>
            </p14:nvContentPartPr>
            <p14:xfrm>
              <a:off x="4229100" y="5708650"/>
              <a:ext cx="123825" cy="158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6"/>
            </p:blipFill>
            <p:spPr>
              <a:xfrm>
                <a:off x="4229100" y="5708650"/>
                <a:ext cx="1238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4" name="墨迹 193"/>
              <p14:cNvContentPartPr/>
              <p14:nvPr/>
            </p14:nvContentPartPr>
            <p14:xfrm>
              <a:off x="4213225" y="5568950"/>
              <a:ext cx="171450" cy="63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8"/>
            </p:blipFill>
            <p:spPr>
              <a:xfrm>
                <a:off x="4213225" y="556895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5" name="墨迹 194"/>
              <p14:cNvContentPartPr/>
              <p14:nvPr/>
            </p14:nvContentPartPr>
            <p14:xfrm>
              <a:off x="4394200" y="5756275"/>
              <a:ext cx="127000" cy="317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0"/>
            </p:blipFill>
            <p:spPr>
              <a:xfrm>
                <a:off x="4394200" y="5756275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6" name="墨迹 195"/>
              <p14:cNvContentPartPr/>
              <p14:nvPr/>
            </p14:nvContentPartPr>
            <p14:xfrm>
              <a:off x="4435475" y="5715000"/>
              <a:ext cx="41275" cy="1682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2"/>
            </p:blipFill>
            <p:spPr>
              <a:xfrm>
                <a:off x="4435475" y="5715000"/>
                <a:ext cx="41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7" name="墨迹 196"/>
              <p14:cNvContentPartPr/>
              <p14:nvPr/>
            </p14:nvContentPartPr>
            <p14:xfrm>
              <a:off x="4521200" y="5654675"/>
              <a:ext cx="142875" cy="190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4"/>
            </p:blipFill>
            <p:spPr>
              <a:xfrm>
                <a:off x="4521200" y="5654675"/>
                <a:ext cx="1428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8" name="墨迹 197"/>
              <p14:cNvContentPartPr/>
              <p14:nvPr/>
            </p14:nvContentPartPr>
            <p14:xfrm>
              <a:off x="4857750" y="5540375"/>
              <a:ext cx="717550" cy="1524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6"/>
            </p:blipFill>
            <p:spPr>
              <a:xfrm>
                <a:off x="4857750" y="5540375"/>
                <a:ext cx="717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9" name="墨迹 198"/>
              <p14:cNvContentPartPr/>
              <p14:nvPr/>
            </p14:nvContentPartPr>
            <p14:xfrm>
              <a:off x="5457825" y="5416550"/>
              <a:ext cx="171450" cy="2635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8"/>
            </p:blipFill>
            <p:spPr>
              <a:xfrm>
                <a:off x="5457825" y="5416550"/>
                <a:ext cx="171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00" name="墨迹 199"/>
              <p14:cNvContentPartPr/>
              <p14:nvPr/>
            </p14:nvContentPartPr>
            <p14:xfrm>
              <a:off x="5089525" y="5181600"/>
              <a:ext cx="193675" cy="2984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0"/>
            </p:blipFill>
            <p:spPr>
              <a:xfrm>
                <a:off x="5089525" y="5181600"/>
                <a:ext cx="193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1" name="墨迹 200"/>
              <p14:cNvContentPartPr/>
              <p14:nvPr/>
            </p14:nvContentPartPr>
            <p14:xfrm>
              <a:off x="5080000" y="5178425"/>
              <a:ext cx="155575" cy="190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2"/>
            </p:blipFill>
            <p:spPr>
              <a:xfrm>
                <a:off x="5080000" y="517842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2" name="墨迹 201"/>
              <p14:cNvContentPartPr/>
              <p14:nvPr/>
            </p14:nvContentPartPr>
            <p14:xfrm>
              <a:off x="5124450" y="5264150"/>
              <a:ext cx="219075" cy="603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4"/>
            </p:blipFill>
            <p:spPr>
              <a:xfrm>
                <a:off x="5124450" y="5264150"/>
                <a:ext cx="2190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3" name="墨迹 202"/>
              <p14:cNvContentPartPr/>
              <p14:nvPr/>
            </p14:nvContentPartPr>
            <p14:xfrm>
              <a:off x="5702300" y="5191125"/>
              <a:ext cx="1092200" cy="7842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6"/>
            </p:blipFill>
            <p:spPr>
              <a:xfrm>
                <a:off x="5702300" y="5191125"/>
                <a:ext cx="1092200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4" name="墨迹 203"/>
              <p14:cNvContentPartPr/>
              <p14:nvPr/>
            </p14:nvContentPartPr>
            <p14:xfrm>
              <a:off x="5772150" y="5426075"/>
              <a:ext cx="177800" cy="2952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8"/>
            </p:blipFill>
            <p:spPr>
              <a:xfrm>
                <a:off x="5772150" y="5426075"/>
                <a:ext cx="1778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5" name="墨迹 204"/>
              <p14:cNvContentPartPr/>
              <p14:nvPr/>
            </p14:nvContentPartPr>
            <p14:xfrm>
              <a:off x="5749925" y="5422900"/>
              <a:ext cx="146050" cy="63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0"/>
            </p:blipFill>
            <p:spPr>
              <a:xfrm>
                <a:off x="5749925" y="542290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6" name="墨迹 205"/>
              <p14:cNvContentPartPr/>
              <p14:nvPr/>
            </p14:nvContentPartPr>
            <p14:xfrm>
              <a:off x="5784850" y="5572125"/>
              <a:ext cx="168275" cy="381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2"/>
            </p:blipFill>
            <p:spPr>
              <a:xfrm>
                <a:off x="5784850" y="557212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7" name="墨迹 206"/>
              <p14:cNvContentPartPr/>
              <p14:nvPr/>
            </p14:nvContentPartPr>
            <p14:xfrm>
              <a:off x="6045200" y="5543550"/>
              <a:ext cx="41275" cy="762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4"/>
            </p:blipFill>
            <p:spPr>
              <a:xfrm>
                <a:off x="6045200" y="5543550"/>
                <a:ext cx="412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8" name="墨迹 207"/>
              <p14:cNvContentPartPr/>
              <p14:nvPr/>
            </p14:nvContentPartPr>
            <p14:xfrm>
              <a:off x="6153150" y="5575300"/>
              <a:ext cx="133350" cy="63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6"/>
            </p:blipFill>
            <p:spPr>
              <a:xfrm>
                <a:off x="6153150" y="55753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9" name="墨迹 208"/>
              <p14:cNvContentPartPr/>
              <p14:nvPr/>
            </p14:nvContentPartPr>
            <p14:xfrm>
              <a:off x="6219825" y="5467350"/>
              <a:ext cx="31750" cy="2349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8"/>
            </p:blipFill>
            <p:spPr>
              <a:xfrm>
                <a:off x="6219825" y="546735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10" name="墨迹 209"/>
              <p14:cNvContentPartPr/>
              <p14:nvPr/>
            </p14:nvContentPartPr>
            <p14:xfrm>
              <a:off x="6330950" y="5521325"/>
              <a:ext cx="146050" cy="180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0"/>
            </p:blipFill>
            <p:spPr>
              <a:xfrm>
                <a:off x="6330950" y="5521325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1" name="墨迹 210"/>
              <p14:cNvContentPartPr/>
              <p14:nvPr/>
            </p14:nvContentPartPr>
            <p14:xfrm>
              <a:off x="6838950" y="5454650"/>
              <a:ext cx="320675" cy="698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2"/>
            </p:blipFill>
            <p:spPr>
              <a:xfrm>
                <a:off x="6838950" y="5454650"/>
                <a:ext cx="3206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2" name="墨迹 211"/>
              <p14:cNvContentPartPr/>
              <p14:nvPr/>
            </p14:nvContentPartPr>
            <p14:xfrm>
              <a:off x="7092950" y="5372100"/>
              <a:ext cx="174625" cy="2095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4"/>
            </p:blipFill>
            <p:spPr>
              <a:xfrm>
                <a:off x="7092950" y="5372100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3" name="墨迹 212"/>
              <p14:cNvContentPartPr/>
              <p14:nvPr/>
            </p14:nvContentPartPr>
            <p14:xfrm>
              <a:off x="6870700" y="5235575"/>
              <a:ext cx="184150" cy="158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6"/>
            </p:blipFill>
            <p:spPr>
              <a:xfrm>
                <a:off x="6870700" y="5235575"/>
                <a:ext cx="1841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4" name="墨迹 213"/>
              <p14:cNvContentPartPr/>
              <p14:nvPr/>
            </p14:nvContentPartPr>
            <p14:xfrm>
              <a:off x="6962775" y="5175250"/>
              <a:ext cx="12700" cy="2127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8"/>
            </p:blipFill>
            <p:spPr>
              <a:xfrm>
                <a:off x="6962775" y="5175250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5" name="墨迹 214"/>
              <p14:cNvContentPartPr/>
              <p14:nvPr/>
            </p14:nvContentPartPr>
            <p14:xfrm>
              <a:off x="7327900" y="5019675"/>
              <a:ext cx="990600" cy="7429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0"/>
            </p:blipFill>
            <p:spPr>
              <a:xfrm>
                <a:off x="7327900" y="5019675"/>
                <a:ext cx="990600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6" name="墨迹 215"/>
              <p14:cNvContentPartPr/>
              <p14:nvPr/>
            </p14:nvContentPartPr>
            <p14:xfrm>
              <a:off x="7458075" y="5241925"/>
              <a:ext cx="193675" cy="2857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2"/>
            </p:blipFill>
            <p:spPr>
              <a:xfrm>
                <a:off x="7458075" y="5241925"/>
                <a:ext cx="193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7" name="墨迹 216"/>
              <p14:cNvContentPartPr/>
              <p14:nvPr/>
            </p14:nvContentPartPr>
            <p14:xfrm>
              <a:off x="7489825" y="5248275"/>
              <a:ext cx="120650" cy="127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4"/>
            </p:blipFill>
            <p:spPr>
              <a:xfrm>
                <a:off x="7489825" y="524827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8" name="墨迹 217"/>
              <p14:cNvContentPartPr/>
              <p14:nvPr/>
            </p14:nvContentPartPr>
            <p14:xfrm>
              <a:off x="7486650" y="5368925"/>
              <a:ext cx="155575" cy="254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6"/>
            </p:blipFill>
            <p:spPr>
              <a:xfrm>
                <a:off x="7486650" y="5368925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9" name="墨迹 218"/>
              <p14:cNvContentPartPr/>
              <p14:nvPr/>
            </p14:nvContentPartPr>
            <p14:xfrm>
              <a:off x="7658100" y="5387975"/>
              <a:ext cx="165100" cy="158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8"/>
            </p:blipFill>
            <p:spPr>
              <a:xfrm>
                <a:off x="7658100" y="5387975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20" name="墨迹 219"/>
              <p14:cNvContentPartPr/>
              <p14:nvPr/>
            </p14:nvContentPartPr>
            <p14:xfrm>
              <a:off x="7750175" y="5257800"/>
              <a:ext cx="38100" cy="2825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0"/>
            </p:blipFill>
            <p:spPr>
              <a:xfrm>
                <a:off x="7750175" y="525780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1" name="墨迹 220"/>
              <p14:cNvContentPartPr/>
              <p14:nvPr/>
            </p14:nvContentPartPr>
            <p14:xfrm>
              <a:off x="7924800" y="5260975"/>
              <a:ext cx="177800" cy="2857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2"/>
            </p:blipFill>
            <p:spPr>
              <a:xfrm>
                <a:off x="7924800" y="5260975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2" name="墨迹 221"/>
              <p14:cNvContentPartPr/>
              <p14:nvPr/>
            </p14:nvContentPartPr>
            <p14:xfrm>
              <a:off x="7820025" y="5346700"/>
              <a:ext cx="69850" cy="793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4"/>
            </p:blipFill>
            <p:spPr>
              <a:xfrm>
                <a:off x="7820025" y="5346700"/>
                <a:ext cx="698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3" name="墨迹 222"/>
              <p14:cNvContentPartPr/>
              <p14:nvPr/>
            </p14:nvContentPartPr>
            <p14:xfrm>
              <a:off x="8356600" y="5330825"/>
              <a:ext cx="431800" cy="571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6"/>
            </p:blipFill>
            <p:spPr>
              <a:xfrm>
                <a:off x="8356600" y="5330825"/>
                <a:ext cx="431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4" name="墨迹 223"/>
              <p14:cNvContentPartPr/>
              <p14:nvPr/>
            </p14:nvContentPartPr>
            <p14:xfrm>
              <a:off x="8683625" y="5260975"/>
              <a:ext cx="190500" cy="1905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8"/>
            </p:blipFill>
            <p:spPr>
              <a:xfrm>
                <a:off x="8683625" y="5260975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5" name="墨迹 224"/>
              <p14:cNvContentPartPr/>
              <p14:nvPr/>
            </p14:nvContentPartPr>
            <p14:xfrm>
              <a:off x="8474075" y="5026025"/>
              <a:ext cx="133350" cy="2190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0"/>
            </p:blipFill>
            <p:spPr>
              <a:xfrm>
                <a:off x="8474075" y="502602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6" name="墨迹 225"/>
              <p14:cNvContentPartPr/>
              <p14:nvPr/>
            </p14:nvContentPartPr>
            <p14:xfrm>
              <a:off x="8994775" y="5041900"/>
              <a:ext cx="981075" cy="7429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2"/>
            </p:blipFill>
            <p:spPr>
              <a:xfrm>
                <a:off x="8994775" y="5041900"/>
                <a:ext cx="981075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7" name="墨迹 226"/>
              <p14:cNvContentPartPr/>
              <p14:nvPr/>
            </p14:nvContentPartPr>
            <p14:xfrm>
              <a:off x="9020175" y="5219700"/>
              <a:ext cx="165100" cy="3175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4"/>
            </p:blipFill>
            <p:spPr>
              <a:xfrm>
                <a:off x="9020175" y="5219700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8" name="墨迹 227"/>
              <p14:cNvContentPartPr/>
              <p14:nvPr/>
            </p14:nvContentPartPr>
            <p14:xfrm>
              <a:off x="9010650" y="5232400"/>
              <a:ext cx="111125" cy="158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6"/>
            </p:blipFill>
            <p:spPr>
              <a:xfrm>
                <a:off x="9010650" y="523240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9" name="墨迹 228"/>
              <p14:cNvContentPartPr/>
              <p14:nvPr/>
            </p14:nvContentPartPr>
            <p14:xfrm>
              <a:off x="9020175" y="5368925"/>
              <a:ext cx="142875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8"/>
            </p:blipFill>
            <p:spPr>
              <a:xfrm>
                <a:off x="9020175" y="5368925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0" name="墨迹 229"/>
              <p14:cNvContentPartPr/>
              <p14:nvPr/>
            </p14:nvContentPartPr>
            <p14:xfrm>
              <a:off x="9274175" y="5387975"/>
              <a:ext cx="98425" cy="6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0"/>
            </p:blipFill>
            <p:spPr>
              <a:xfrm>
                <a:off x="9274175" y="5387975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1" name="墨迹 230"/>
              <p14:cNvContentPartPr/>
              <p14:nvPr/>
            </p14:nvContentPartPr>
            <p14:xfrm>
              <a:off x="9328150" y="5324475"/>
              <a:ext cx="3175" cy="1397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2"/>
            </p:blipFill>
            <p:spPr>
              <a:xfrm>
                <a:off x="9328150" y="5324475"/>
                <a:ext cx="3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2" name="墨迹 231"/>
              <p14:cNvContentPartPr/>
              <p14:nvPr/>
            </p14:nvContentPartPr>
            <p14:xfrm>
              <a:off x="9423400" y="5330825"/>
              <a:ext cx="139700" cy="1619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4"/>
            </p:blipFill>
            <p:spPr>
              <a:xfrm>
                <a:off x="9423400" y="5330825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3" name="墨迹 232"/>
              <p14:cNvContentPartPr/>
              <p14:nvPr/>
            </p14:nvContentPartPr>
            <p14:xfrm>
              <a:off x="9671050" y="5337175"/>
              <a:ext cx="50800" cy="1047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6"/>
            </p:blipFill>
            <p:spPr>
              <a:xfrm>
                <a:off x="9671050" y="5337175"/>
                <a:ext cx="50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4" name="墨迹 233"/>
              <p14:cNvContentPartPr/>
              <p14:nvPr/>
            </p14:nvContentPartPr>
            <p14:xfrm>
              <a:off x="9407525" y="4330700"/>
              <a:ext cx="165100" cy="3238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8"/>
            </p:blipFill>
            <p:spPr>
              <a:xfrm>
                <a:off x="9407525" y="4330700"/>
                <a:ext cx="165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5" name="墨迹 234"/>
              <p14:cNvContentPartPr/>
              <p14:nvPr/>
            </p14:nvContentPartPr>
            <p14:xfrm>
              <a:off x="9464675" y="4467225"/>
              <a:ext cx="98425" cy="1619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0"/>
            </p:blipFill>
            <p:spPr>
              <a:xfrm>
                <a:off x="9464675" y="4467225"/>
                <a:ext cx="984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6" name="墨迹 235"/>
              <p14:cNvContentPartPr/>
              <p14:nvPr/>
            </p14:nvContentPartPr>
            <p14:xfrm>
              <a:off x="9610725" y="4518025"/>
              <a:ext cx="111125" cy="2571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2"/>
            </p:blipFill>
            <p:spPr>
              <a:xfrm>
                <a:off x="9610725" y="4518025"/>
                <a:ext cx="111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7" name="墨迹 236"/>
              <p14:cNvContentPartPr/>
              <p14:nvPr/>
            </p14:nvContentPartPr>
            <p14:xfrm>
              <a:off x="10013950" y="4543425"/>
              <a:ext cx="336550" cy="3937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4"/>
            </p:blipFill>
            <p:spPr>
              <a:xfrm>
                <a:off x="10013950" y="4543425"/>
                <a:ext cx="3365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8" name="墨迹 237"/>
              <p14:cNvContentPartPr/>
              <p14:nvPr/>
            </p14:nvContentPartPr>
            <p14:xfrm>
              <a:off x="10029825" y="4651375"/>
              <a:ext cx="69850" cy="16827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6"/>
            </p:blipFill>
            <p:spPr>
              <a:xfrm>
                <a:off x="10029825" y="4651375"/>
                <a:ext cx="698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9" name="墨迹 238"/>
              <p14:cNvContentPartPr/>
              <p14:nvPr/>
            </p14:nvContentPartPr>
            <p14:xfrm>
              <a:off x="10045700" y="4648200"/>
              <a:ext cx="53975" cy="412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8"/>
            </p:blipFill>
            <p:spPr>
              <a:xfrm>
                <a:off x="10045700" y="4648200"/>
                <a:ext cx="539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0" name="墨迹 239"/>
              <p14:cNvContentPartPr/>
              <p14:nvPr/>
            </p14:nvContentPartPr>
            <p14:xfrm>
              <a:off x="10007600" y="4746625"/>
              <a:ext cx="6350" cy="36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7"/>
            </p:blipFill>
            <p:spPr>
              <a:xfrm>
                <a:off x="10007600" y="4746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1" name="墨迹 240"/>
              <p14:cNvContentPartPr/>
              <p14:nvPr/>
            </p14:nvContentPartPr>
            <p14:xfrm>
              <a:off x="10096500" y="4724400"/>
              <a:ext cx="6350" cy="36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7"/>
            </p:blipFill>
            <p:spPr>
              <a:xfrm>
                <a:off x="10096500" y="4724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2" name="墨迹 241"/>
              <p14:cNvContentPartPr/>
              <p14:nvPr/>
            </p14:nvContentPartPr>
            <p14:xfrm>
              <a:off x="10128250" y="4695825"/>
              <a:ext cx="50800" cy="1111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2"/>
            </p:blipFill>
            <p:spPr>
              <a:xfrm>
                <a:off x="10128250" y="4695825"/>
                <a:ext cx="50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3" name="墨迹 242"/>
              <p14:cNvContentPartPr/>
              <p14:nvPr/>
            </p14:nvContentPartPr>
            <p14:xfrm>
              <a:off x="10239375" y="4737100"/>
              <a:ext cx="31750" cy="635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4"/>
            </p:blipFill>
            <p:spPr>
              <a:xfrm>
                <a:off x="10239375" y="4737100"/>
                <a:ext cx="31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4" name="墨迹 243"/>
              <p14:cNvContentPartPr/>
              <p14:nvPr/>
            </p14:nvContentPartPr>
            <p14:xfrm>
              <a:off x="10293350" y="4702175"/>
              <a:ext cx="63500" cy="1365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6"/>
            </p:blipFill>
            <p:spPr>
              <a:xfrm>
                <a:off x="10293350" y="4702175"/>
                <a:ext cx="635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5" name="墨迹 244"/>
              <p14:cNvContentPartPr/>
              <p14:nvPr/>
            </p14:nvContentPartPr>
            <p14:xfrm>
              <a:off x="10366375" y="4692650"/>
              <a:ext cx="520700" cy="254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8"/>
            </p:blipFill>
            <p:spPr>
              <a:xfrm>
                <a:off x="10366375" y="4692650"/>
                <a:ext cx="520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6" name="墨迹 245"/>
              <p14:cNvContentPartPr/>
              <p14:nvPr/>
            </p14:nvContentPartPr>
            <p14:xfrm>
              <a:off x="10772775" y="4594225"/>
              <a:ext cx="82550" cy="1619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0"/>
            </p:blipFill>
            <p:spPr>
              <a:xfrm>
                <a:off x="10772775" y="459422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7" name="墨迹 246"/>
              <p14:cNvContentPartPr/>
              <p14:nvPr/>
            </p14:nvContentPartPr>
            <p14:xfrm>
              <a:off x="10544175" y="4384675"/>
              <a:ext cx="155575" cy="26352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2"/>
            </p:blipFill>
            <p:spPr>
              <a:xfrm>
                <a:off x="10544175" y="4384675"/>
                <a:ext cx="1555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8" name="墨迹 247"/>
              <p14:cNvContentPartPr/>
              <p14:nvPr/>
            </p14:nvContentPartPr>
            <p14:xfrm>
              <a:off x="10248900" y="4689475"/>
              <a:ext cx="152400" cy="14922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4"/>
            </p:blipFill>
            <p:spPr>
              <a:xfrm>
                <a:off x="10248900" y="468947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9" name="墨迹 248"/>
              <p14:cNvContentPartPr/>
              <p14:nvPr/>
            </p14:nvContentPartPr>
            <p14:xfrm>
              <a:off x="10071100" y="4737100"/>
              <a:ext cx="101600" cy="31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6"/>
            </p:blipFill>
            <p:spPr>
              <a:xfrm>
                <a:off x="10071100" y="473710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50" name="墨迹 249"/>
              <p14:cNvContentPartPr/>
              <p14:nvPr/>
            </p14:nvContentPartPr>
            <p14:xfrm>
              <a:off x="10102850" y="4686300"/>
              <a:ext cx="104775" cy="1460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8"/>
            </p:blipFill>
            <p:spPr>
              <a:xfrm>
                <a:off x="10102850" y="4686300"/>
                <a:ext cx="1047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51" name="墨迹 250"/>
              <p14:cNvContentPartPr/>
              <p14:nvPr/>
            </p14:nvContentPartPr>
            <p14:xfrm>
              <a:off x="10864850" y="4406900"/>
              <a:ext cx="955675" cy="7366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0"/>
            </p:blipFill>
            <p:spPr>
              <a:xfrm>
                <a:off x="10864850" y="4406900"/>
                <a:ext cx="955675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2" name="墨迹 251"/>
              <p14:cNvContentPartPr/>
              <p14:nvPr/>
            </p14:nvContentPartPr>
            <p14:xfrm>
              <a:off x="10360025" y="4346575"/>
              <a:ext cx="361950" cy="3111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2"/>
            </p:blipFill>
            <p:spPr>
              <a:xfrm>
                <a:off x="10360025" y="4346575"/>
                <a:ext cx="361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3" name="墨迹 252"/>
              <p14:cNvContentPartPr/>
              <p14:nvPr/>
            </p14:nvContentPartPr>
            <p14:xfrm>
              <a:off x="11128375" y="4629150"/>
              <a:ext cx="155575" cy="2476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4"/>
            </p:blipFill>
            <p:spPr>
              <a:xfrm>
                <a:off x="11128375" y="4629150"/>
                <a:ext cx="155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4" name="墨迹 253"/>
              <p14:cNvContentPartPr/>
              <p14:nvPr/>
            </p14:nvContentPartPr>
            <p14:xfrm>
              <a:off x="11417300" y="4686300"/>
              <a:ext cx="76200" cy="793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6"/>
            </p:blipFill>
            <p:spPr>
              <a:xfrm>
                <a:off x="11417300" y="4686300"/>
                <a:ext cx="762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5" name="墨迹 254"/>
              <p14:cNvContentPartPr/>
              <p14:nvPr/>
            </p14:nvContentPartPr>
            <p14:xfrm>
              <a:off x="3727450" y="4822825"/>
              <a:ext cx="79375" cy="4127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8"/>
            </p:blipFill>
            <p:spPr>
              <a:xfrm>
                <a:off x="3727450" y="4822825"/>
                <a:ext cx="793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6" name="墨迹 255"/>
              <p14:cNvContentPartPr/>
              <p14:nvPr/>
            </p14:nvContentPartPr>
            <p14:xfrm>
              <a:off x="3644900" y="5102225"/>
              <a:ext cx="177800" cy="2476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0"/>
            </p:blipFill>
            <p:spPr>
              <a:xfrm>
                <a:off x="3644900" y="5102225"/>
                <a:ext cx="177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7" name="墨迹 256"/>
              <p14:cNvContentPartPr/>
              <p14:nvPr/>
            </p14:nvContentPartPr>
            <p14:xfrm>
              <a:off x="4676775" y="4651375"/>
              <a:ext cx="5241925" cy="4000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2"/>
            </p:blipFill>
            <p:spPr>
              <a:xfrm>
                <a:off x="4676775" y="4651375"/>
                <a:ext cx="52419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8" name="墨迹 257"/>
              <p14:cNvContentPartPr/>
              <p14:nvPr/>
            </p14:nvContentPartPr>
            <p14:xfrm>
              <a:off x="9709150" y="4565650"/>
              <a:ext cx="241300" cy="2190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4"/>
            </p:blipFill>
            <p:spPr>
              <a:xfrm>
                <a:off x="9709150" y="4565650"/>
                <a:ext cx="241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9" name="墨迹 258"/>
              <p14:cNvContentPartPr/>
              <p14:nvPr/>
            </p14:nvContentPartPr>
            <p14:xfrm>
              <a:off x="8401050" y="4518025"/>
              <a:ext cx="130175" cy="18732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6"/>
            </p:blipFill>
            <p:spPr>
              <a:xfrm>
                <a:off x="8401050" y="4518025"/>
                <a:ext cx="1301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0" name="墨迹 259"/>
              <p14:cNvContentPartPr/>
              <p14:nvPr/>
            </p14:nvContentPartPr>
            <p14:xfrm>
              <a:off x="4343400" y="6070600"/>
              <a:ext cx="200025" cy="2159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8"/>
            </p:blipFill>
            <p:spPr>
              <a:xfrm>
                <a:off x="4343400" y="6070600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1" name="墨迹 260"/>
              <p14:cNvContentPartPr/>
              <p14:nvPr/>
            </p14:nvContentPartPr>
            <p14:xfrm>
              <a:off x="4206875" y="6048375"/>
              <a:ext cx="320675" cy="2032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0"/>
            </p:blipFill>
            <p:spPr>
              <a:xfrm>
                <a:off x="4206875" y="6048375"/>
                <a:ext cx="320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2" name="墨迹 261"/>
              <p14:cNvContentPartPr/>
              <p14:nvPr/>
            </p14:nvContentPartPr>
            <p14:xfrm>
              <a:off x="3394075" y="4902200"/>
              <a:ext cx="146050" cy="3810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2"/>
            </p:blipFill>
            <p:spPr>
              <a:xfrm>
                <a:off x="3394075" y="4902200"/>
                <a:ext cx="146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3" name="墨迹 262"/>
              <p14:cNvContentPartPr/>
              <p14:nvPr/>
            </p14:nvContentPartPr>
            <p14:xfrm>
              <a:off x="3463925" y="5991225"/>
              <a:ext cx="434975" cy="2444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4"/>
            </p:blipFill>
            <p:spPr>
              <a:xfrm>
                <a:off x="3463925" y="5991225"/>
                <a:ext cx="4349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4" name="墨迹 263"/>
              <p14:cNvContentPartPr/>
              <p14:nvPr/>
            </p14:nvContentPartPr>
            <p14:xfrm>
              <a:off x="3498850" y="5934075"/>
              <a:ext cx="161925" cy="17462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6"/>
            </p:blipFill>
            <p:spPr>
              <a:xfrm>
                <a:off x="3498850" y="5934075"/>
                <a:ext cx="1619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5" name="墨迹 264"/>
              <p14:cNvContentPartPr/>
              <p14:nvPr/>
            </p14:nvContentPartPr>
            <p14:xfrm>
              <a:off x="4905375" y="5902325"/>
              <a:ext cx="127000" cy="21907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8"/>
            </p:blipFill>
            <p:spPr>
              <a:xfrm>
                <a:off x="4905375" y="5902325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6" name="墨迹 265"/>
              <p14:cNvContentPartPr/>
              <p14:nvPr/>
            </p14:nvContentPartPr>
            <p14:xfrm>
              <a:off x="4902200" y="5867400"/>
              <a:ext cx="130175" cy="444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0"/>
            </p:blipFill>
            <p:spPr>
              <a:xfrm>
                <a:off x="4902200" y="5867400"/>
                <a:ext cx="130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7" name="墨迹 266"/>
              <p14:cNvContentPartPr/>
              <p14:nvPr/>
            </p14:nvContentPartPr>
            <p14:xfrm>
              <a:off x="4927600" y="5949950"/>
              <a:ext cx="133350" cy="95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2"/>
            </p:blipFill>
            <p:spPr>
              <a:xfrm>
                <a:off x="4927600" y="594995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8" name="墨迹 267"/>
              <p14:cNvContentPartPr/>
              <p14:nvPr/>
            </p14:nvContentPartPr>
            <p14:xfrm>
              <a:off x="5108575" y="6042025"/>
              <a:ext cx="130175" cy="95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4"/>
            </p:blipFill>
            <p:spPr>
              <a:xfrm>
                <a:off x="5108575" y="60420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9" name="墨迹 268"/>
              <p14:cNvContentPartPr/>
              <p14:nvPr/>
            </p14:nvContentPartPr>
            <p14:xfrm>
              <a:off x="5181600" y="5934075"/>
              <a:ext cx="22225" cy="1968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6"/>
            </p:blipFill>
            <p:spPr>
              <a:xfrm>
                <a:off x="5181600" y="5934075"/>
                <a:ext cx="22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70" name="墨迹 269"/>
              <p14:cNvContentPartPr/>
              <p14:nvPr/>
            </p14:nvContentPartPr>
            <p14:xfrm>
              <a:off x="5318125" y="5892800"/>
              <a:ext cx="114300" cy="2159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18"/>
            </p:blipFill>
            <p:spPr>
              <a:xfrm>
                <a:off x="5318125" y="589280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1" name="墨迹 270"/>
              <p14:cNvContentPartPr/>
              <p14:nvPr/>
            </p14:nvContentPartPr>
            <p14:xfrm>
              <a:off x="5314950" y="5838825"/>
              <a:ext cx="73025" cy="317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0"/>
            </p:blipFill>
            <p:spPr>
              <a:xfrm>
                <a:off x="5314950" y="5838825"/>
                <a:ext cx="730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2" name="墨迹 271"/>
              <p14:cNvContentPartPr/>
              <p14:nvPr/>
            </p14:nvContentPartPr>
            <p14:xfrm>
              <a:off x="5340350" y="5924550"/>
              <a:ext cx="85725" cy="63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2"/>
            </p:blipFill>
            <p:spPr>
              <a:xfrm>
                <a:off x="5340350" y="5924550"/>
                <a:ext cx="857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3" name="墨迹 272"/>
              <p14:cNvContentPartPr/>
              <p14:nvPr/>
            </p14:nvContentPartPr>
            <p14:xfrm>
              <a:off x="5489575" y="5953125"/>
              <a:ext cx="88900" cy="63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4"/>
            </p:blipFill>
            <p:spPr>
              <a:xfrm>
                <a:off x="5489575" y="595312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4" name="墨迹 273"/>
              <p14:cNvContentPartPr/>
              <p14:nvPr/>
            </p14:nvContentPartPr>
            <p14:xfrm>
              <a:off x="5518150" y="5895975"/>
              <a:ext cx="6350" cy="36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7"/>
            </p:blipFill>
            <p:spPr>
              <a:xfrm>
                <a:off x="5518150" y="5895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5" name="墨迹 274"/>
              <p14:cNvContentPartPr/>
              <p14:nvPr/>
            </p14:nvContentPartPr>
            <p14:xfrm>
              <a:off x="5603875" y="5883275"/>
              <a:ext cx="146050" cy="2095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27"/>
            </p:blipFill>
            <p:spPr>
              <a:xfrm>
                <a:off x="5603875" y="5883275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6" name="墨迹 275"/>
              <p14:cNvContentPartPr/>
              <p14:nvPr/>
            </p14:nvContentPartPr>
            <p14:xfrm>
              <a:off x="5549900" y="5835650"/>
              <a:ext cx="15875" cy="2286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29"/>
            </p:blipFill>
            <p:spPr>
              <a:xfrm>
                <a:off x="5549900" y="5835650"/>
                <a:ext cx="15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7" name="墨迹 276"/>
              <p14:cNvContentPartPr/>
              <p14:nvPr/>
            </p14:nvContentPartPr>
            <p14:xfrm>
              <a:off x="4768850" y="5927725"/>
              <a:ext cx="88900" cy="1111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1"/>
            </p:blipFill>
            <p:spPr>
              <a:xfrm>
                <a:off x="4768850" y="5927725"/>
                <a:ext cx="88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8" name="墨迹 277"/>
              <p14:cNvContentPartPr/>
              <p14:nvPr/>
            </p14:nvContentPartPr>
            <p14:xfrm>
              <a:off x="5251450" y="5949950"/>
              <a:ext cx="15875" cy="762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3"/>
            </p:blipFill>
            <p:spPr>
              <a:xfrm>
                <a:off x="5251450" y="5949950"/>
                <a:ext cx="15875" cy="76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6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077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0771" name="标题 121857"/>
          <p:cNvSpPr>
            <a:spLocks noGrp="1"/>
          </p:cNvSpPr>
          <p:nvPr>
            <p:ph type="title"/>
          </p:nvPr>
        </p:nvSpPr>
        <p:spPr>
          <a:xfrm>
            <a:off x="2566988" y="0"/>
            <a:ext cx="6049962" cy="404813"/>
          </a:xfrm>
        </p:spPr>
        <p:txBody>
          <a:bodyPr lIns="92075" tIns="46037" rIns="92075" bIns="46037" anchor="ctr" anchorCtr="0"/>
          <a:p>
            <a:r>
              <a:rPr lang="en-US" altLang="zh-CN" sz="3200"/>
              <a:t>LALR(1)</a:t>
            </a:r>
            <a:r>
              <a:rPr lang="zh-CN" altLang="en-US" sz="3200" dirty="0"/>
              <a:t>分析过程</a:t>
            </a:r>
            <a:endParaRPr lang="zh-CN" altLang="en-US" sz="3200" dirty="0"/>
          </a:p>
        </p:txBody>
      </p:sp>
      <p:grpSp>
        <p:nvGrpSpPr>
          <p:cNvPr id="160772" name="组合 121866"/>
          <p:cNvGrpSpPr/>
          <p:nvPr/>
        </p:nvGrpSpPr>
        <p:grpSpPr>
          <a:xfrm>
            <a:off x="1992313" y="476250"/>
            <a:ext cx="8675687" cy="5805488"/>
            <a:chOff x="295" y="663"/>
            <a:chExt cx="5465" cy="3657"/>
          </a:xfrm>
        </p:grpSpPr>
        <p:sp>
          <p:nvSpPr>
            <p:cNvPr id="121862" name="矩形 121861"/>
            <p:cNvSpPr/>
            <p:nvPr/>
          </p:nvSpPr>
          <p:spPr>
            <a:xfrm>
              <a:off x="295" y="663"/>
              <a:ext cx="5465" cy="3657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(1)   0          #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(2)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#b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(3)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#bb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(4)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47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   r,GOTO(36,B)=89 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(5)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89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   r,GOTO(36,B)=89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(6)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89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   r,GOTO(0,B)=2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(7)   02         #B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(8) 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#Bb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(9) 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a#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(10)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47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#      r,GOTO(36,B)=89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(11)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89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#      r,GOTO(36,B)=89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(12)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89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#      r,GOTO(2,B)=5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(13)  025        #BB          #      r,GOTO(0,S)=1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(14)  01         #S           #     acc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774" name="直接连接符 121862"/>
            <p:cNvSpPr/>
            <p:nvPr/>
          </p:nvSpPr>
          <p:spPr>
            <a:xfrm>
              <a:off x="1927" y="663"/>
              <a:ext cx="0" cy="365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775" name="直接连接符 121863"/>
            <p:cNvSpPr/>
            <p:nvPr/>
          </p:nvSpPr>
          <p:spPr>
            <a:xfrm>
              <a:off x="2653" y="663"/>
              <a:ext cx="0" cy="365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776" name="直接连接符 121864"/>
            <p:cNvSpPr/>
            <p:nvPr/>
          </p:nvSpPr>
          <p:spPr>
            <a:xfrm>
              <a:off x="839" y="663"/>
              <a:ext cx="0" cy="365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777" name="直接连接符 121865"/>
            <p:cNvSpPr/>
            <p:nvPr/>
          </p:nvSpPr>
          <p:spPr>
            <a:xfrm>
              <a:off x="3742" y="663"/>
              <a:ext cx="0" cy="365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179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1795" name="标题 122881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 sz="4000" err="1"/>
              <a:t>合并同心项目集可能会引起冲突</a:t>
            </a:r>
            <a:endParaRPr lang="zh-CN" altLang="en-US" sz="4000" dirty="0"/>
          </a:p>
        </p:txBody>
      </p:sp>
      <p:sp>
        <p:nvSpPr>
          <p:cNvPr id="122883" name="文本占位符 122882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同心的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项目集：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	略去搜索符后它们是相同的集合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。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[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 		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[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·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[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·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		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[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同心集的合并有可能产生新的归约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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归约冲突（见下页的例子）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281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2819" name="标题 124929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/>
              <a:t>LALR(1)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124931" name="文本占位符 124930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构造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LALR(1)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分析表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构造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项目集规范族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= {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…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1" i="1" u="none" strike="noStrike" kern="1200" cap="none" spc="0" normalizeH="0" baseline="-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}。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寻找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项目集规范族中同心的项目集，用它们的并集代替它们。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按构造规范的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分析表的方式进行构造。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384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3843" name="标题 123905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 sz="2800"/>
              <a:t>LALR(1)</a:t>
            </a:r>
            <a:r>
              <a:rPr lang="zh-CN" altLang="en-US" sz="2800" dirty="0"/>
              <a:t>比</a:t>
            </a:r>
            <a:r>
              <a:rPr lang="en-US" altLang="zh-CN" sz="2800"/>
              <a:t>LR(1)</a:t>
            </a:r>
            <a:r>
              <a:rPr lang="zh-CN" altLang="en-US" sz="2800" dirty="0"/>
              <a:t>弱</a:t>
            </a:r>
            <a:br>
              <a:rPr lang="zh-CN" altLang="en-US" sz="2800" dirty="0"/>
            </a:br>
            <a:r>
              <a:rPr lang="zh-CN" altLang="en-US" sz="2800" dirty="0"/>
              <a:t>同心集的合并有可能产生新的归约</a:t>
            </a:r>
            <a:r>
              <a:rPr lang="zh-CN" altLang="en-US" sz="2800" dirty="0">
                <a:sym typeface="Symbol" panose="05050102010706020507" pitchFamily="18" charset="2"/>
              </a:rPr>
              <a:t></a:t>
            </a:r>
            <a:r>
              <a:rPr lang="zh-CN" altLang="en-US" sz="2800" dirty="0"/>
              <a:t>归约冲突</a:t>
            </a:r>
            <a:endParaRPr lang="zh-CN" altLang="en-US" sz="2800" dirty="0"/>
          </a:p>
        </p:txBody>
      </p:sp>
      <p:sp>
        <p:nvSpPr>
          <p:cNvPr id="163844" name="矩形 123907"/>
          <p:cNvSpPr/>
          <p:nvPr/>
        </p:nvSpPr>
        <p:spPr>
          <a:xfrm>
            <a:off x="1676400" y="1989138"/>
            <a:ext cx="2895600" cy="28194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/>
          <a:p>
            <a:pPr algn="just"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S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</a:rPr>
              <a:t> S</a:t>
            </a:r>
            <a:endParaRPr lang="en-US" altLang="zh-CN" sz="2800" b="1" i="1"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S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aAd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|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bBd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|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2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	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aBe</a:t>
            </a:r>
            <a:r>
              <a:rPr lang="en-US" altLang="zh-CN" sz="2800" b="1">
                <a:latin typeface="Times New Roman" panose="02020603050405020304" pitchFamily="18" charset="0"/>
              </a:rPr>
              <a:t> |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bAe</a:t>
            </a:r>
            <a:endParaRPr lang="en-US" altLang="zh-CN" sz="2800" b="1" i="1"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</a:rPr>
              <a:t> c </a:t>
            </a:r>
            <a:endParaRPr lang="en-US" altLang="zh-CN" sz="2800" b="1" i="1"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B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</a:rPr>
              <a:t> c</a:t>
            </a:r>
            <a:endParaRPr lang="en-US" altLang="zh-CN" sz="2800" b="1" i="1">
              <a:latin typeface="Times New Roman" panose="02020603050405020304" pitchFamily="18" charset="0"/>
            </a:endParaRPr>
          </a:p>
        </p:txBody>
      </p:sp>
      <p:sp>
        <p:nvSpPr>
          <p:cNvPr id="163845" name="矩形 123908"/>
          <p:cNvSpPr/>
          <p:nvPr/>
        </p:nvSpPr>
        <p:spPr>
          <a:xfrm>
            <a:off x="4419600" y="1989138"/>
            <a:ext cx="2971800" cy="6096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对</a:t>
            </a:r>
            <a:r>
              <a:rPr lang="en-US" altLang="zh-CN" sz="2800" b="1" i="1">
                <a:latin typeface="Times New Roman" panose="02020603050405020304" pitchFamily="18" charset="0"/>
              </a:rPr>
              <a:t>ac</a:t>
            </a:r>
            <a:r>
              <a:rPr lang="zh-CN" altLang="en-US" sz="2800" b="1" dirty="0">
                <a:latin typeface="宋体" panose="02010600030101010101" pitchFamily="2" charset="-122"/>
              </a:rPr>
              <a:t>有效的项目集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46" name="矩形 123909"/>
          <p:cNvSpPr/>
          <p:nvPr/>
        </p:nvSpPr>
        <p:spPr>
          <a:xfrm>
            <a:off x="4800600" y="2522538"/>
            <a:ext cx="1828800" cy="11430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/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>
                <a:latin typeface="Times New Roman" panose="02020603050405020304" pitchFamily="18" charset="0"/>
              </a:rPr>
              <a:t>d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B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en-US" altLang="zh-CN" sz="2800" b="1">
                <a:latin typeface="Courier New" panose="02070309020205020404" pitchFamily="49" charset="0"/>
              </a:rPr>
              <a:t> 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47" name="矩形 123910"/>
          <p:cNvSpPr/>
          <p:nvPr/>
        </p:nvSpPr>
        <p:spPr>
          <a:xfrm>
            <a:off x="7543800" y="1989138"/>
            <a:ext cx="2971800" cy="6096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对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bc</a:t>
            </a:r>
            <a:r>
              <a:rPr lang="zh-CN" altLang="en-US" sz="2800" b="1" dirty="0">
                <a:latin typeface="宋体" panose="02010600030101010101" pitchFamily="2" charset="-122"/>
              </a:rPr>
              <a:t>有效的项目集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48" name="矩形 123911"/>
          <p:cNvSpPr/>
          <p:nvPr/>
        </p:nvSpPr>
        <p:spPr>
          <a:xfrm>
            <a:off x="8001000" y="2522538"/>
            <a:ext cx="1828800" cy="11430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/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B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>
                <a:latin typeface="Times New Roman" panose="02020603050405020304" pitchFamily="18" charset="0"/>
              </a:rPr>
              <a:t>d</a:t>
            </a:r>
            <a:r>
              <a:rPr lang="en-US" altLang="zh-CN" sz="2800" b="1">
                <a:latin typeface="Courier New" panose="02070309020205020404" pitchFamily="49" charset="0"/>
              </a:rPr>
              <a:t> 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49" name="矩形 123912"/>
          <p:cNvSpPr/>
          <p:nvPr/>
        </p:nvSpPr>
        <p:spPr>
          <a:xfrm>
            <a:off x="4419600" y="3741738"/>
            <a:ext cx="2971800" cy="6096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合并同心</a:t>
            </a:r>
            <a:r>
              <a:rPr lang="zh-CN" altLang="en-US" sz="2800" b="1" dirty="0">
                <a:latin typeface="宋体" panose="02010600030101010101" pitchFamily="2" charset="-122"/>
              </a:rPr>
              <a:t>集后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50" name="矩形 123913"/>
          <p:cNvSpPr/>
          <p:nvPr/>
        </p:nvSpPr>
        <p:spPr>
          <a:xfrm>
            <a:off x="4876800" y="4275138"/>
            <a:ext cx="2057400" cy="11430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/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d</a:t>
            </a:r>
            <a:r>
              <a:rPr lang="en-US" altLang="zh-CN" sz="2800" b="1" err="1">
                <a:latin typeface="Times New Roman" panose="02020603050405020304" pitchFamily="18" charset="0"/>
              </a:rPr>
              <a:t>/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e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B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d</a:t>
            </a:r>
            <a:r>
              <a:rPr lang="en-US" altLang="zh-CN" sz="2800" b="1" err="1">
                <a:latin typeface="Times New Roman" panose="02020603050405020304" pitchFamily="18" charset="0"/>
              </a:rPr>
              <a:t>/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e</a:t>
            </a:r>
            <a:r>
              <a:rPr lang="en-US" altLang="zh-CN" sz="2800" b="1">
                <a:latin typeface="Courier New" panose="02070309020205020404" pitchFamily="49" charset="0"/>
              </a:rPr>
              <a:t> 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51" name="矩形 123914"/>
          <p:cNvSpPr/>
          <p:nvPr/>
        </p:nvSpPr>
        <p:spPr>
          <a:xfrm>
            <a:off x="7086600" y="4046538"/>
            <a:ext cx="3276600" cy="1143000"/>
          </a:xfrm>
          <a:prstGeom prst="rect">
            <a:avLst/>
          </a:prstGeom>
          <a:noFill/>
          <a:ln w="25400">
            <a:noFill/>
          </a:ln>
        </p:spPr>
        <p:txBody>
          <a:bodyPr wrap="none" anchor="t" anchorCtr="0"/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该文法是</a:t>
            </a:r>
            <a:r>
              <a:rPr lang="en-US" altLang="zh-CN" sz="2800" b="1">
                <a:latin typeface="Times New Roman" panose="02020603050405020304" pitchFamily="18" charset="0"/>
              </a:rPr>
              <a:t>LR(1)</a:t>
            </a:r>
            <a:r>
              <a:rPr lang="zh-CN" altLang="en-US" sz="2800" b="1" dirty="0">
                <a:latin typeface="Courier New" panose="02070309020205020404" pitchFamily="49" charset="0"/>
              </a:rPr>
              <a:t>的，</a:t>
            </a:r>
            <a:endParaRPr lang="zh-CN" altLang="en-US" sz="2800" b="1" dirty="0">
              <a:latin typeface="Courier New" panose="02070309020205020404" pitchFamily="49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但不是</a:t>
            </a:r>
            <a:r>
              <a:rPr lang="en-US" altLang="zh-CN" sz="2800" b="1">
                <a:latin typeface="Times New Roman" panose="02020603050405020304" pitchFamily="18" charset="0"/>
              </a:rPr>
              <a:t>LALR(1)</a:t>
            </a:r>
            <a:r>
              <a:rPr lang="zh-CN" altLang="en-US" sz="2800" b="1" dirty="0">
                <a:latin typeface="Courier New" panose="02070309020205020404" pitchFamily="49" charset="0"/>
              </a:rPr>
              <a:t>的。</a:t>
            </a:r>
            <a:endParaRPr lang="en-US" altLang="zh-CN" sz="2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486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4867" name="标题 125953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936625"/>
          </a:xfrm>
        </p:spPr>
        <p:txBody>
          <a:bodyPr lIns="92075" tIns="46037" rIns="92075" bIns="46037" anchor="ctr" anchorCtr="0"/>
          <a:p>
            <a:r>
              <a:rPr lang="en-US" altLang="zh-CN"/>
              <a:t>LALR(1)</a:t>
            </a:r>
            <a:r>
              <a:rPr lang="zh-CN" altLang="en-US" dirty="0"/>
              <a:t>比</a:t>
            </a:r>
            <a:r>
              <a:rPr lang="en-US" altLang="zh-CN"/>
              <a:t>SLR(1)</a:t>
            </a:r>
            <a:r>
              <a:rPr lang="zh-CN" altLang="en-US" dirty="0"/>
              <a:t>强</a:t>
            </a:r>
            <a:endParaRPr lang="zh-CN" altLang="en-US" dirty="0"/>
          </a:p>
        </p:txBody>
      </p:sp>
      <p:sp>
        <p:nvSpPr>
          <p:cNvPr id="125956" name="文本占位符 125955"/>
          <p:cNvSpPr>
            <a:spLocks noGrp="1"/>
          </p:cNvSpPr>
          <p:nvPr>
            <p:ph idx="1"/>
          </p:nvPr>
        </p:nvSpPr>
        <p:spPr>
          <a:xfrm>
            <a:off x="1847850" y="1268413"/>
            <a:ext cx="8534400" cy="53340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该文法是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LALR(1)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的，但不是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64869" name="矩形 125956"/>
          <p:cNvSpPr/>
          <p:nvPr/>
        </p:nvSpPr>
        <p:spPr>
          <a:xfrm>
            <a:off x="3071813" y="2173288"/>
            <a:ext cx="2819400" cy="32004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·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，    #</a:t>
            </a:r>
            <a:endParaRPr lang="en-US" altLang="zh-CN" sz="3200" b="1" i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·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 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·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       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i="1">
                <a:latin typeface="Times New Roman" panose="02020603050405020304" pitchFamily="18" charset="0"/>
              </a:rPr>
              <a:t> · 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=/#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· </a:t>
            </a:r>
            <a:r>
              <a:rPr lang="en-US" altLang="zh-CN" sz="3200" b="1">
                <a:latin typeface="Times New Roman" panose="02020603050405020304" pitchFamily="18" charset="0"/>
              </a:rPr>
              <a:t>id,     =/#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· 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,         #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64870" name="矩形 125957"/>
          <p:cNvSpPr/>
          <p:nvPr/>
        </p:nvSpPr>
        <p:spPr>
          <a:xfrm>
            <a:off x="6653213" y="2173288"/>
            <a:ext cx="2819400" cy="14478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·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,  #</a:t>
            </a:r>
            <a:endParaRPr lang="en-US" altLang="zh-CN" sz="3200" b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·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,         #</a:t>
            </a:r>
            <a:endParaRPr lang="zh-CN" altLang="en-US" sz="3200" b="1" dirty="0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871" name="直接连接符 125958"/>
          <p:cNvSpPr/>
          <p:nvPr/>
        </p:nvSpPr>
        <p:spPr>
          <a:xfrm>
            <a:off x="5891213" y="2935288"/>
            <a:ext cx="762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</p:sp>
      <p:sp>
        <p:nvSpPr>
          <p:cNvPr id="164872" name="矩形 125959"/>
          <p:cNvSpPr/>
          <p:nvPr/>
        </p:nvSpPr>
        <p:spPr>
          <a:xfrm>
            <a:off x="6043613" y="2401888"/>
            <a:ext cx="609600" cy="5334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endParaRPr lang="zh-CN" altLang="en-US" sz="3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4873" name="矩形 125960"/>
          <p:cNvSpPr/>
          <p:nvPr/>
        </p:nvSpPr>
        <p:spPr>
          <a:xfrm>
            <a:off x="6600825" y="4076700"/>
            <a:ext cx="2819400" cy="1008063"/>
          </a:xfrm>
          <a:prstGeom prst="rect">
            <a:avLst/>
          </a:prstGeom>
          <a:solidFill>
            <a:srgbClr val="333399"/>
          </a:solidFill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2800" b="1" err="1">
                <a:solidFill>
                  <a:srgbClr val="FFFF00"/>
                </a:solidFill>
                <a:latin typeface="Times New Roman" panose="02020603050405020304" pitchFamily="18" charset="0"/>
              </a:rPr>
              <a:t>Follow(V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)={#,=}</a:t>
            </a:r>
            <a:endParaRPr lang="en-US" altLang="zh-CN" sz="2800" b="1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移进、归约冲突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588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589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5891" name="标题 68609"/>
          <p:cNvSpPr>
            <a:spLocks noGrp="1"/>
          </p:cNvSpPr>
          <p:nvPr>
            <p:ph type="title"/>
          </p:nvPr>
        </p:nvSpPr>
        <p:spPr>
          <a:xfrm>
            <a:off x="2667000" y="188913"/>
            <a:ext cx="7772400" cy="947737"/>
          </a:xfrm>
        </p:spPr>
        <p:txBody>
          <a:bodyPr lIns="92075" tIns="46037" rIns="92075" bIns="46037" anchor="ctr" anchorCtr="0"/>
          <a:p>
            <a:r>
              <a:rPr lang="zh-CN" altLang="en-US" dirty="0"/>
              <a:t>关于各类文法的一些结论</a:t>
            </a:r>
            <a:endParaRPr lang="zh-CN" altLang="en-US" dirty="0"/>
          </a:p>
        </p:txBody>
      </p:sp>
      <p:sp>
        <p:nvSpPr>
          <p:cNvPr id="68611" name="文本占位符 68610"/>
          <p:cNvSpPr>
            <a:spLocks noGrp="1"/>
          </p:cNvSpPr>
          <p:nvPr>
            <p:ph idx="1"/>
          </p:nvPr>
        </p:nvSpPr>
        <p:spPr>
          <a:xfrm>
            <a:off x="2667000" y="1196975"/>
            <a:ext cx="7772400" cy="4899025"/>
          </a:xfrm>
        </p:spPr>
        <p:txBody>
          <a:bodyPr lIns="92075" tIns="46037" rIns="92075" bIns="46037"/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eriod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任何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LR(K),LL(K)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及简单优先文法类都是无二义性文法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;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eriod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任何二义性的文法不可能性是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但借助其它方法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可对某些二义性文法建立无冲突的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分析表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;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eriod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每个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文法必是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存在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对任何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K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它不是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eriod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各文法类之间的关系见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pp.170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图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4-23</a:t>
            </a:r>
            <a:endParaRPr kumimoji="0" lang="en-US" altLang="zh-CN" sz="32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46" name="内容占位符 317445"/>
          <p:cNvGraphicFramePr/>
          <p:nvPr>
            <p:ph sz="half" idx="2"/>
          </p:nvPr>
        </p:nvGraphicFramePr>
        <p:xfrm>
          <a:off x="5464175" y="4075113"/>
          <a:ext cx="6192838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5501640" imgH="2215515" progId="Word.Document.8">
                  <p:embed/>
                </p:oleObj>
              </mc:Choice>
              <mc:Fallback>
                <p:oleObj name="" r:id="rId1" imgW="5501640" imgH="221551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64175" y="4075113"/>
                        <a:ext cx="6192838" cy="24939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0" name="对象 311299"/>
          <p:cNvGraphicFramePr/>
          <p:nvPr/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5523230" imgH="2482850" progId="Word.Document.8">
                  <p:embed/>
                </p:oleObj>
              </mc:Choice>
              <mc:Fallback>
                <p:oleObj name="" r:id="rId3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74835" y="6306820"/>
            <a:ext cx="2540000" cy="457200"/>
          </a:xfrm>
        </p:spPr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649220" y="6111875"/>
            <a:ext cx="3860800" cy="457200"/>
          </a:xfrm>
        </p:spPr>
        <p:txBody>
          <a:bodyPr/>
          <a:p>
            <a:pPr lvl="0" algn="l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3920" y="69977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>
              <a:buNone/>
            </a:pPr>
            <a:r>
              <a:rPr lang="en-US" altLang="zh-CN" sz="2400" b="1">
                <a:sym typeface="+mn-ea"/>
              </a:rPr>
              <a:t>E→E+n | n</a:t>
            </a:r>
            <a:endParaRPr lang="en-US" altLang="zh-CN" sz="2400" b="1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6737350" y="3238500"/>
              <a:ext cx="31750" cy="5556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6737350" y="3238500"/>
                <a:ext cx="3175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" name="墨迹 3"/>
              <p14:cNvContentPartPr/>
              <p14:nvPr/>
            </p14:nvContentPartPr>
            <p14:xfrm>
              <a:off x="6800850" y="3321050"/>
              <a:ext cx="50800" cy="4953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9"/>
            </p:blipFill>
            <p:spPr>
              <a:xfrm>
                <a:off x="6800850" y="3321050"/>
                <a:ext cx="508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6619875" y="3651250"/>
              <a:ext cx="317500" cy="298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6619875" y="3651250"/>
                <a:ext cx="317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7058025" y="3378200"/>
              <a:ext cx="193675" cy="4603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7058025" y="3378200"/>
                <a:ext cx="1936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7261225" y="3635375"/>
              <a:ext cx="133350" cy="222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7261225" y="3635375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7381875" y="3495675"/>
              <a:ext cx="352425" cy="384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7381875" y="3495675"/>
                <a:ext cx="3524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7743825" y="3641725"/>
              <a:ext cx="374650" cy="244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7743825" y="3641725"/>
                <a:ext cx="3746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8162925" y="3711575"/>
              <a:ext cx="117475" cy="1111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8162925" y="3711575"/>
                <a:ext cx="1174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8331200" y="3689350"/>
              <a:ext cx="158750" cy="152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8331200" y="3689350"/>
                <a:ext cx="158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8451850" y="3514725"/>
              <a:ext cx="152400" cy="330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8451850" y="3514725"/>
                <a:ext cx="152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8645525" y="3692525"/>
              <a:ext cx="127000" cy="152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8645525" y="3692525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8947150" y="3543300"/>
              <a:ext cx="79375" cy="3175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8947150" y="3543300"/>
                <a:ext cx="79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9004300" y="3556000"/>
              <a:ext cx="142875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9004300" y="3556000"/>
                <a:ext cx="1428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9178925" y="3536950"/>
              <a:ext cx="25400" cy="317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9178925" y="3536950"/>
                <a:ext cx="254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9185275" y="3571875"/>
              <a:ext cx="73025" cy="66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9185275" y="3571875"/>
                <a:ext cx="730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9178925" y="3625850"/>
              <a:ext cx="155575" cy="76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9178925" y="3625850"/>
                <a:ext cx="1555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9299575" y="3549650"/>
              <a:ext cx="98425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9299575" y="3549650"/>
                <a:ext cx="98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9391650" y="3521075"/>
              <a:ext cx="66675" cy="3143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9391650" y="3521075"/>
                <a:ext cx="666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9347200" y="3702050"/>
              <a:ext cx="111125" cy="6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9347200" y="3702050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9645650" y="3670300"/>
              <a:ext cx="400050" cy="533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9645650" y="3670300"/>
                <a:ext cx="4000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9817100" y="4019550"/>
              <a:ext cx="241300" cy="254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9817100" y="4019550"/>
                <a:ext cx="241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10115550" y="3997325"/>
              <a:ext cx="19050" cy="279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10115550" y="3997325"/>
                <a:ext cx="190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10125075" y="4016375"/>
              <a:ext cx="101600" cy="238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10125075" y="4016375"/>
                <a:ext cx="101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10271125" y="4013200"/>
              <a:ext cx="19050" cy="3397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10271125" y="4013200"/>
                <a:ext cx="190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10233025" y="4022725"/>
              <a:ext cx="11430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10233025" y="4022725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10248900" y="4159250"/>
              <a:ext cx="127000" cy="15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10248900" y="415925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10385425" y="4044950"/>
              <a:ext cx="165100" cy="307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10385425" y="4044950"/>
                <a:ext cx="165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4873625" y="4235450"/>
              <a:ext cx="393700" cy="7588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4873625" y="4235450"/>
                <a:ext cx="393700" cy="7588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69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9699" name="标题 18433"/>
          <p:cNvSpPr>
            <a:spLocks noGrp="1"/>
          </p:cNvSpPr>
          <p:nvPr>
            <p:ph type="title"/>
          </p:nvPr>
        </p:nvSpPr>
        <p:spPr>
          <a:xfrm>
            <a:off x="1863090" y="98425"/>
            <a:ext cx="3671888" cy="809625"/>
          </a:xfrm>
        </p:spPr>
        <p:txBody>
          <a:bodyPr lIns="92075" tIns="46037" rIns="92075" bIns="46037" anchor="ctr" anchorCtr="0"/>
          <a:p>
            <a:r>
              <a:rPr lang="en-US" altLang="zh-CN" sz="3200"/>
              <a:t>LR </a:t>
            </a:r>
            <a:r>
              <a:rPr lang="zh-CN" altLang="en-US" sz="3200" dirty="0"/>
              <a:t>分析示例</a:t>
            </a:r>
            <a:br>
              <a:rPr lang="zh-CN" altLang="en-US" sz="3200" dirty="0"/>
            </a:br>
            <a:r>
              <a:rPr lang="en-US" altLang="zh-CN" sz="3200" dirty="0"/>
              <a:t>Example of LR</a:t>
            </a:r>
            <a:endParaRPr lang="en-US" altLang="zh-CN" sz="3200" dirty="0"/>
          </a:p>
        </p:txBody>
      </p:sp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6383338" y="188913"/>
            <a:ext cx="4176713" cy="7921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   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18437" name="组合 18436"/>
          <p:cNvGrpSpPr/>
          <p:nvPr/>
        </p:nvGrpSpPr>
        <p:grpSpPr>
          <a:xfrm>
            <a:off x="1774825" y="1412875"/>
            <a:ext cx="3549650" cy="3529013"/>
            <a:chOff x="-3" y="-3"/>
            <a:chExt cx="1847" cy="3078"/>
          </a:xfrm>
        </p:grpSpPr>
        <p:grpSp>
          <p:nvGrpSpPr>
            <p:cNvPr id="29702" name="组合 18437"/>
            <p:cNvGrpSpPr/>
            <p:nvPr/>
          </p:nvGrpSpPr>
          <p:grpSpPr>
            <a:xfrm>
              <a:off x="0" y="0"/>
              <a:ext cx="1841" cy="3072"/>
              <a:chOff x="0" y="0"/>
              <a:chExt cx="1841" cy="3072"/>
            </a:xfrm>
          </p:grpSpPr>
          <p:grpSp>
            <p:nvGrpSpPr>
              <p:cNvPr id="29703" name="组合 18438"/>
              <p:cNvGrpSpPr/>
              <p:nvPr/>
            </p:nvGrpSpPr>
            <p:grpSpPr>
              <a:xfrm>
                <a:off x="0" y="0"/>
                <a:ext cx="345" cy="384"/>
                <a:chOff x="0" y="0"/>
                <a:chExt cx="345" cy="384"/>
              </a:xfrm>
            </p:grpSpPr>
            <p:sp>
              <p:nvSpPr>
                <p:cNvPr id="29704" name="矩形 18439"/>
                <p:cNvSpPr/>
                <p:nvPr/>
              </p:nvSpPr>
              <p:spPr>
                <a:xfrm>
                  <a:off x="43" y="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05" name="矩形 18440"/>
                <p:cNvSpPr/>
                <p:nvPr/>
              </p:nvSpPr>
              <p:spPr>
                <a:xfrm>
                  <a:off x="0" y="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06" name="组合 18441"/>
              <p:cNvGrpSpPr/>
              <p:nvPr/>
            </p:nvGrpSpPr>
            <p:grpSpPr>
              <a:xfrm>
                <a:off x="345" y="0"/>
                <a:ext cx="374" cy="384"/>
                <a:chOff x="345" y="0"/>
                <a:chExt cx="374" cy="384"/>
              </a:xfrm>
            </p:grpSpPr>
            <p:sp>
              <p:nvSpPr>
                <p:cNvPr id="29707" name="矩形 18442"/>
                <p:cNvSpPr/>
                <p:nvPr/>
              </p:nvSpPr>
              <p:spPr>
                <a:xfrm>
                  <a:off x="38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08" name="矩形 18443"/>
                <p:cNvSpPr/>
                <p:nvPr/>
              </p:nvSpPr>
              <p:spPr>
                <a:xfrm>
                  <a:off x="34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09" name="组合 18444"/>
              <p:cNvGrpSpPr/>
              <p:nvPr/>
            </p:nvGrpSpPr>
            <p:grpSpPr>
              <a:xfrm>
                <a:off x="719" y="0"/>
                <a:ext cx="374" cy="384"/>
                <a:chOff x="719" y="0"/>
                <a:chExt cx="374" cy="384"/>
              </a:xfrm>
            </p:grpSpPr>
            <p:sp>
              <p:nvSpPr>
                <p:cNvPr id="29710" name="矩形 18445"/>
                <p:cNvSpPr/>
                <p:nvPr/>
              </p:nvSpPr>
              <p:spPr>
                <a:xfrm>
                  <a:off x="762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11" name="矩形 18446"/>
                <p:cNvSpPr/>
                <p:nvPr/>
              </p:nvSpPr>
              <p:spPr>
                <a:xfrm>
                  <a:off x="719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12" name="组合 18447"/>
              <p:cNvGrpSpPr/>
              <p:nvPr/>
            </p:nvGrpSpPr>
            <p:grpSpPr>
              <a:xfrm>
                <a:off x="1093" y="0"/>
                <a:ext cx="374" cy="384"/>
                <a:chOff x="1093" y="0"/>
                <a:chExt cx="374" cy="384"/>
              </a:xfrm>
            </p:grpSpPr>
            <p:sp>
              <p:nvSpPr>
                <p:cNvPr id="29713" name="矩形 18448"/>
                <p:cNvSpPr/>
                <p:nvPr/>
              </p:nvSpPr>
              <p:spPr>
                <a:xfrm>
                  <a:off x="1136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，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14" name="矩形 18449"/>
                <p:cNvSpPr/>
                <p:nvPr/>
              </p:nvSpPr>
              <p:spPr>
                <a:xfrm>
                  <a:off x="1093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15" name="组合 18450"/>
              <p:cNvGrpSpPr/>
              <p:nvPr/>
            </p:nvGrpSpPr>
            <p:grpSpPr>
              <a:xfrm>
                <a:off x="1467" y="0"/>
                <a:ext cx="374" cy="384"/>
                <a:chOff x="1467" y="0"/>
                <a:chExt cx="374" cy="384"/>
              </a:xfrm>
            </p:grpSpPr>
            <p:sp>
              <p:nvSpPr>
                <p:cNvPr id="29716" name="矩形 18451"/>
                <p:cNvSpPr/>
                <p:nvPr/>
              </p:nvSpPr>
              <p:spPr>
                <a:xfrm>
                  <a:off x="1510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17" name="矩形 18452"/>
                <p:cNvSpPr/>
                <p:nvPr/>
              </p:nvSpPr>
              <p:spPr>
                <a:xfrm>
                  <a:off x="1467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18" name="组合 18453"/>
              <p:cNvGrpSpPr/>
              <p:nvPr/>
            </p:nvGrpSpPr>
            <p:grpSpPr>
              <a:xfrm>
                <a:off x="0" y="384"/>
                <a:ext cx="345" cy="384"/>
                <a:chOff x="0" y="384"/>
                <a:chExt cx="345" cy="384"/>
              </a:xfrm>
            </p:grpSpPr>
            <p:sp>
              <p:nvSpPr>
                <p:cNvPr id="29719" name="矩形 18454"/>
                <p:cNvSpPr/>
                <p:nvPr/>
              </p:nvSpPr>
              <p:spPr>
                <a:xfrm>
                  <a:off x="43" y="38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20" name="矩形 18455"/>
                <p:cNvSpPr/>
                <p:nvPr/>
              </p:nvSpPr>
              <p:spPr>
                <a:xfrm>
                  <a:off x="0" y="38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21" name="组合 18456"/>
              <p:cNvGrpSpPr/>
              <p:nvPr/>
            </p:nvGrpSpPr>
            <p:grpSpPr>
              <a:xfrm>
                <a:off x="345" y="384"/>
                <a:ext cx="374" cy="384"/>
                <a:chOff x="345" y="384"/>
                <a:chExt cx="374" cy="384"/>
              </a:xfrm>
            </p:grpSpPr>
            <p:sp>
              <p:nvSpPr>
                <p:cNvPr id="29722" name="矩形 18457"/>
                <p:cNvSpPr/>
                <p:nvPr/>
              </p:nvSpPr>
              <p:spPr>
                <a:xfrm>
                  <a:off x="38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23" name="矩形 18458"/>
                <p:cNvSpPr/>
                <p:nvPr/>
              </p:nvSpPr>
              <p:spPr>
                <a:xfrm>
                  <a:off x="34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24" name="组合 18459"/>
              <p:cNvGrpSpPr/>
              <p:nvPr/>
            </p:nvGrpSpPr>
            <p:grpSpPr>
              <a:xfrm>
                <a:off x="719" y="384"/>
                <a:ext cx="374" cy="384"/>
                <a:chOff x="719" y="384"/>
                <a:chExt cx="374" cy="384"/>
              </a:xfrm>
            </p:grpSpPr>
            <p:sp>
              <p:nvSpPr>
                <p:cNvPr id="29725" name="矩形 18460"/>
                <p:cNvSpPr/>
                <p:nvPr/>
              </p:nvSpPr>
              <p:spPr>
                <a:xfrm>
                  <a:off x="76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26" name="矩形 18461"/>
                <p:cNvSpPr/>
                <p:nvPr/>
              </p:nvSpPr>
              <p:spPr>
                <a:xfrm>
                  <a:off x="71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27" name="组合 18462"/>
              <p:cNvGrpSpPr/>
              <p:nvPr/>
            </p:nvGrpSpPr>
            <p:grpSpPr>
              <a:xfrm>
                <a:off x="1093" y="384"/>
                <a:ext cx="374" cy="384"/>
                <a:chOff x="1093" y="384"/>
                <a:chExt cx="374" cy="384"/>
              </a:xfrm>
            </p:grpSpPr>
            <p:sp>
              <p:nvSpPr>
                <p:cNvPr id="29728" name="矩形 18463"/>
                <p:cNvSpPr/>
                <p:nvPr/>
              </p:nvSpPr>
              <p:spPr>
                <a:xfrm>
                  <a:off x="113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29" name="矩形 18464"/>
                <p:cNvSpPr/>
                <p:nvPr/>
              </p:nvSpPr>
              <p:spPr>
                <a:xfrm>
                  <a:off x="109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30" name="组合 18465"/>
              <p:cNvGrpSpPr/>
              <p:nvPr/>
            </p:nvGrpSpPr>
            <p:grpSpPr>
              <a:xfrm>
                <a:off x="1467" y="384"/>
                <a:ext cx="374" cy="384"/>
                <a:chOff x="1467" y="384"/>
                <a:chExt cx="374" cy="384"/>
              </a:xfrm>
            </p:grpSpPr>
            <p:sp>
              <p:nvSpPr>
                <p:cNvPr id="29731" name="矩形 18466"/>
                <p:cNvSpPr/>
                <p:nvPr/>
              </p:nvSpPr>
              <p:spPr>
                <a:xfrm>
                  <a:off x="151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32" name="矩形 18467"/>
                <p:cNvSpPr/>
                <p:nvPr/>
              </p:nvSpPr>
              <p:spPr>
                <a:xfrm>
                  <a:off x="146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33" name="组合 18468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29734" name="矩形 18469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35" name="矩形 18470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36" name="组合 18471"/>
              <p:cNvGrpSpPr/>
              <p:nvPr/>
            </p:nvGrpSpPr>
            <p:grpSpPr>
              <a:xfrm>
                <a:off x="345" y="768"/>
                <a:ext cx="374" cy="384"/>
                <a:chOff x="345" y="768"/>
                <a:chExt cx="374" cy="384"/>
              </a:xfrm>
            </p:grpSpPr>
            <p:sp>
              <p:nvSpPr>
                <p:cNvPr id="29737" name="矩形 18472"/>
                <p:cNvSpPr/>
                <p:nvPr/>
              </p:nvSpPr>
              <p:spPr>
                <a:xfrm>
                  <a:off x="38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38" name="矩形 18473"/>
                <p:cNvSpPr/>
                <p:nvPr/>
              </p:nvSpPr>
              <p:spPr>
                <a:xfrm>
                  <a:off x="34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39" name="组合 18474"/>
              <p:cNvGrpSpPr/>
              <p:nvPr/>
            </p:nvGrpSpPr>
            <p:grpSpPr>
              <a:xfrm>
                <a:off x="719" y="768"/>
                <a:ext cx="374" cy="384"/>
                <a:chOff x="719" y="768"/>
                <a:chExt cx="374" cy="384"/>
              </a:xfrm>
            </p:grpSpPr>
            <p:sp>
              <p:nvSpPr>
                <p:cNvPr id="29740" name="矩形 18475"/>
                <p:cNvSpPr/>
                <p:nvPr/>
              </p:nvSpPr>
              <p:spPr>
                <a:xfrm>
                  <a:off x="76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41" name="矩形 18476"/>
                <p:cNvSpPr/>
                <p:nvPr/>
              </p:nvSpPr>
              <p:spPr>
                <a:xfrm>
                  <a:off x="71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42" name="组合 18477"/>
              <p:cNvGrpSpPr/>
              <p:nvPr/>
            </p:nvGrpSpPr>
            <p:grpSpPr>
              <a:xfrm>
                <a:off x="1093" y="768"/>
                <a:ext cx="374" cy="384"/>
                <a:chOff x="1093" y="768"/>
                <a:chExt cx="374" cy="384"/>
              </a:xfrm>
            </p:grpSpPr>
            <p:sp>
              <p:nvSpPr>
                <p:cNvPr id="29743" name="矩形 18478"/>
                <p:cNvSpPr/>
                <p:nvPr/>
              </p:nvSpPr>
              <p:spPr>
                <a:xfrm>
                  <a:off x="113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44" name="矩形 18479"/>
                <p:cNvSpPr/>
                <p:nvPr/>
              </p:nvSpPr>
              <p:spPr>
                <a:xfrm>
                  <a:off x="109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45" name="组合 18480"/>
              <p:cNvGrpSpPr/>
              <p:nvPr/>
            </p:nvGrpSpPr>
            <p:grpSpPr>
              <a:xfrm>
                <a:off x="1467" y="768"/>
                <a:ext cx="374" cy="384"/>
                <a:chOff x="1467" y="768"/>
                <a:chExt cx="374" cy="384"/>
              </a:xfrm>
            </p:grpSpPr>
            <p:sp>
              <p:nvSpPr>
                <p:cNvPr id="29746" name="矩形 18481"/>
                <p:cNvSpPr/>
                <p:nvPr/>
              </p:nvSpPr>
              <p:spPr>
                <a:xfrm>
                  <a:off x="151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47" name="矩形 18482"/>
                <p:cNvSpPr/>
                <p:nvPr/>
              </p:nvSpPr>
              <p:spPr>
                <a:xfrm>
                  <a:off x="146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48" name="组合 18483"/>
              <p:cNvGrpSpPr/>
              <p:nvPr/>
            </p:nvGrpSpPr>
            <p:grpSpPr>
              <a:xfrm>
                <a:off x="0" y="1152"/>
                <a:ext cx="345" cy="384"/>
                <a:chOff x="0" y="1152"/>
                <a:chExt cx="345" cy="384"/>
              </a:xfrm>
            </p:grpSpPr>
            <p:sp>
              <p:nvSpPr>
                <p:cNvPr id="29749" name="矩形 18484"/>
                <p:cNvSpPr/>
                <p:nvPr/>
              </p:nvSpPr>
              <p:spPr>
                <a:xfrm>
                  <a:off x="43" y="115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50" name="矩形 18485"/>
                <p:cNvSpPr/>
                <p:nvPr/>
              </p:nvSpPr>
              <p:spPr>
                <a:xfrm>
                  <a:off x="0" y="115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51" name="组合 18486"/>
              <p:cNvGrpSpPr/>
              <p:nvPr/>
            </p:nvGrpSpPr>
            <p:grpSpPr>
              <a:xfrm>
                <a:off x="345" y="1152"/>
                <a:ext cx="374" cy="384"/>
                <a:chOff x="345" y="1152"/>
                <a:chExt cx="374" cy="384"/>
              </a:xfrm>
            </p:grpSpPr>
            <p:sp>
              <p:nvSpPr>
                <p:cNvPr id="29752" name="矩形 18487"/>
                <p:cNvSpPr/>
                <p:nvPr/>
              </p:nvSpPr>
              <p:spPr>
                <a:xfrm>
                  <a:off x="38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53" name="矩形 18488"/>
                <p:cNvSpPr/>
                <p:nvPr/>
              </p:nvSpPr>
              <p:spPr>
                <a:xfrm>
                  <a:off x="34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54" name="组合 18489"/>
              <p:cNvGrpSpPr/>
              <p:nvPr/>
            </p:nvGrpSpPr>
            <p:grpSpPr>
              <a:xfrm>
                <a:off x="719" y="1152"/>
                <a:ext cx="374" cy="384"/>
                <a:chOff x="719" y="1152"/>
                <a:chExt cx="374" cy="384"/>
              </a:xfrm>
            </p:grpSpPr>
            <p:sp>
              <p:nvSpPr>
                <p:cNvPr id="29755" name="矩形 18490"/>
                <p:cNvSpPr/>
                <p:nvPr/>
              </p:nvSpPr>
              <p:spPr>
                <a:xfrm>
                  <a:off x="76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56" name="矩形 18491"/>
                <p:cNvSpPr/>
                <p:nvPr/>
              </p:nvSpPr>
              <p:spPr>
                <a:xfrm>
                  <a:off x="71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57" name="组合 18492"/>
              <p:cNvGrpSpPr/>
              <p:nvPr/>
            </p:nvGrpSpPr>
            <p:grpSpPr>
              <a:xfrm>
                <a:off x="1093" y="1152"/>
                <a:ext cx="374" cy="384"/>
                <a:chOff x="1093" y="1152"/>
                <a:chExt cx="374" cy="384"/>
              </a:xfrm>
            </p:grpSpPr>
            <p:sp>
              <p:nvSpPr>
                <p:cNvPr id="29758" name="矩形 18493"/>
                <p:cNvSpPr/>
                <p:nvPr/>
              </p:nvSpPr>
              <p:spPr>
                <a:xfrm>
                  <a:off x="113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59" name="矩形 18494"/>
                <p:cNvSpPr/>
                <p:nvPr/>
              </p:nvSpPr>
              <p:spPr>
                <a:xfrm>
                  <a:off x="109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60" name="组合 18495"/>
              <p:cNvGrpSpPr/>
              <p:nvPr/>
            </p:nvGrpSpPr>
            <p:grpSpPr>
              <a:xfrm>
                <a:off x="1467" y="1152"/>
                <a:ext cx="374" cy="384"/>
                <a:chOff x="1467" y="1152"/>
                <a:chExt cx="374" cy="384"/>
              </a:xfrm>
            </p:grpSpPr>
            <p:sp>
              <p:nvSpPr>
                <p:cNvPr id="29761" name="矩形 18496"/>
                <p:cNvSpPr/>
                <p:nvPr/>
              </p:nvSpPr>
              <p:spPr>
                <a:xfrm>
                  <a:off x="151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62" name="矩形 18497"/>
                <p:cNvSpPr/>
                <p:nvPr/>
              </p:nvSpPr>
              <p:spPr>
                <a:xfrm>
                  <a:off x="146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63" name="组合 18498"/>
              <p:cNvGrpSpPr/>
              <p:nvPr/>
            </p:nvGrpSpPr>
            <p:grpSpPr>
              <a:xfrm>
                <a:off x="0" y="1536"/>
                <a:ext cx="345" cy="384"/>
                <a:chOff x="0" y="1536"/>
                <a:chExt cx="345" cy="384"/>
              </a:xfrm>
            </p:grpSpPr>
            <p:sp>
              <p:nvSpPr>
                <p:cNvPr id="29764" name="矩形 18499"/>
                <p:cNvSpPr/>
                <p:nvPr/>
              </p:nvSpPr>
              <p:spPr>
                <a:xfrm>
                  <a:off x="43" y="153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65" name="矩形 18500"/>
                <p:cNvSpPr/>
                <p:nvPr/>
              </p:nvSpPr>
              <p:spPr>
                <a:xfrm>
                  <a:off x="0" y="153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66" name="组合 18501"/>
              <p:cNvGrpSpPr/>
              <p:nvPr/>
            </p:nvGrpSpPr>
            <p:grpSpPr>
              <a:xfrm>
                <a:off x="345" y="1536"/>
                <a:ext cx="374" cy="384"/>
                <a:chOff x="345" y="1536"/>
                <a:chExt cx="374" cy="384"/>
              </a:xfrm>
            </p:grpSpPr>
            <p:sp>
              <p:nvSpPr>
                <p:cNvPr id="29767" name="矩形 18502"/>
                <p:cNvSpPr/>
                <p:nvPr/>
              </p:nvSpPr>
              <p:spPr>
                <a:xfrm>
                  <a:off x="38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68" name="矩形 18503"/>
                <p:cNvSpPr/>
                <p:nvPr/>
              </p:nvSpPr>
              <p:spPr>
                <a:xfrm>
                  <a:off x="34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69" name="组合 18504"/>
              <p:cNvGrpSpPr/>
              <p:nvPr/>
            </p:nvGrpSpPr>
            <p:grpSpPr>
              <a:xfrm>
                <a:off x="719" y="1536"/>
                <a:ext cx="374" cy="384"/>
                <a:chOff x="719" y="1536"/>
                <a:chExt cx="374" cy="384"/>
              </a:xfrm>
            </p:grpSpPr>
            <p:sp>
              <p:nvSpPr>
                <p:cNvPr id="29770" name="矩形 18505"/>
                <p:cNvSpPr/>
                <p:nvPr/>
              </p:nvSpPr>
              <p:spPr>
                <a:xfrm>
                  <a:off x="76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71" name="矩形 18506"/>
                <p:cNvSpPr/>
                <p:nvPr/>
              </p:nvSpPr>
              <p:spPr>
                <a:xfrm>
                  <a:off x="71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72" name="组合 18507"/>
              <p:cNvGrpSpPr/>
              <p:nvPr/>
            </p:nvGrpSpPr>
            <p:grpSpPr>
              <a:xfrm>
                <a:off x="1093" y="1536"/>
                <a:ext cx="374" cy="384"/>
                <a:chOff x="1093" y="1536"/>
                <a:chExt cx="374" cy="384"/>
              </a:xfrm>
            </p:grpSpPr>
            <p:sp>
              <p:nvSpPr>
                <p:cNvPr id="29773" name="矩形 18508"/>
                <p:cNvSpPr/>
                <p:nvPr/>
              </p:nvSpPr>
              <p:spPr>
                <a:xfrm>
                  <a:off x="113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74" name="矩形 18509"/>
                <p:cNvSpPr/>
                <p:nvPr/>
              </p:nvSpPr>
              <p:spPr>
                <a:xfrm>
                  <a:off x="109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75" name="组合 18510"/>
              <p:cNvGrpSpPr/>
              <p:nvPr/>
            </p:nvGrpSpPr>
            <p:grpSpPr>
              <a:xfrm>
                <a:off x="1467" y="1536"/>
                <a:ext cx="374" cy="384"/>
                <a:chOff x="1467" y="1536"/>
                <a:chExt cx="374" cy="384"/>
              </a:xfrm>
            </p:grpSpPr>
            <p:sp>
              <p:nvSpPr>
                <p:cNvPr id="29776" name="矩形 18511"/>
                <p:cNvSpPr/>
                <p:nvPr/>
              </p:nvSpPr>
              <p:spPr>
                <a:xfrm>
                  <a:off x="151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77" name="矩形 18512"/>
                <p:cNvSpPr/>
                <p:nvPr/>
              </p:nvSpPr>
              <p:spPr>
                <a:xfrm>
                  <a:off x="146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78" name="组合 18513"/>
              <p:cNvGrpSpPr/>
              <p:nvPr/>
            </p:nvGrpSpPr>
            <p:grpSpPr>
              <a:xfrm>
                <a:off x="0" y="1920"/>
                <a:ext cx="345" cy="384"/>
                <a:chOff x="0" y="1920"/>
                <a:chExt cx="345" cy="384"/>
              </a:xfrm>
            </p:grpSpPr>
            <p:sp>
              <p:nvSpPr>
                <p:cNvPr id="29779" name="矩形 18514"/>
                <p:cNvSpPr/>
                <p:nvPr/>
              </p:nvSpPr>
              <p:spPr>
                <a:xfrm>
                  <a:off x="43" y="192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80" name="矩形 18515"/>
                <p:cNvSpPr/>
                <p:nvPr/>
              </p:nvSpPr>
              <p:spPr>
                <a:xfrm>
                  <a:off x="0" y="192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81" name="组合 18516"/>
              <p:cNvGrpSpPr/>
              <p:nvPr/>
            </p:nvGrpSpPr>
            <p:grpSpPr>
              <a:xfrm>
                <a:off x="345" y="1920"/>
                <a:ext cx="374" cy="384"/>
                <a:chOff x="345" y="1920"/>
                <a:chExt cx="374" cy="384"/>
              </a:xfrm>
            </p:grpSpPr>
            <p:sp>
              <p:nvSpPr>
                <p:cNvPr id="29782" name="矩形 18517"/>
                <p:cNvSpPr/>
                <p:nvPr/>
              </p:nvSpPr>
              <p:spPr>
                <a:xfrm>
                  <a:off x="38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83" name="矩形 18518"/>
                <p:cNvSpPr/>
                <p:nvPr/>
              </p:nvSpPr>
              <p:spPr>
                <a:xfrm>
                  <a:off x="34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84" name="组合 18519"/>
              <p:cNvGrpSpPr/>
              <p:nvPr/>
            </p:nvGrpSpPr>
            <p:grpSpPr>
              <a:xfrm>
                <a:off x="719" y="1920"/>
                <a:ext cx="374" cy="384"/>
                <a:chOff x="719" y="1920"/>
                <a:chExt cx="374" cy="384"/>
              </a:xfrm>
            </p:grpSpPr>
            <p:sp>
              <p:nvSpPr>
                <p:cNvPr id="29785" name="矩形 18520"/>
                <p:cNvSpPr/>
                <p:nvPr/>
              </p:nvSpPr>
              <p:spPr>
                <a:xfrm>
                  <a:off x="76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86" name="矩形 18521"/>
                <p:cNvSpPr/>
                <p:nvPr/>
              </p:nvSpPr>
              <p:spPr>
                <a:xfrm>
                  <a:off x="71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87" name="组合 18522"/>
              <p:cNvGrpSpPr/>
              <p:nvPr/>
            </p:nvGrpSpPr>
            <p:grpSpPr>
              <a:xfrm>
                <a:off x="1093" y="1920"/>
                <a:ext cx="374" cy="384"/>
                <a:chOff x="1093" y="1920"/>
                <a:chExt cx="374" cy="384"/>
              </a:xfrm>
            </p:grpSpPr>
            <p:sp>
              <p:nvSpPr>
                <p:cNvPr id="29788" name="矩形 18523"/>
                <p:cNvSpPr/>
                <p:nvPr/>
              </p:nvSpPr>
              <p:spPr>
                <a:xfrm>
                  <a:off x="113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89" name="矩形 18524"/>
                <p:cNvSpPr/>
                <p:nvPr/>
              </p:nvSpPr>
              <p:spPr>
                <a:xfrm>
                  <a:off x="109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90" name="组合 18525"/>
              <p:cNvGrpSpPr/>
              <p:nvPr/>
            </p:nvGrpSpPr>
            <p:grpSpPr>
              <a:xfrm>
                <a:off x="1467" y="1920"/>
                <a:ext cx="374" cy="384"/>
                <a:chOff x="1467" y="1920"/>
                <a:chExt cx="374" cy="384"/>
              </a:xfrm>
            </p:grpSpPr>
            <p:sp>
              <p:nvSpPr>
                <p:cNvPr id="29791" name="矩形 18526"/>
                <p:cNvSpPr/>
                <p:nvPr/>
              </p:nvSpPr>
              <p:spPr>
                <a:xfrm>
                  <a:off x="151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92" name="矩形 18527"/>
                <p:cNvSpPr/>
                <p:nvPr/>
              </p:nvSpPr>
              <p:spPr>
                <a:xfrm>
                  <a:off x="146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93" name="组合 18528"/>
              <p:cNvGrpSpPr/>
              <p:nvPr/>
            </p:nvGrpSpPr>
            <p:grpSpPr>
              <a:xfrm>
                <a:off x="0" y="2304"/>
                <a:ext cx="345" cy="384"/>
                <a:chOff x="0" y="2304"/>
                <a:chExt cx="345" cy="384"/>
              </a:xfrm>
            </p:grpSpPr>
            <p:sp>
              <p:nvSpPr>
                <p:cNvPr id="29794" name="矩形 18529"/>
                <p:cNvSpPr/>
                <p:nvPr/>
              </p:nvSpPr>
              <p:spPr>
                <a:xfrm>
                  <a:off x="43" y="230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95" name="矩形 18530"/>
                <p:cNvSpPr/>
                <p:nvPr/>
              </p:nvSpPr>
              <p:spPr>
                <a:xfrm>
                  <a:off x="0" y="230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96" name="组合 18531"/>
              <p:cNvGrpSpPr/>
              <p:nvPr/>
            </p:nvGrpSpPr>
            <p:grpSpPr>
              <a:xfrm>
                <a:off x="345" y="2304"/>
                <a:ext cx="374" cy="384"/>
                <a:chOff x="345" y="2304"/>
                <a:chExt cx="374" cy="384"/>
              </a:xfrm>
            </p:grpSpPr>
            <p:sp>
              <p:nvSpPr>
                <p:cNvPr id="29797" name="矩形 18532"/>
                <p:cNvSpPr/>
                <p:nvPr/>
              </p:nvSpPr>
              <p:spPr>
                <a:xfrm>
                  <a:off x="38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98" name="矩形 18533"/>
                <p:cNvSpPr/>
                <p:nvPr/>
              </p:nvSpPr>
              <p:spPr>
                <a:xfrm>
                  <a:off x="34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99" name="组合 18534"/>
              <p:cNvGrpSpPr/>
              <p:nvPr/>
            </p:nvGrpSpPr>
            <p:grpSpPr>
              <a:xfrm>
                <a:off x="719" y="2304"/>
                <a:ext cx="374" cy="384"/>
                <a:chOff x="719" y="2304"/>
                <a:chExt cx="374" cy="384"/>
              </a:xfrm>
            </p:grpSpPr>
            <p:sp>
              <p:nvSpPr>
                <p:cNvPr id="29800" name="矩形 18535"/>
                <p:cNvSpPr/>
                <p:nvPr/>
              </p:nvSpPr>
              <p:spPr>
                <a:xfrm>
                  <a:off x="76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01" name="矩形 18536"/>
                <p:cNvSpPr/>
                <p:nvPr/>
              </p:nvSpPr>
              <p:spPr>
                <a:xfrm>
                  <a:off x="71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02" name="组合 18537"/>
              <p:cNvGrpSpPr/>
              <p:nvPr/>
            </p:nvGrpSpPr>
            <p:grpSpPr>
              <a:xfrm>
                <a:off x="1093" y="2304"/>
                <a:ext cx="374" cy="384"/>
                <a:chOff x="1093" y="2304"/>
                <a:chExt cx="374" cy="384"/>
              </a:xfrm>
            </p:grpSpPr>
            <p:sp>
              <p:nvSpPr>
                <p:cNvPr id="29803" name="矩形 18538"/>
                <p:cNvSpPr/>
                <p:nvPr/>
              </p:nvSpPr>
              <p:spPr>
                <a:xfrm>
                  <a:off x="113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04" name="矩形 18539"/>
                <p:cNvSpPr/>
                <p:nvPr/>
              </p:nvSpPr>
              <p:spPr>
                <a:xfrm>
                  <a:off x="109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05" name="组合 18540"/>
              <p:cNvGrpSpPr/>
              <p:nvPr/>
            </p:nvGrpSpPr>
            <p:grpSpPr>
              <a:xfrm>
                <a:off x="1467" y="2304"/>
                <a:ext cx="374" cy="384"/>
                <a:chOff x="1467" y="2304"/>
                <a:chExt cx="374" cy="384"/>
              </a:xfrm>
            </p:grpSpPr>
            <p:sp>
              <p:nvSpPr>
                <p:cNvPr id="29806" name="矩形 18541"/>
                <p:cNvSpPr/>
                <p:nvPr/>
              </p:nvSpPr>
              <p:spPr>
                <a:xfrm>
                  <a:off x="151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07" name="矩形 18542"/>
                <p:cNvSpPr/>
                <p:nvPr/>
              </p:nvSpPr>
              <p:spPr>
                <a:xfrm>
                  <a:off x="146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08" name="组合 18543"/>
              <p:cNvGrpSpPr/>
              <p:nvPr/>
            </p:nvGrpSpPr>
            <p:grpSpPr>
              <a:xfrm>
                <a:off x="0" y="2688"/>
                <a:ext cx="345" cy="384"/>
                <a:chOff x="0" y="2688"/>
                <a:chExt cx="345" cy="384"/>
              </a:xfrm>
            </p:grpSpPr>
            <p:sp>
              <p:nvSpPr>
                <p:cNvPr id="29809" name="矩形 18544"/>
                <p:cNvSpPr/>
                <p:nvPr/>
              </p:nvSpPr>
              <p:spPr>
                <a:xfrm>
                  <a:off x="43" y="268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10" name="矩形 18545"/>
                <p:cNvSpPr/>
                <p:nvPr/>
              </p:nvSpPr>
              <p:spPr>
                <a:xfrm>
                  <a:off x="0" y="268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11" name="组合 18546"/>
              <p:cNvGrpSpPr/>
              <p:nvPr/>
            </p:nvGrpSpPr>
            <p:grpSpPr>
              <a:xfrm>
                <a:off x="345" y="2688"/>
                <a:ext cx="374" cy="384"/>
                <a:chOff x="345" y="2688"/>
                <a:chExt cx="374" cy="384"/>
              </a:xfrm>
            </p:grpSpPr>
            <p:sp>
              <p:nvSpPr>
                <p:cNvPr id="29812" name="矩形 18547"/>
                <p:cNvSpPr/>
                <p:nvPr/>
              </p:nvSpPr>
              <p:spPr>
                <a:xfrm>
                  <a:off x="38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13" name="矩形 18548"/>
                <p:cNvSpPr/>
                <p:nvPr/>
              </p:nvSpPr>
              <p:spPr>
                <a:xfrm>
                  <a:off x="34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14" name="组合 18549"/>
              <p:cNvGrpSpPr/>
              <p:nvPr/>
            </p:nvGrpSpPr>
            <p:grpSpPr>
              <a:xfrm>
                <a:off x="719" y="2688"/>
                <a:ext cx="374" cy="384"/>
                <a:chOff x="719" y="2688"/>
                <a:chExt cx="374" cy="384"/>
              </a:xfrm>
            </p:grpSpPr>
            <p:sp>
              <p:nvSpPr>
                <p:cNvPr id="29815" name="矩形 18550"/>
                <p:cNvSpPr/>
                <p:nvPr/>
              </p:nvSpPr>
              <p:spPr>
                <a:xfrm>
                  <a:off x="76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16" name="矩形 18551"/>
                <p:cNvSpPr/>
                <p:nvPr/>
              </p:nvSpPr>
              <p:spPr>
                <a:xfrm>
                  <a:off x="71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17" name="组合 18552"/>
              <p:cNvGrpSpPr/>
              <p:nvPr/>
            </p:nvGrpSpPr>
            <p:grpSpPr>
              <a:xfrm>
                <a:off x="1093" y="2688"/>
                <a:ext cx="374" cy="384"/>
                <a:chOff x="1093" y="2688"/>
                <a:chExt cx="374" cy="384"/>
              </a:xfrm>
            </p:grpSpPr>
            <p:sp>
              <p:nvSpPr>
                <p:cNvPr id="29818" name="矩形 18553"/>
                <p:cNvSpPr/>
                <p:nvPr/>
              </p:nvSpPr>
              <p:spPr>
                <a:xfrm>
                  <a:off x="113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19" name="矩形 18554"/>
                <p:cNvSpPr/>
                <p:nvPr/>
              </p:nvSpPr>
              <p:spPr>
                <a:xfrm>
                  <a:off x="109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20" name="组合 18555"/>
              <p:cNvGrpSpPr/>
              <p:nvPr/>
            </p:nvGrpSpPr>
            <p:grpSpPr>
              <a:xfrm>
                <a:off x="1467" y="2688"/>
                <a:ext cx="374" cy="384"/>
                <a:chOff x="1467" y="2688"/>
                <a:chExt cx="374" cy="384"/>
              </a:xfrm>
            </p:grpSpPr>
            <p:sp>
              <p:nvSpPr>
                <p:cNvPr id="29821" name="矩形 18556"/>
                <p:cNvSpPr/>
                <p:nvPr/>
              </p:nvSpPr>
              <p:spPr>
                <a:xfrm>
                  <a:off x="151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22" name="矩形 18557"/>
                <p:cNvSpPr/>
                <p:nvPr/>
              </p:nvSpPr>
              <p:spPr>
                <a:xfrm>
                  <a:off x="146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9823" name="矩形 18558"/>
            <p:cNvSpPr/>
            <p:nvPr/>
          </p:nvSpPr>
          <p:spPr>
            <a:xfrm>
              <a:off x="-3" y="-3"/>
              <a:ext cx="1847" cy="3078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560" name="组合 18559"/>
          <p:cNvGrpSpPr/>
          <p:nvPr/>
        </p:nvGrpSpPr>
        <p:grpSpPr>
          <a:xfrm>
            <a:off x="5880100" y="1412875"/>
            <a:ext cx="4608513" cy="3529013"/>
            <a:chOff x="-3" y="-3"/>
            <a:chExt cx="2595" cy="3078"/>
          </a:xfrm>
        </p:grpSpPr>
        <p:grpSp>
          <p:nvGrpSpPr>
            <p:cNvPr id="29825" name="组合 18560"/>
            <p:cNvGrpSpPr/>
            <p:nvPr/>
          </p:nvGrpSpPr>
          <p:grpSpPr>
            <a:xfrm>
              <a:off x="0" y="0"/>
              <a:ext cx="2589" cy="3072"/>
              <a:chOff x="0" y="0"/>
              <a:chExt cx="2589" cy="3072"/>
            </a:xfrm>
          </p:grpSpPr>
          <p:grpSp>
            <p:nvGrpSpPr>
              <p:cNvPr id="29826" name="组合 18561"/>
              <p:cNvGrpSpPr/>
              <p:nvPr/>
            </p:nvGrpSpPr>
            <p:grpSpPr>
              <a:xfrm>
                <a:off x="0" y="0"/>
                <a:ext cx="345" cy="384"/>
                <a:chOff x="0" y="0"/>
                <a:chExt cx="345" cy="384"/>
              </a:xfrm>
            </p:grpSpPr>
            <p:sp>
              <p:nvSpPr>
                <p:cNvPr id="29827" name="矩形 18562"/>
                <p:cNvSpPr/>
                <p:nvPr/>
              </p:nvSpPr>
              <p:spPr>
                <a:xfrm>
                  <a:off x="43" y="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28" name="矩形 18563"/>
                <p:cNvSpPr/>
                <p:nvPr/>
              </p:nvSpPr>
              <p:spPr>
                <a:xfrm>
                  <a:off x="0" y="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29" name="组合 18564"/>
              <p:cNvGrpSpPr/>
              <p:nvPr/>
            </p:nvGrpSpPr>
            <p:grpSpPr>
              <a:xfrm>
                <a:off x="345" y="0"/>
                <a:ext cx="374" cy="384"/>
                <a:chOff x="345" y="0"/>
                <a:chExt cx="374" cy="384"/>
              </a:xfrm>
            </p:grpSpPr>
            <p:sp>
              <p:nvSpPr>
                <p:cNvPr id="29830" name="矩形 18565"/>
                <p:cNvSpPr/>
                <p:nvPr/>
              </p:nvSpPr>
              <p:spPr>
                <a:xfrm>
                  <a:off x="38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31" name="矩形 18566"/>
                <p:cNvSpPr/>
                <p:nvPr/>
              </p:nvSpPr>
              <p:spPr>
                <a:xfrm>
                  <a:off x="34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32" name="组合 18567"/>
              <p:cNvGrpSpPr/>
              <p:nvPr/>
            </p:nvGrpSpPr>
            <p:grpSpPr>
              <a:xfrm>
                <a:off x="719" y="0"/>
                <a:ext cx="374" cy="384"/>
                <a:chOff x="719" y="0"/>
                <a:chExt cx="374" cy="384"/>
              </a:xfrm>
            </p:grpSpPr>
            <p:sp>
              <p:nvSpPr>
                <p:cNvPr id="29833" name="矩形 18568"/>
                <p:cNvSpPr/>
                <p:nvPr/>
              </p:nvSpPr>
              <p:spPr>
                <a:xfrm>
                  <a:off x="762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34" name="矩形 18569"/>
                <p:cNvSpPr/>
                <p:nvPr/>
              </p:nvSpPr>
              <p:spPr>
                <a:xfrm>
                  <a:off x="719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35" name="组合 18570"/>
              <p:cNvGrpSpPr/>
              <p:nvPr/>
            </p:nvGrpSpPr>
            <p:grpSpPr>
              <a:xfrm>
                <a:off x="1093" y="0"/>
                <a:ext cx="374" cy="384"/>
                <a:chOff x="1093" y="0"/>
                <a:chExt cx="374" cy="384"/>
              </a:xfrm>
            </p:grpSpPr>
            <p:sp>
              <p:nvSpPr>
                <p:cNvPr id="29836" name="矩形 18571"/>
                <p:cNvSpPr/>
                <p:nvPr/>
              </p:nvSpPr>
              <p:spPr>
                <a:xfrm>
                  <a:off x="1136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，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37" name="矩形 18572"/>
                <p:cNvSpPr/>
                <p:nvPr/>
              </p:nvSpPr>
              <p:spPr>
                <a:xfrm>
                  <a:off x="1093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38" name="组合 18573"/>
              <p:cNvGrpSpPr/>
              <p:nvPr/>
            </p:nvGrpSpPr>
            <p:grpSpPr>
              <a:xfrm>
                <a:off x="1467" y="0"/>
                <a:ext cx="374" cy="384"/>
                <a:chOff x="1467" y="0"/>
                <a:chExt cx="374" cy="384"/>
              </a:xfrm>
            </p:grpSpPr>
            <p:sp>
              <p:nvSpPr>
                <p:cNvPr id="29839" name="矩形 18574"/>
                <p:cNvSpPr/>
                <p:nvPr/>
              </p:nvSpPr>
              <p:spPr>
                <a:xfrm>
                  <a:off x="1510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40" name="矩形 18575"/>
                <p:cNvSpPr/>
                <p:nvPr/>
              </p:nvSpPr>
              <p:spPr>
                <a:xfrm>
                  <a:off x="1467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41" name="组合 18576"/>
              <p:cNvGrpSpPr/>
              <p:nvPr/>
            </p:nvGrpSpPr>
            <p:grpSpPr>
              <a:xfrm>
                <a:off x="1841" y="0"/>
                <a:ext cx="374" cy="384"/>
                <a:chOff x="1841" y="0"/>
                <a:chExt cx="374" cy="384"/>
              </a:xfrm>
            </p:grpSpPr>
            <p:sp>
              <p:nvSpPr>
                <p:cNvPr id="29842" name="矩形 18577"/>
                <p:cNvSpPr/>
                <p:nvPr/>
              </p:nvSpPr>
              <p:spPr>
                <a:xfrm>
                  <a:off x="1884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43" name="矩形 18578"/>
                <p:cNvSpPr/>
                <p:nvPr/>
              </p:nvSpPr>
              <p:spPr>
                <a:xfrm>
                  <a:off x="1841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44" name="组合 18579"/>
              <p:cNvGrpSpPr/>
              <p:nvPr/>
            </p:nvGrpSpPr>
            <p:grpSpPr>
              <a:xfrm>
                <a:off x="2215" y="0"/>
                <a:ext cx="374" cy="384"/>
                <a:chOff x="2215" y="0"/>
                <a:chExt cx="374" cy="384"/>
              </a:xfrm>
            </p:grpSpPr>
            <p:sp>
              <p:nvSpPr>
                <p:cNvPr id="29845" name="矩形 18580"/>
                <p:cNvSpPr/>
                <p:nvPr/>
              </p:nvSpPr>
              <p:spPr>
                <a:xfrm>
                  <a:off x="225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46" name="矩形 18581"/>
                <p:cNvSpPr/>
                <p:nvPr/>
              </p:nvSpPr>
              <p:spPr>
                <a:xfrm>
                  <a:off x="221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47" name="组合 18582"/>
              <p:cNvGrpSpPr/>
              <p:nvPr/>
            </p:nvGrpSpPr>
            <p:grpSpPr>
              <a:xfrm>
                <a:off x="0" y="384"/>
                <a:ext cx="345" cy="384"/>
                <a:chOff x="0" y="384"/>
                <a:chExt cx="345" cy="384"/>
              </a:xfrm>
            </p:grpSpPr>
            <p:sp>
              <p:nvSpPr>
                <p:cNvPr id="29848" name="矩形 18583"/>
                <p:cNvSpPr/>
                <p:nvPr/>
              </p:nvSpPr>
              <p:spPr>
                <a:xfrm>
                  <a:off x="43" y="38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49" name="矩形 18584"/>
                <p:cNvSpPr/>
                <p:nvPr/>
              </p:nvSpPr>
              <p:spPr>
                <a:xfrm>
                  <a:off x="0" y="38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50" name="组合 18585"/>
              <p:cNvGrpSpPr/>
              <p:nvPr/>
            </p:nvGrpSpPr>
            <p:grpSpPr>
              <a:xfrm>
                <a:off x="345" y="384"/>
                <a:ext cx="374" cy="384"/>
                <a:chOff x="345" y="384"/>
                <a:chExt cx="374" cy="384"/>
              </a:xfrm>
            </p:grpSpPr>
            <p:sp>
              <p:nvSpPr>
                <p:cNvPr id="29851" name="矩形 18586"/>
                <p:cNvSpPr/>
                <p:nvPr/>
              </p:nvSpPr>
              <p:spPr>
                <a:xfrm>
                  <a:off x="38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52" name="矩形 18587"/>
                <p:cNvSpPr/>
                <p:nvPr/>
              </p:nvSpPr>
              <p:spPr>
                <a:xfrm>
                  <a:off x="34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53" name="组合 18588"/>
              <p:cNvGrpSpPr/>
              <p:nvPr/>
            </p:nvGrpSpPr>
            <p:grpSpPr>
              <a:xfrm>
                <a:off x="719" y="384"/>
                <a:ext cx="374" cy="384"/>
                <a:chOff x="719" y="384"/>
                <a:chExt cx="374" cy="384"/>
              </a:xfrm>
            </p:grpSpPr>
            <p:sp>
              <p:nvSpPr>
                <p:cNvPr id="29854" name="矩形 18589"/>
                <p:cNvSpPr/>
                <p:nvPr/>
              </p:nvSpPr>
              <p:spPr>
                <a:xfrm>
                  <a:off x="76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55" name="矩形 18590"/>
                <p:cNvSpPr/>
                <p:nvPr/>
              </p:nvSpPr>
              <p:spPr>
                <a:xfrm>
                  <a:off x="71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56" name="组合 18591"/>
              <p:cNvGrpSpPr/>
              <p:nvPr/>
            </p:nvGrpSpPr>
            <p:grpSpPr>
              <a:xfrm>
                <a:off x="1093" y="384"/>
                <a:ext cx="374" cy="384"/>
                <a:chOff x="1093" y="384"/>
                <a:chExt cx="374" cy="384"/>
              </a:xfrm>
            </p:grpSpPr>
            <p:sp>
              <p:nvSpPr>
                <p:cNvPr id="29857" name="矩形 18592"/>
                <p:cNvSpPr/>
                <p:nvPr/>
              </p:nvSpPr>
              <p:spPr>
                <a:xfrm>
                  <a:off x="113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58" name="矩形 18593"/>
                <p:cNvSpPr/>
                <p:nvPr/>
              </p:nvSpPr>
              <p:spPr>
                <a:xfrm>
                  <a:off x="109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59" name="组合 18594"/>
              <p:cNvGrpSpPr/>
              <p:nvPr/>
            </p:nvGrpSpPr>
            <p:grpSpPr>
              <a:xfrm>
                <a:off x="1467" y="384"/>
                <a:ext cx="374" cy="384"/>
                <a:chOff x="1467" y="384"/>
                <a:chExt cx="374" cy="384"/>
              </a:xfrm>
            </p:grpSpPr>
            <p:sp>
              <p:nvSpPr>
                <p:cNvPr id="29860" name="矩形 18595"/>
                <p:cNvSpPr/>
                <p:nvPr/>
              </p:nvSpPr>
              <p:spPr>
                <a:xfrm>
                  <a:off x="151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61" name="矩形 18596"/>
                <p:cNvSpPr/>
                <p:nvPr/>
              </p:nvSpPr>
              <p:spPr>
                <a:xfrm>
                  <a:off x="146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62" name="组合 18597"/>
              <p:cNvGrpSpPr/>
              <p:nvPr/>
            </p:nvGrpSpPr>
            <p:grpSpPr>
              <a:xfrm>
                <a:off x="1841" y="384"/>
                <a:ext cx="374" cy="384"/>
                <a:chOff x="1841" y="384"/>
                <a:chExt cx="374" cy="384"/>
              </a:xfrm>
            </p:grpSpPr>
            <p:sp>
              <p:nvSpPr>
                <p:cNvPr id="29863" name="矩形 18598"/>
                <p:cNvSpPr/>
                <p:nvPr/>
              </p:nvSpPr>
              <p:spPr>
                <a:xfrm>
                  <a:off x="188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64" name="矩形 18599"/>
                <p:cNvSpPr/>
                <p:nvPr/>
              </p:nvSpPr>
              <p:spPr>
                <a:xfrm>
                  <a:off x="184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65" name="组合 18600"/>
              <p:cNvGrpSpPr/>
              <p:nvPr/>
            </p:nvGrpSpPr>
            <p:grpSpPr>
              <a:xfrm>
                <a:off x="2215" y="384"/>
                <a:ext cx="374" cy="384"/>
                <a:chOff x="2215" y="384"/>
                <a:chExt cx="374" cy="384"/>
              </a:xfrm>
            </p:grpSpPr>
            <p:sp>
              <p:nvSpPr>
                <p:cNvPr id="29866" name="矩形 18601"/>
                <p:cNvSpPr/>
                <p:nvPr/>
              </p:nvSpPr>
              <p:spPr>
                <a:xfrm>
                  <a:off x="225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67" name="矩形 18602"/>
                <p:cNvSpPr/>
                <p:nvPr/>
              </p:nvSpPr>
              <p:spPr>
                <a:xfrm>
                  <a:off x="221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68" name="组合 18603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29869" name="矩形 18604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70" name="矩形 18605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71" name="组合 18606"/>
              <p:cNvGrpSpPr/>
              <p:nvPr/>
            </p:nvGrpSpPr>
            <p:grpSpPr>
              <a:xfrm>
                <a:off x="345" y="768"/>
                <a:ext cx="374" cy="384"/>
                <a:chOff x="345" y="768"/>
                <a:chExt cx="374" cy="384"/>
              </a:xfrm>
            </p:grpSpPr>
            <p:sp>
              <p:nvSpPr>
                <p:cNvPr id="29872" name="矩形 18607"/>
                <p:cNvSpPr/>
                <p:nvPr/>
              </p:nvSpPr>
              <p:spPr>
                <a:xfrm>
                  <a:off x="38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73" name="矩形 18608"/>
                <p:cNvSpPr/>
                <p:nvPr/>
              </p:nvSpPr>
              <p:spPr>
                <a:xfrm>
                  <a:off x="34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74" name="组合 18609"/>
              <p:cNvGrpSpPr/>
              <p:nvPr/>
            </p:nvGrpSpPr>
            <p:grpSpPr>
              <a:xfrm>
                <a:off x="719" y="768"/>
                <a:ext cx="374" cy="384"/>
                <a:chOff x="719" y="768"/>
                <a:chExt cx="374" cy="384"/>
              </a:xfrm>
            </p:grpSpPr>
            <p:sp>
              <p:nvSpPr>
                <p:cNvPr id="29875" name="矩形 18610"/>
                <p:cNvSpPr/>
                <p:nvPr/>
              </p:nvSpPr>
              <p:spPr>
                <a:xfrm>
                  <a:off x="76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76" name="矩形 18611"/>
                <p:cNvSpPr/>
                <p:nvPr/>
              </p:nvSpPr>
              <p:spPr>
                <a:xfrm>
                  <a:off x="71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77" name="组合 18612"/>
              <p:cNvGrpSpPr/>
              <p:nvPr/>
            </p:nvGrpSpPr>
            <p:grpSpPr>
              <a:xfrm>
                <a:off x="1093" y="768"/>
                <a:ext cx="374" cy="384"/>
                <a:chOff x="1093" y="768"/>
                <a:chExt cx="374" cy="384"/>
              </a:xfrm>
            </p:grpSpPr>
            <p:sp>
              <p:nvSpPr>
                <p:cNvPr id="29878" name="矩形 18613"/>
                <p:cNvSpPr/>
                <p:nvPr/>
              </p:nvSpPr>
              <p:spPr>
                <a:xfrm>
                  <a:off x="113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79" name="矩形 18614"/>
                <p:cNvSpPr/>
                <p:nvPr/>
              </p:nvSpPr>
              <p:spPr>
                <a:xfrm>
                  <a:off x="109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80" name="组合 18615"/>
              <p:cNvGrpSpPr/>
              <p:nvPr/>
            </p:nvGrpSpPr>
            <p:grpSpPr>
              <a:xfrm>
                <a:off x="1467" y="768"/>
                <a:ext cx="374" cy="384"/>
                <a:chOff x="1467" y="768"/>
                <a:chExt cx="374" cy="384"/>
              </a:xfrm>
            </p:grpSpPr>
            <p:sp>
              <p:nvSpPr>
                <p:cNvPr id="29881" name="矩形 18616"/>
                <p:cNvSpPr/>
                <p:nvPr/>
              </p:nvSpPr>
              <p:spPr>
                <a:xfrm>
                  <a:off x="151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82" name="矩形 18617"/>
                <p:cNvSpPr/>
                <p:nvPr/>
              </p:nvSpPr>
              <p:spPr>
                <a:xfrm>
                  <a:off x="146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83" name="组合 18618"/>
              <p:cNvGrpSpPr/>
              <p:nvPr/>
            </p:nvGrpSpPr>
            <p:grpSpPr>
              <a:xfrm>
                <a:off x="1841" y="768"/>
                <a:ext cx="374" cy="384"/>
                <a:chOff x="1841" y="768"/>
                <a:chExt cx="374" cy="384"/>
              </a:xfrm>
            </p:grpSpPr>
            <p:sp>
              <p:nvSpPr>
                <p:cNvPr id="29884" name="矩形 18619"/>
                <p:cNvSpPr/>
                <p:nvPr/>
              </p:nvSpPr>
              <p:spPr>
                <a:xfrm>
                  <a:off x="188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85" name="矩形 18620"/>
                <p:cNvSpPr/>
                <p:nvPr/>
              </p:nvSpPr>
              <p:spPr>
                <a:xfrm>
                  <a:off x="184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86" name="组合 18621"/>
              <p:cNvGrpSpPr/>
              <p:nvPr/>
            </p:nvGrpSpPr>
            <p:grpSpPr>
              <a:xfrm>
                <a:off x="2215" y="768"/>
                <a:ext cx="374" cy="384"/>
                <a:chOff x="2215" y="768"/>
                <a:chExt cx="374" cy="384"/>
              </a:xfrm>
            </p:grpSpPr>
            <p:sp>
              <p:nvSpPr>
                <p:cNvPr id="29887" name="矩形 18622"/>
                <p:cNvSpPr/>
                <p:nvPr/>
              </p:nvSpPr>
              <p:spPr>
                <a:xfrm>
                  <a:off x="225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88" name="矩形 18623"/>
                <p:cNvSpPr/>
                <p:nvPr/>
              </p:nvSpPr>
              <p:spPr>
                <a:xfrm>
                  <a:off x="221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89" name="组合 18624"/>
              <p:cNvGrpSpPr/>
              <p:nvPr/>
            </p:nvGrpSpPr>
            <p:grpSpPr>
              <a:xfrm>
                <a:off x="0" y="1152"/>
                <a:ext cx="345" cy="384"/>
                <a:chOff x="0" y="1152"/>
                <a:chExt cx="345" cy="384"/>
              </a:xfrm>
            </p:grpSpPr>
            <p:sp>
              <p:nvSpPr>
                <p:cNvPr id="29890" name="矩形 18625"/>
                <p:cNvSpPr/>
                <p:nvPr/>
              </p:nvSpPr>
              <p:spPr>
                <a:xfrm>
                  <a:off x="43" y="115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91" name="矩形 18626"/>
                <p:cNvSpPr/>
                <p:nvPr/>
              </p:nvSpPr>
              <p:spPr>
                <a:xfrm>
                  <a:off x="0" y="115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92" name="组合 18627"/>
              <p:cNvGrpSpPr/>
              <p:nvPr/>
            </p:nvGrpSpPr>
            <p:grpSpPr>
              <a:xfrm>
                <a:off x="345" y="1152"/>
                <a:ext cx="374" cy="384"/>
                <a:chOff x="345" y="1152"/>
                <a:chExt cx="374" cy="384"/>
              </a:xfrm>
            </p:grpSpPr>
            <p:sp>
              <p:nvSpPr>
                <p:cNvPr id="29893" name="矩形 18628"/>
                <p:cNvSpPr/>
                <p:nvPr/>
              </p:nvSpPr>
              <p:spPr>
                <a:xfrm>
                  <a:off x="38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94" name="矩形 18629"/>
                <p:cNvSpPr/>
                <p:nvPr/>
              </p:nvSpPr>
              <p:spPr>
                <a:xfrm>
                  <a:off x="34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95" name="组合 18630"/>
              <p:cNvGrpSpPr/>
              <p:nvPr/>
            </p:nvGrpSpPr>
            <p:grpSpPr>
              <a:xfrm>
                <a:off x="719" y="1152"/>
                <a:ext cx="374" cy="384"/>
                <a:chOff x="719" y="1152"/>
                <a:chExt cx="374" cy="384"/>
              </a:xfrm>
            </p:grpSpPr>
            <p:sp>
              <p:nvSpPr>
                <p:cNvPr id="29896" name="矩形 18631"/>
                <p:cNvSpPr/>
                <p:nvPr/>
              </p:nvSpPr>
              <p:spPr>
                <a:xfrm>
                  <a:off x="76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97" name="矩形 18632"/>
                <p:cNvSpPr/>
                <p:nvPr/>
              </p:nvSpPr>
              <p:spPr>
                <a:xfrm>
                  <a:off x="71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98" name="组合 18633"/>
              <p:cNvGrpSpPr/>
              <p:nvPr/>
            </p:nvGrpSpPr>
            <p:grpSpPr>
              <a:xfrm>
                <a:off x="1093" y="1152"/>
                <a:ext cx="374" cy="384"/>
                <a:chOff x="1093" y="1152"/>
                <a:chExt cx="374" cy="384"/>
              </a:xfrm>
            </p:grpSpPr>
            <p:sp>
              <p:nvSpPr>
                <p:cNvPr id="29899" name="矩形 18634"/>
                <p:cNvSpPr/>
                <p:nvPr/>
              </p:nvSpPr>
              <p:spPr>
                <a:xfrm>
                  <a:off x="113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00" name="矩形 18635"/>
                <p:cNvSpPr/>
                <p:nvPr/>
              </p:nvSpPr>
              <p:spPr>
                <a:xfrm>
                  <a:off x="109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01" name="组合 18636"/>
              <p:cNvGrpSpPr/>
              <p:nvPr/>
            </p:nvGrpSpPr>
            <p:grpSpPr>
              <a:xfrm>
                <a:off x="1467" y="1152"/>
                <a:ext cx="374" cy="384"/>
                <a:chOff x="1467" y="1152"/>
                <a:chExt cx="374" cy="384"/>
              </a:xfrm>
            </p:grpSpPr>
            <p:sp>
              <p:nvSpPr>
                <p:cNvPr id="29902" name="矩形 18637"/>
                <p:cNvSpPr/>
                <p:nvPr/>
              </p:nvSpPr>
              <p:spPr>
                <a:xfrm>
                  <a:off x="151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03" name="矩形 18638"/>
                <p:cNvSpPr/>
                <p:nvPr/>
              </p:nvSpPr>
              <p:spPr>
                <a:xfrm>
                  <a:off x="146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04" name="组合 18639"/>
              <p:cNvGrpSpPr/>
              <p:nvPr/>
            </p:nvGrpSpPr>
            <p:grpSpPr>
              <a:xfrm>
                <a:off x="1841" y="1152"/>
                <a:ext cx="374" cy="384"/>
                <a:chOff x="1841" y="1152"/>
                <a:chExt cx="374" cy="384"/>
              </a:xfrm>
            </p:grpSpPr>
            <p:sp>
              <p:nvSpPr>
                <p:cNvPr id="29905" name="矩形 18640"/>
                <p:cNvSpPr/>
                <p:nvPr/>
              </p:nvSpPr>
              <p:spPr>
                <a:xfrm>
                  <a:off x="188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06" name="矩形 18641"/>
                <p:cNvSpPr/>
                <p:nvPr/>
              </p:nvSpPr>
              <p:spPr>
                <a:xfrm>
                  <a:off x="184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07" name="组合 18642"/>
              <p:cNvGrpSpPr/>
              <p:nvPr/>
            </p:nvGrpSpPr>
            <p:grpSpPr>
              <a:xfrm>
                <a:off x="2215" y="1152"/>
                <a:ext cx="374" cy="384"/>
                <a:chOff x="2215" y="1152"/>
                <a:chExt cx="374" cy="384"/>
              </a:xfrm>
            </p:grpSpPr>
            <p:sp>
              <p:nvSpPr>
                <p:cNvPr id="29908" name="矩形 18643"/>
                <p:cNvSpPr/>
                <p:nvPr/>
              </p:nvSpPr>
              <p:spPr>
                <a:xfrm>
                  <a:off x="225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09" name="矩形 18644"/>
                <p:cNvSpPr/>
                <p:nvPr/>
              </p:nvSpPr>
              <p:spPr>
                <a:xfrm>
                  <a:off x="221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10" name="组合 18645"/>
              <p:cNvGrpSpPr/>
              <p:nvPr/>
            </p:nvGrpSpPr>
            <p:grpSpPr>
              <a:xfrm>
                <a:off x="0" y="1536"/>
                <a:ext cx="345" cy="384"/>
                <a:chOff x="0" y="1536"/>
                <a:chExt cx="345" cy="384"/>
              </a:xfrm>
            </p:grpSpPr>
            <p:sp>
              <p:nvSpPr>
                <p:cNvPr id="29911" name="矩形 18646"/>
                <p:cNvSpPr/>
                <p:nvPr/>
              </p:nvSpPr>
              <p:spPr>
                <a:xfrm>
                  <a:off x="43" y="153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12" name="矩形 18647"/>
                <p:cNvSpPr/>
                <p:nvPr/>
              </p:nvSpPr>
              <p:spPr>
                <a:xfrm>
                  <a:off x="0" y="153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13" name="组合 18648"/>
              <p:cNvGrpSpPr/>
              <p:nvPr/>
            </p:nvGrpSpPr>
            <p:grpSpPr>
              <a:xfrm>
                <a:off x="345" y="1536"/>
                <a:ext cx="374" cy="384"/>
                <a:chOff x="345" y="1536"/>
                <a:chExt cx="374" cy="384"/>
              </a:xfrm>
            </p:grpSpPr>
            <p:sp>
              <p:nvSpPr>
                <p:cNvPr id="29914" name="矩形 18649"/>
                <p:cNvSpPr/>
                <p:nvPr/>
              </p:nvSpPr>
              <p:spPr>
                <a:xfrm>
                  <a:off x="38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15" name="矩形 18650"/>
                <p:cNvSpPr/>
                <p:nvPr/>
              </p:nvSpPr>
              <p:spPr>
                <a:xfrm>
                  <a:off x="34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16" name="组合 18651"/>
              <p:cNvGrpSpPr/>
              <p:nvPr/>
            </p:nvGrpSpPr>
            <p:grpSpPr>
              <a:xfrm>
                <a:off x="719" y="1536"/>
                <a:ext cx="374" cy="384"/>
                <a:chOff x="719" y="1536"/>
                <a:chExt cx="374" cy="384"/>
              </a:xfrm>
            </p:grpSpPr>
            <p:sp>
              <p:nvSpPr>
                <p:cNvPr id="29917" name="矩形 18652"/>
                <p:cNvSpPr/>
                <p:nvPr/>
              </p:nvSpPr>
              <p:spPr>
                <a:xfrm>
                  <a:off x="76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18" name="矩形 18653"/>
                <p:cNvSpPr/>
                <p:nvPr/>
              </p:nvSpPr>
              <p:spPr>
                <a:xfrm>
                  <a:off x="71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19" name="组合 18654"/>
              <p:cNvGrpSpPr/>
              <p:nvPr/>
            </p:nvGrpSpPr>
            <p:grpSpPr>
              <a:xfrm>
                <a:off x="1093" y="1536"/>
                <a:ext cx="374" cy="384"/>
                <a:chOff x="1093" y="1536"/>
                <a:chExt cx="374" cy="384"/>
              </a:xfrm>
            </p:grpSpPr>
            <p:sp>
              <p:nvSpPr>
                <p:cNvPr id="29920" name="矩形 18655"/>
                <p:cNvSpPr/>
                <p:nvPr/>
              </p:nvSpPr>
              <p:spPr>
                <a:xfrm>
                  <a:off x="113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21" name="矩形 18656"/>
                <p:cNvSpPr/>
                <p:nvPr/>
              </p:nvSpPr>
              <p:spPr>
                <a:xfrm>
                  <a:off x="109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22" name="组合 18657"/>
              <p:cNvGrpSpPr/>
              <p:nvPr/>
            </p:nvGrpSpPr>
            <p:grpSpPr>
              <a:xfrm>
                <a:off x="1467" y="1536"/>
                <a:ext cx="374" cy="384"/>
                <a:chOff x="1467" y="1536"/>
                <a:chExt cx="374" cy="384"/>
              </a:xfrm>
            </p:grpSpPr>
            <p:sp>
              <p:nvSpPr>
                <p:cNvPr id="29923" name="矩形 18658"/>
                <p:cNvSpPr/>
                <p:nvPr/>
              </p:nvSpPr>
              <p:spPr>
                <a:xfrm>
                  <a:off x="151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24" name="矩形 18659"/>
                <p:cNvSpPr/>
                <p:nvPr/>
              </p:nvSpPr>
              <p:spPr>
                <a:xfrm>
                  <a:off x="146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25" name="组合 18660"/>
              <p:cNvGrpSpPr/>
              <p:nvPr/>
            </p:nvGrpSpPr>
            <p:grpSpPr>
              <a:xfrm>
                <a:off x="1841" y="1536"/>
                <a:ext cx="374" cy="384"/>
                <a:chOff x="1841" y="1536"/>
                <a:chExt cx="374" cy="384"/>
              </a:xfrm>
            </p:grpSpPr>
            <p:sp>
              <p:nvSpPr>
                <p:cNvPr id="29926" name="矩形 18661"/>
                <p:cNvSpPr/>
                <p:nvPr/>
              </p:nvSpPr>
              <p:spPr>
                <a:xfrm>
                  <a:off x="188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27" name="矩形 18662"/>
                <p:cNvSpPr/>
                <p:nvPr/>
              </p:nvSpPr>
              <p:spPr>
                <a:xfrm>
                  <a:off x="184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28" name="组合 18663"/>
              <p:cNvGrpSpPr/>
              <p:nvPr/>
            </p:nvGrpSpPr>
            <p:grpSpPr>
              <a:xfrm>
                <a:off x="2215" y="1536"/>
                <a:ext cx="374" cy="384"/>
                <a:chOff x="2215" y="1536"/>
                <a:chExt cx="374" cy="384"/>
              </a:xfrm>
            </p:grpSpPr>
            <p:sp>
              <p:nvSpPr>
                <p:cNvPr id="29929" name="矩形 18664"/>
                <p:cNvSpPr/>
                <p:nvPr/>
              </p:nvSpPr>
              <p:spPr>
                <a:xfrm>
                  <a:off x="225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30" name="矩形 18665"/>
                <p:cNvSpPr/>
                <p:nvPr/>
              </p:nvSpPr>
              <p:spPr>
                <a:xfrm>
                  <a:off x="221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31" name="组合 18666"/>
              <p:cNvGrpSpPr/>
              <p:nvPr/>
            </p:nvGrpSpPr>
            <p:grpSpPr>
              <a:xfrm>
                <a:off x="0" y="1920"/>
                <a:ext cx="345" cy="384"/>
                <a:chOff x="0" y="1920"/>
                <a:chExt cx="345" cy="384"/>
              </a:xfrm>
            </p:grpSpPr>
            <p:sp>
              <p:nvSpPr>
                <p:cNvPr id="29932" name="矩形 18667"/>
                <p:cNvSpPr/>
                <p:nvPr/>
              </p:nvSpPr>
              <p:spPr>
                <a:xfrm>
                  <a:off x="43" y="192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33" name="矩形 18668"/>
                <p:cNvSpPr/>
                <p:nvPr/>
              </p:nvSpPr>
              <p:spPr>
                <a:xfrm>
                  <a:off x="0" y="192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34" name="组合 18669"/>
              <p:cNvGrpSpPr/>
              <p:nvPr/>
            </p:nvGrpSpPr>
            <p:grpSpPr>
              <a:xfrm>
                <a:off x="345" y="1920"/>
                <a:ext cx="374" cy="384"/>
                <a:chOff x="345" y="1920"/>
                <a:chExt cx="374" cy="384"/>
              </a:xfrm>
            </p:grpSpPr>
            <p:sp>
              <p:nvSpPr>
                <p:cNvPr id="29935" name="矩形 18670"/>
                <p:cNvSpPr/>
                <p:nvPr/>
              </p:nvSpPr>
              <p:spPr>
                <a:xfrm>
                  <a:off x="38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36" name="矩形 18671"/>
                <p:cNvSpPr/>
                <p:nvPr/>
              </p:nvSpPr>
              <p:spPr>
                <a:xfrm>
                  <a:off x="34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37" name="组合 18672"/>
              <p:cNvGrpSpPr/>
              <p:nvPr/>
            </p:nvGrpSpPr>
            <p:grpSpPr>
              <a:xfrm>
                <a:off x="719" y="1920"/>
                <a:ext cx="374" cy="384"/>
                <a:chOff x="719" y="1920"/>
                <a:chExt cx="374" cy="384"/>
              </a:xfrm>
            </p:grpSpPr>
            <p:sp>
              <p:nvSpPr>
                <p:cNvPr id="29938" name="矩形 18673"/>
                <p:cNvSpPr/>
                <p:nvPr/>
              </p:nvSpPr>
              <p:spPr>
                <a:xfrm>
                  <a:off x="76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39" name="矩形 18674"/>
                <p:cNvSpPr/>
                <p:nvPr/>
              </p:nvSpPr>
              <p:spPr>
                <a:xfrm>
                  <a:off x="71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40" name="组合 18675"/>
              <p:cNvGrpSpPr/>
              <p:nvPr/>
            </p:nvGrpSpPr>
            <p:grpSpPr>
              <a:xfrm>
                <a:off x="1093" y="1920"/>
                <a:ext cx="374" cy="384"/>
                <a:chOff x="1093" y="1920"/>
                <a:chExt cx="374" cy="384"/>
              </a:xfrm>
            </p:grpSpPr>
            <p:sp>
              <p:nvSpPr>
                <p:cNvPr id="29941" name="矩形 18676"/>
                <p:cNvSpPr/>
                <p:nvPr/>
              </p:nvSpPr>
              <p:spPr>
                <a:xfrm>
                  <a:off x="113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42" name="矩形 18677"/>
                <p:cNvSpPr/>
                <p:nvPr/>
              </p:nvSpPr>
              <p:spPr>
                <a:xfrm>
                  <a:off x="109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43" name="组合 18678"/>
              <p:cNvGrpSpPr/>
              <p:nvPr/>
            </p:nvGrpSpPr>
            <p:grpSpPr>
              <a:xfrm>
                <a:off x="1467" y="1920"/>
                <a:ext cx="374" cy="384"/>
                <a:chOff x="1467" y="1920"/>
                <a:chExt cx="374" cy="384"/>
              </a:xfrm>
            </p:grpSpPr>
            <p:sp>
              <p:nvSpPr>
                <p:cNvPr id="29944" name="矩形 18679"/>
                <p:cNvSpPr/>
                <p:nvPr/>
              </p:nvSpPr>
              <p:spPr>
                <a:xfrm>
                  <a:off x="151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45" name="矩形 18680"/>
                <p:cNvSpPr/>
                <p:nvPr/>
              </p:nvSpPr>
              <p:spPr>
                <a:xfrm>
                  <a:off x="146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46" name="组合 18681"/>
              <p:cNvGrpSpPr/>
              <p:nvPr/>
            </p:nvGrpSpPr>
            <p:grpSpPr>
              <a:xfrm>
                <a:off x="1841" y="1920"/>
                <a:ext cx="374" cy="384"/>
                <a:chOff x="1841" y="1920"/>
                <a:chExt cx="374" cy="384"/>
              </a:xfrm>
            </p:grpSpPr>
            <p:sp>
              <p:nvSpPr>
                <p:cNvPr id="29947" name="矩形 18682"/>
                <p:cNvSpPr/>
                <p:nvPr/>
              </p:nvSpPr>
              <p:spPr>
                <a:xfrm>
                  <a:off x="188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48" name="矩形 18683"/>
                <p:cNvSpPr/>
                <p:nvPr/>
              </p:nvSpPr>
              <p:spPr>
                <a:xfrm>
                  <a:off x="184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49" name="组合 18684"/>
              <p:cNvGrpSpPr/>
              <p:nvPr/>
            </p:nvGrpSpPr>
            <p:grpSpPr>
              <a:xfrm>
                <a:off x="2215" y="1920"/>
                <a:ext cx="374" cy="384"/>
                <a:chOff x="2215" y="1920"/>
                <a:chExt cx="374" cy="384"/>
              </a:xfrm>
            </p:grpSpPr>
            <p:sp>
              <p:nvSpPr>
                <p:cNvPr id="29950" name="矩形 18685"/>
                <p:cNvSpPr/>
                <p:nvPr/>
              </p:nvSpPr>
              <p:spPr>
                <a:xfrm>
                  <a:off x="225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51" name="矩形 18686"/>
                <p:cNvSpPr/>
                <p:nvPr/>
              </p:nvSpPr>
              <p:spPr>
                <a:xfrm>
                  <a:off x="221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52" name="组合 18687"/>
              <p:cNvGrpSpPr/>
              <p:nvPr/>
            </p:nvGrpSpPr>
            <p:grpSpPr>
              <a:xfrm>
                <a:off x="0" y="2304"/>
                <a:ext cx="345" cy="384"/>
                <a:chOff x="0" y="2304"/>
                <a:chExt cx="345" cy="384"/>
              </a:xfrm>
            </p:grpSpPr>
            <p:sp>
              <p:nvSpPr>
                <p:cNvPr id="29953" name="矩形 18688"/>
                <p:cNvSpPr/>
                <p:nvPr/>
              </p:nvSpPr>
              <p:spPr>
                <a:xfrm>
                  <a:off x="43" y="230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54" name="矩形 18689"/>
                <p:cNvSpPr/>
                <p:nvPr/>
              </p:nvSpPr>
              <p:spPr>
                <a:xfrm>
                  <a:off x="0" y="230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55" name="组合 18690"/>
              <p:cNvGrpSpPr/>
              <p:nvPr/>
            </p:nvGrpSpPr>
            <p:grpSpPr>
              <a:xfrm>
                <a:off x="345" y="2304"/>
                <a:ext cx="374" cy="384"/>
                <a:chOff x="345" y="2304"/>
                <a:chExt cx="374" cy="384"/>
              </a:xfrm>
            </p:grpSpPr>
            <p:sp>
              <p:nvSpPr>
                <p:cNvPr id="29956" name="矩形 18691"/>
                <p:cNvSpPr/>
                <p:nvPr/>
              </p:nvSpPr>
              <p:spPr>
                <a:xfrm>
                  <a:off x="38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57" name="矩形 18692"/>
                <p:cNvSpPr/>
                <p:nvPr/>
              </p:nvSpPr>
              <p:spPr>
                <a:xfrm>
                  <a:off x="34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58" name="组合 18693"/>
              <p:cNvGrpSpPr/>
              <p:nvPr/>
            </p:nvGrpSpPr>
            <p:grpSpPr>
              <a:xfrm>
                <a:off x="719" y="2304"/>
                <a:ext cx="374" cy="384"/>
                <a:chOff x="719" y="2304"/>
                <a:chExt cx="374" cy="384"/>
              </a:xfrm>
            </p:grpSpPr>
            <p:sp>
              <p:nvSpPr>
                <p:cNvPr id="29959" name="矩形 18694"/>
                <p:cNvSpPr/>
                <p:nvPr/>
              </p:nvSpPr>
              <p:spPr>
                <a:xfrm>
                  <a:off x="76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60" name="矩形 18695"/>
                <p:cNvSpPr/>
                <p:nvPr/>
              </p:nvSpPr>
              <p:spPr>
                <a:xfrm>
                  <a:off x="71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61" name="组合 18696"/>
              <p:cNvGrpSpPr/>
              <p:nvPr/>
            </p:nvGrpSpPr>
            <p:grpSpPr>
              <a:xfrm>
                <a:off x="1093" y="2304"/>
                <a:ext cx="374" cy="384"/>
                <a:chOff x="1093" y="2304"/>
                <a:chExt cx="374" cy="384"/>
              </a:xfrm>
            </p:grpSpPr>
            <p:sp>
              <p:nvSpPr>
                <p:cNvPr id="29962" name="矩形 18697"/>
                <p:cNvSpPr/>
                <p:nvPr/>
              </p:nvSpPr>
              <p:spPr>
                <a:xfrm>
                  <a:off x="113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63" name="矩形 18698"/>
                <p:cNvSpPr/>
                <p:nvPr/>
              </p:nvSpPr>
              <p:spPr>
                <a:xfrm>
                  <a:off x="109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64" name="组合 18699"/>
              <p:cNvGrpSpPr/>
              <p:nvPr/>
            </p:nvGrpSpPr>
            <p:grpSpPr>
              <a:xfrm>
                <a:off x="1467" y="2304"/>
                <a:ext cx="374" cy="384"/>
                <a:chOff x="1467" y="2304"/>
                <a:chExt cx="374" cy="384"/>
              </a:xfrm>
            </p:grpSpPr>
            <p:sp>
              <p:nvSpPr>
                <p:cNvPr id="29965" name="矩形 18700"/>
                <p:cNvSpPr/>
                <p:nvPr/>
              </p:nvSpPr>
              <p:spPr>
                <a:xfrm>
                  <a:off x="151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66" name="矩形 18701"/>
                <p:cNvSpPr/>
                <p:nvPr/>
              </p:nvSpPr>
              <p:spPr>
                <a:xfrm>
                  <a:off x="146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67" name="组合 18702"/>
              <p:cNvGrpSpPr/>
              <p:nvPr/>
            </p:nvGrpSpPr>
            <p:grpSpPr>
              <a:xfrm>
                <a:off x="1841" y="2304"/>
                <a:ext cx="374" cy="384"/>
                <a:chOff x="1841" y="2304"/>
                <a:chExt cx="374" cy="384"/>
              </a:xfrm>
            </p:grpSpPr>
            <p:sp>
              <p:nvSpPr>
                <p:cNvPr id="29968" name="矩形 18703"/>
                <p:cNvSpPr/>
                <p:nvPr/>
              </p:nvSpPr>
              <p:spPr>
                <a:xfrm>
                  <a:off x="188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69" name="矩形 18704"/>
                <p:cNvSpPr/>
                <p:nvPr/>
              </p:nvSpPr>
              <p:spPr>
                <a:xfrm>
                  <a:off x="184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70" name="组合 18705"/>
              <p:cNvGrpSpPr/>
              <p:nvPr/>
            </p:nvGrpSpPr>
            <p:grpSpPr>
              <a:xfrm>
                <a:off x="2215" y="2304"/>
                <a:ext cx="374" cy="384"/>
                <a:chOff x="2215" y="2304"/>
                <a:chExt cx="374" cy="384"/>
              </a:xfrm>
            </p:grpSpPr>
            <p:sp>
              <p:nvSpPr>
                <p:cNvPr id="29971" name="矩形 18706"/>
                <p:cNvSpPr/>
                <p:nvPr/>
              </p:nvSpPr>
              <p:spPr>
                <a:xfrm>
                  <a:off x="225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72" name="矩形 18707"/>
                <p:cNvSpPr/>
                <p:nvPr/>
              </p:nvSpPr>
              <p:spPr>
                <a:xfrm>
                  <a:off x="221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73" name="组合 18708"/>
              <p:cNvGrpSpPr/>
              <p:nvPr/>
            </p:nvGrpSpPr>
            <p:grpSpPr>
              <a:xfrm>
                <a:off x="0" y="2688"/>
                <a:ext cx="345" cy="384"/>
                <a:chOff x="0" y="2688"/>
                <a:chExt cx="345" cy="384"/>
              </a:xfrm>
            </p:grpSpPr>
            <p:sp>
              <p:nvSpPr>
                <p:cNvPr id="29974" name="矩形 18709"/>
                <p:cNvSpPr/>
                <p:nvPr/>
              </p:nvSpPr>
              <p:spPr>
                <a:xfrm>
                  <a:off x="43" y="268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75" name="矩形 18710"/>
                <p:cNvSpPr/>
                <p:nvPr/>
              </p:nvSpPr>
              <p:spPr>
                <a:xfrm>
                  <a:off x="0" y="268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76" name="组合 18711"/>
              <p:cNvGrpSpPr/>
              <p:nvPr/>
            </p:nvGrpSpPr>
            <p:grpSpPr>
              <a:xfrm>
                <a:off x="345" y="2688"/>
                <a:ext cx="374" cy="384"/>
                <a:chOff x="345" y="2688"/>
                <a:chExt cx="374" cy="384"/>
              </a:xfrm>
            </p:grpSpPr>
            <p:sp>
              <p:nvSpPr>
                <p:cNvPr id="29977" name="矩形 18712"/>
                <p:cNvSpPr/>
                <p:nvPr/>
              </p:nvSpPr>
              <p:spPr>
                <a:xfrm>
                  <a:off x="38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78" name="矩形 18713"/>
                <p:cNvSpPr/>
                <p:nvPr/>
              </p:nvSpPr>
              <p:spPr>
                <a:xfrm>
                  <a:off x="34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79" name="组合 18714"/>
              <p:cNvGrpSpPr/>
              <p:nvPr/>
            </p:nvGrpSpPr>
            <p:grpSpPr>
              <a:xfrm>
                <a:off x="719" y="2688"/>
                <a:ext cx="374" cy="384"/>
                <a:chOff x="719" y="2688"/>
                <a:chExt cx="374" cy="384"/>
              </a:xfrm>
            </p:grpSpPr>
            <p:sp>
              <p:nvSpPr>
                <p:cNvPr id="29980" name="矩形 18715"/>
                <p:cNvSpPr/>
                <p:nvPr/>
              </p:nvSpPr>
              <p:spPr>
                <a:xfrm>
                  <a:off x="76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81" name="矩形 18716"/>
                <p:cNvSpPr/>
                <p:nvPr/>
              </p:nvSpPr>
              <p:spPr>
                <a:xfrm>
                  <a:off x="71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82" name="组合 18717"/>
              <p:cNvGrpSpPr/>
              <p:nvPr/>
            </p:nvGrpSpPr>
            <p:grpSpPr>
              <a:xfrm>
                <a:off x="1093" y="2688"/>
                <a:ext cx="374" cy="384"/>
                <a:chOff x="1093" y="2688"/>
                <a:chExt cx="374" cy="384"/>
              </a:xfrm>
            </p:grpSpPr>
            <p:sp>
              <p:nvSpPr>
                <p:cNvPr id="29983" name="矩形 18718"/>
                <p:cNvSpPr/>
                <p:nvPr/>
              </p:nvSpPr>
              <p:spPr>
                <a:xfrm>
                  <a:off x="113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84" name="矩形 18719"/>
                <p:cNvSpPr/>
                <p:nvPr/>
              </p:nvSpPr>
              <p:spPr>
                <a:xfrm>
                  <a:off x="109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85" name="组合 18720"/>
              <p:cNvGrpSpPr/>
              <p:nvPr/>
            </p:nvGrpSpPr>
            <p:grpSpPr>
              <a:xfrm>
                <a:off x="1467" y="2688"/>
                <a:ext cx="374" cy="384"/>
                <a:chOff x="1467" y="2688"/>
                <a:chExt cx="374" cy="384"/>
              </a:xfrm>
            </p:grpSpPr>
            <p:sp>
              <p:nvSpPr>
                <p:cNvPr id="29986" name="矩形 18721"/>
                <p:cNvSpPr/>
                <p:nvPr/>
              </p:nvSpPr>
              <p:spPr>
                <a:xfrm>
                  <a:off x="151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87" name="矩形 18722"/>
                <p:cNvSpPr/>
                <p:nvPr/>
              </p:nvSpPr>
              <p:spPr>
                <a:xfrm>
                  <a:off x="146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88" name="组合 18723"/>
              <p:cNvGrpSpPr/>
              <p:nvPr/>
            </p:nvGrpSpPr>
            <p:grpSpPr>
              <a:xfrm>
                <a:off x="1841" y="2688"/>
                <a:ext cx="374" cy="384"/>
                <a:chOff x="1841" y="2688"/>
                <a:chExt cx="374" cy="384"/>
              </a:xfrm>
            </p:grpSpPr>
            <p:sp>
              <p:nvSpPr>
                <p:cNvPr id="29989" name="矩形 18724"/>
                <p:cNvSpPr/>
                <p:nvPr/>
              </p:nvSpPr>
              <p:spPr>
                <a:xfrm>
                  <a:off x="188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90" name="矩形 18725"/>
                <p:cNvSpPr/>
                <p:nvPr/>
              </p:nvSpPr>
              <p:spPr>
                <a:xfrm>
                  <a:off x="184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91" name="组合 18726"/>
              <p:cNvGrpSpPr/>
              <p:nvPr/>
            </p:nvGrpSpPr>
            <p:grpSpPr>
              <a:xfrm>
                <a:off x="2215" y="2688"/>
                <a:ext cx="374" cy="384"/>
                <a:chOff x="2215" y="2688"/>
                <a:chExt cx="374" cy="384"/>
              </a:xfrm>
            </p:grpSpPr>
            <p:sp>
              <p:nvSpPr>
                <p:cNvPr id="29992" name="矩形 18727"/>
                <p:cNvSpPr/>
                <p:nvPr/>
              </p:nvSpPr>
              <p:spPr>
                <a:xfrm>
                  <a:off x="225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93" name="矩形 18728"/>
                <p:cNvSpPr/>
                <p:nvPr/>
              </p:nvSpPr>
              <p:spPr>
                <a:xfrm>
                  <a:off x="221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9994" name="矩形 18729"/>
            <p:cNvSpPr/>
            <p:nvPr/>
          </p:nvSpPr>
          <p:spPr>
            <a:xfrm>
              <a:off x="-3" y="-3"/>
              <a:ext cx="2595" cy="3078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8732" name="文本框 18731"/>
          <p:cNvSpPr txBox="1"/>
          <p:nvPr/>
        </p:nvSpPr>
        <p:spPr>
          <a:xfrm>
            <a:off x="4943475" y="908050"/>
            <a:ext cx="2438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GOTO</a:t>
            </a:r>
            <a:r>
              <a:rPr kumimoji="0" lang="en-US" altLang="zh-CN" sz="2400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Table</a:t>
            </a:r>
            <a:endParaRPr kumimoji="0" lang="en-US" altLang="zh-CN" sz="2400" kern="1200" cap="none" spc="0" normalizeH="0" baseline="0" noProof="1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35" name="矩形 18734"/>
          <p:cNvSpPr/>
          <p:nvPr/>
        </p:nvSpPr>
        <p:spPr>
          <a:xfrm>
            <a:off x="1847850" y="5516563"/>
            <a:ext cx="4465638" cy="72072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GOTO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表中终结符的状态转换都与相应的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ACTION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表相关</a:t>
            </a:r>
            <a:endParaRPr kumimoji="0" lang="zh-CN" altLang="en-US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998" name="直接连接符 18735"/>
          <p:cNvSpPr/>
          <p:nvPr/>
        </p:nvSpPr>
        <p:spPr>
          <a:xfrm>
            <a:off x="2927350" y="4581525"/>
            <a:ext cx="144463" cy="86360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99" name="直接连接符 18736"/>
          <p:cNvSpPr/>
          <p:nvPr/>
        </p:nvSpPr>
        <p:spPr>
          <a:xfrm flipV="1">
            <a:off x="4872038" y="4724400"/>
            <a:ext cx="2663825" cy="72072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39" name="矩形 18738"/>
          <p:cNvSpPr/>
          <p:nvPr/>
        </p:nvSpPr>
        <p:spPr>
          <a:xfrm>
            <a:off x="6816725" y="5445125"/>
            <a:ext cx="3233738" cy="82994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合并表示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S3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  <a:endParaRPr kumimoji="0" lang="zh-CN" altLang="en-US" sz="24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移进并转移到状态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4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001" name="右箭头 18739"/>
          <p:cNvSpPr/>
          <p:nvPr/>
        </p:nvSpPr>
        <p:spPr>
          <a:xfrm>
            <a:off x="6311900" y="5661025"/>
            <a:ext cx="431800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8397875" y="4997450"/>
              <a:ext cx="139700" cy="234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8397875" y="4997450"/>
                <a:ext cx="139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699500" y="5073650"/>
              <a:ext cx="311150" cy="19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699500" y="5073650"/>
                <a:ext cx="311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4" name="墨迹 33"/>
              <p14:cNvContentPartPr/>
              <p14:nvPr/>
            </p14:nvContentPartPr>
            <p14:xfrm>
              <a:off x="8982075" y="5022850"/>
              <a:ext cx="47625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"/>
            </p:blipFill>
            <p:spPr>
              <a:xfrm>
                <a:off x="8982075" y="5022850"/>
                <a:ext cx="47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5" name="墨迹 34"/>
              <p14:cNvContentPartPr/>
              <p14:nvPr/>
            </p14:nvContentPartPr>
            <p14:xfrm>
              <a:off x="8750300" y="4899025"/>
              <a:ext cx="139700" cy="133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8"/>
            </p:blipFill>
            <p:spPr>
              <a:xfrm>
                <a:off x="8750300" y="4899025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6" name="墨迹 35"/>
              <p14:cNvContentPartPr/>
              <p14:nvPr/>
            </p14:nvContentPartPr>
            <p14:xfrm>
              <a:off x="9191625" y="4933950"/>
              <a:ext cx="187325" cy="323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0"/>
            </p:blipFill>
            <p:spPr>
              <a:xfrm>
                <a:off x="9191625" y="4933950"/>
                <a:ext cx="187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7" name="墨迹 36"/>
              <p14:cNvContentPartPr/>
              <p14:nvPr/>
            </p14:nvContentPartPr>
            <p14:xfrm>
              <a:off x="8347075" y="5016500"/>
              <a:ext cx="165100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12"/>
            </p:blipFill>
            <p:spPr>
              <a:xfrm>
                <a:off x="8347075" y="501650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8" name="墨迹 37"/>
              <p14:cNvContentPartPr/>
              <p14:nvPr/>
            </p14:nvContentPartPr>
            <p14:xfrm>
              <a:off x="8353425" y="5029200"/>
              <a:ext cx="161925" cy="2222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14"/>
            </p:blipFill>
            <p:spPr>
              <a:xfrm>
                <a:off x="8353425" y="5029200"/>
                <a:ext cx="161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9" name="墨迹 38"/>
              <p14:cNvContentPartPr/>
              <p14:nvPr/>
            </p14:nvContentPartPr>
            <p14:xfrm>
              <a:off x="8496300" y="4679950"/>
              <a:ext cx="361950" cy="330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6"/>
            </p:blipFill>
            <p:spPr>
              <a:xfrm>
                <a:off x="8496300" y="4679950"/>
                <a:ext cx="361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40" name="墨迹 39"/>
              <p14:cNvContentPartPr/>
              <p14:nvPr/>
            </p14:nvContentPartPr>
            <p14:xfrm>
              <a:off x="8842375" y="4606925"/>
              <a:ext cx="152400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18"/>
            </p:blipFill>
            <p:spPr>
              <a:xfrm>
                <a:off x="8842375" y="4606925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41" name="墨迹 40"/>
              <p14:cNvContentPartPr/>
              <p14:nvPr/>
            </p14:nvContentPartPr>
            <p14:xfrm>
              <a:off x="8648700" y="4387850"/>
              <a:ext cx="120650" cy="330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0"/>
            </p:blipFill>
            <p:spPr>
              <a:xfrm>
                <a:off x="8648700" y="4387850"/>
                <a:ext cx="1206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42" name="墨迹 41"/>
              <p14:cNvContentPartPr/>
              <p14:nvPr/>
            </p14:nvContentPartPr>
            <p14:xfrm>
              <a:off x="9156700" y="4508500"/>
              <a:ext cx="228600" cy="165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2"/>
            </p:blipFill>
            <p:spPr>
              <a:xfrm>
                <a:off x="9156700" y="4508500"/>
                <a:ext cx="228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43" name="墨迹 42"/>
              <p14:cNvContentPartPr/>
              <p14:nvPr/>
            </p14:nvContentPartPr>
            <p14:xfrm>
              <a:off x="9239250" y="4470400"/>
              <a:ext cx="101600" cy="330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24"/>
            </p:blipFill>
            <p:spPr>
              <a:xfrm>
                <a:off x="9239250" y="447040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47" name="墨迹 46"/>
              <p14:cNvContentPartPr/>
              <p14:nvPr/>
            </p14:nvContentPartPr>
            <p14:xfrm>
              <a:off x="8378825" y="3854450"/>
              <a:ext cx="698500" cy="1146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6"/>
            </p:blipFill>
            <p:spPr>
              <a:xfrm>
                <a:off x="8378825" y="3854450"/>
                <a:ext cx="698500" cy="1146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48" name="墨迹 47"/>
              <p14:cNvContentPartPr/>
              <p14:nvPr/>
            </p14:nvContentPartPr>
            <p14:xfrm>
              <a:off x="9042400" y="3714750"/>
              <a:ext cx="219075" cy="292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8"/>
            </p:blipFill>
            <p:spPr>
              <a:xfrm>
                <a:off x="9042400" y="3714750"/>
                <a:ext cx="219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9" name="墨迹 48"/>
              <p14:cNvContentPartPr/>
              <p14:nvPr/>
            </p14:nvContentPartPr>
            <p14:xfrm>
              <a:off x="8699500" y="3578225"/>
              <a:ext cx="200025" cy="2698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0"/>
            </p:blipFill>
            <p:spPr>
              <a:xfrm>
                <a:off x="8699500" y="357822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50" name="墨迹 49"/>
              <p14:cNvContentPartPr/>
              <p14:nvPr/>
            </p14:nvContentPartPr>
            <p14:xfrm>
              <a:off x="9493250" y="3508375"/>
              <a:ext cx="22225" cy="361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2"/>
            </p:blipFill>
            <p:spPr>
              <a:xfrm>
                <a:off x="9493250" y="3508375"/>
                <a:ext cx="22225" cy="361950"/>
              </a:xfrm>
              <a:prstGeom prst="rect"/>
            </p:spPr>
          </p:pic>
        </mc:Fallback>
      </mc:AlternateContent>
      <p:sp>
        <p:nvSpPr>
          <p:cNvPr id="87" name="矩形 86"/>
          <p:cNvSpPr/>
          <p:nvPr/>
        </p:nvSpPr>
        <p:spPr>
          <a:xfrm>
            <a:off x="238760" y="5089525"/>
            <a:ext cx="1467485" cy="70675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state </a:t>
            </a:r>
            <a:r>
              <a:rPr kumimoji="0" lang="en-US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0~6</a:t>
            </a:r>
            <a:endParaRPr kumimoji="0" 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状态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0~6</a:t>
            </a:r>
            <a:endParaRPr kumimoji="0" lang="en-US" altLang="zh-CN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直接连接符 18735"/>
          <p:cNvSpPr/>
          <p:nvPr/>
        </p:nvSpPr>
        <p:spPr>
          <a:xfrm flipH="1">
            <a:off x="976630" y="4664075"/>
            <a:ext cx="871220" cy="42862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矩形 88"/>
          <p:cNvSpPr/>
          <p:nvPr/>
        </p:nvSpPr>
        <p:spPr>
          <a:xfrm>
            <a:off x="200660" y="661670"/>
            <a:ext cx="1467485" cy="70675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输入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a~#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Input a~#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1" name="直接连接符 18735"/>
          <p:cNvSpPr/>
          <p:nvPr/>
        </p:nvSpPr>
        <p:spPr>
          <a:xfrm>
            <a:off x="1668780" y="980440"/>
            <a:ext cx="1082040" cy="48069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矩形 91"/>
          <p:cNvSpPr/>
          <p:nvPr/>
        </p:nvSpPr>
        <p:spPr>
          <a:xfrm>
            <a:off x="118110" y="2030095"/>
            <a:ext cx="1550670" cy="13220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 : shift a~# into parsing stack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：表示将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a~#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移入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分析栈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3" name="直接连接符 18735"/>
          <p:cNvSpPr/>
          <p:nvPr/>
        </p:nvSpPr>
        <p:spPr>
          <a:xfrm flipH="1">
            <a:off x="1611630" y="2180590"/>
            <a:ext cx="1029970" cy="32766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矩形 93"/>
          <p:cNvSpPr/>
          <p:nvPr/>
        </p:nvSpPr>
        <p:spPr>
          <a:xfrm>
            <a:off x="238760" y="3557905"/>
            <a:ext cx="1232535" cy="107632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r4: reduce with rule 4</a:t>
            </a:r>
            <a:endParaRPr lang="en-US" sz="16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r4: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用规则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归约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5" name="直接连接符 18735"/>
          <p:cNvSpPr/>
          <p:nvPr/>
        </p:nvSpPr>
        <p:spPr>
          <a:xfrm flipH="1" flipV="1">
            <a:off x="1471295" y="3715385"/>
            <a:ext cx="2486025" cy="21717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矩形 95"/>
          <p:cNvSpPr/>
          <p:nvPr/>
        </p:nvSpPr>
        <p:spPr>
          <a:xfrm>
            <a:off x="10483215" y="517525"/>
            <a:ext cx="1467485" cy="255333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产生式直接对应的状态</a:t>
            </a: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转换</a:t>
            </a:r>
            <a:endParaRPr lang="zh-CN" altLang="en-US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transition for each production rules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7" name="直接连接符 18735"/>
          <p:cNvSpPr/>
          <p:nvPr/>
        </p:nvSpPr>
        <p:spPr>
          <a:xfrm flipH="1">
            <a:off x="9493250" y="1184275"/>
            <a:ext cx="871220" cy="42862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" name="墨迹 1"/>
              <p14:cNvContentPartPr/>
              <p14:nvPr/>
            </p14:nvContentPartPr>
            <p14:xfrm>
              <a:off x="8029575" y="622300"/>
              <a:ext cx="260350" cy="15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4"/>
            </p:blipFill>
            <p:spPr>
              <a:xfrm>
                <a:off x="8029575" y="622300"/>
                <a:ext cx="260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" name="墨迹 2"/>
              <p14:cNvContentPartPr/>
              <p14:nvPr/>
            </p14:nvContentPartPr>
            <p14:xfrm>
              <a:off x="10712450" y="3448050"/>
              <a:ext cx="120650" cy="3841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6"/>
            </p:blipFill>
            <p:spPr>
              <a:xfrm>
                <a:off x="10712450" y="3448050"/>
                <a:ext cx="1206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" name="墨迹 3"/>
              <p14:cNvContentPartPr/>
              <p14:nvPr/>
            </p14:nvContentPartPr>
            <p14:xfrm>
              <a:off x="10690225" y="384492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8"/>
            </p:blipFill>
            <p:spPr>
              <a:xfrm>
                <a:off x="10690225" y="3844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5" name="墨迹 4"/>
              <p14:cNvContentPartPr/>
              <p14:nvPr/>
            </p14:nvContentPartPr>
            <p14:xfrm>
              <a:off x="10785475" y="3492500"/>
              <a:ext cx="53975" cy="304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0"/>
            </p:blipFill>
            <p:spPr>
              <a:xfrm>
                <a:off x="10785475" y="3492500"/>
                <a:ext cx="539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6" name="墨迹 5"/>
              <p14:cNvContentPartPr/>
              <p14:nvPr/>
            </p14:nvContentPartPr>
            <p14:xfrm>
              <a:off x="10728325" y="3686175"/>
              <a:ext cx="117475" cy="9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2"/>
            </p:blipFill>
            <p:spPr>
              <a:xfrm>
                <a:off x="10728325" y="368617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" name="墨迹 6"/>
              <p14:cNvContentPartPr/>
              <p14:nvPr/>
            </p14:nvContentPartPr>
            <p14:xfrm>
              <a:off x="10883900" y="3517900"/>
              <a:ext cx="69850" cy="263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4"/>
            </p:blipFill>
            <p:spPr>
              <a:xfrm>
                <a:off x="10883900" y="3517900"/>
                <a:ext cx="69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8" name="墨迹 7"/>
              <p14:cNvContentPartPr/>
              <p14:nvPr/>
            </p14:nvContentPartPr>
            <p14:xfrm>
              <a:off x="10975975" y="3511550"/>
              <a:ext cx="85725" cy="228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6"/>
            </p:blipFill>
            <p:spPr>
              <a:xfrm>
                <a:off x="10975975" y="3511550"/>
                <a:ext cx="857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9" name="墨迹 8"/>
              <p14:cNvContentPartPr/>
              <p14:nvPr/>
            </p14:nvContentPartPr>
            <p14:xfrm>
              <a:off x="11229975" y="3470275"/>
              <a:ext cx="196850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8"/>
            </p:blipFill>
            <p:spPr>
              <a:xfrm>
                <a:off x="11229975" y="347027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0" name="墨迹 9"/>
              <p14:cNvContentPartPr/>
              <p14:nvPr/>
            </p14:nvContentPartPr>
            <p14:xfrm>
              <a:off x="11388725" y="3457575"/>
              <a:ext cx="155575" cy="320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0"/>
            </p:blipFill>
            <p:spPr>
              <a:xfrm>
                <a:off x="11388725" y="3457575"/>
                <a:ext cx="1555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1" name="墨迹 10"/>
              <p14:cNvContentPartPr/>
              <p14:nvPr/>
            </p14:nvContentPartPr>
            <p14:xfrm>
              <a:off x="10604500" y="4060825"/>
              <a:ext cx="114300" cy="146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2"/>
            </p:blipFill>
            <p:spPr>
              <a:xfrm>
                <a:off x="10604500" y="4060825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2" name="墨迹 11"/>
              <p14:cNvContentPartPr/>
              <p14:nvPr/>
            </p14:nvContentPartPr>
            <p14:xfrm>
              <a:off x="10737850" y="3940175"/>
              <a:ext cx="31750" cy="254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54"/>
            </p:blipFill>
            <p:spPr>
              <a:xfrm>
                <a:off x="10737850" y="3940175"/>
                <a:ext cx="31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3" name="墨迹 12"/>
              <p14:cNvContentPartPr/>
              <p14:nvPr/>
            </p14:nvContentPartPr>
            <p14:xfrm>
              <a:off x="10795000" y="4079875"/>
              <a:ext cx="76200" cy="269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6"/>
            </p:blipFill>
            <p:spPr>
              <a:xfrm>
                <a:off x="10795000" y="4079875"/>
                <a:ext cx="762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4" name="墨迹 13"/>
              <p14:cNvContentPartPr/>
              <p14:nvPr/>
            </p14:nvContentPartPr>
            <p14:xfrm>
              <a:off x="10931525" y="4010025"/>
              <a:ext cx="187325" cy="2127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8"/>
            </p:blipFill>
            <p:spPr>
              <a:xfrm>
                <a:off x="10931525" y="4010025"/>
                <a:ext cx="1873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5" name="墨迹 14"/>
              <p14:cNvContentPartPr/>
              <p14:nvPr/>
            </p14:nvContentPartPr>
            <p14:xfrm>
              <a:off x="11137900" y="4054475"/>
              <a:ext cx="19050" cy="127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60"/>
            </p:blipFill>
            <p:spPr>
              <a:xfrm>
                <a:off x="11137900" y="4054475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" name="墨迹 15"/>
              <p14:cNvContentPartPr/>
              <p14:nvPr/>
            </p14:nvContentPartPr>
            <p14:xfrm>
              <a:off x="11144250" y="397192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8"/>
            </p:blipFill>
            <p:spPr>
              <a:xfrm>
                <a:off x="11144250" y="3971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17" name="墨迹 16"/>
              <p14:cNvContentPartPr/>
              <p14:nvPr/>
            </p14:nvContentPartPr>
            <p14:xfrm>
              <a:off x="11236325" y="3914775"/>
              <a:ext cx="206375" cy="295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63"/>
            </p:blipFill>
            <p:spPr>
              <a:xfrm>
                <a:off x="11236325" y="3914775"/>
                <a:ext cx="206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18" name="墨迹 17"/>
              <p14:cNvContentPartPr/>
              <p14:nvPr/>
            </p14:nvContentPartPr>
            <p14:xfrm>
              <a:off x="11515725" y="4025900"/>
              <a:ext cx="174625" cy="1809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5"/>
            </p:blipFill>
            <p:spPr>
              <a:xfrm>
                <a:off x="11515725" y="4025900"/>
                <a:ext cx="1746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19" name="墨迹 18"/>
              <p14:cNvContentPartPr/>
              <p14:nvPr/>
            </p14:nvContentPartPr>
            <p14:xfrm>
              <a:off x="10845800" y="4362450"/>
              <a:ext cx="12700" cy="263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67"/>
            </p:blipFill>
            <p:spPr>
              <a:xfrm>
                <a:off x="10845800" y="4362450"/>
                <a:ext cx="12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20" name="墨迹 19"/>
              <p14:cNvContentPartPr/>
              <p14:nvPr/>
            </p14:nvContentPartPr>
            <p14:xfrm>
              <a:off x="10753725" y="4552950"/>
              <a:ext cx="133350" cy="146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69"/>
            </p:blipFill>
            <p:spPr>
              <a:xfrm>
                <a:off x="10753725" y="45529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21" name="墨迹 20"/>
              <p14:cNvContentPartPr/>
              <p14:nvPr/>
            </p14:nvContentPartPr>
            <p14:xfrm>
              <a:off x="10585450" y="4797425"/>
              <a:ext cx="120650" cy="244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71"/>
            </p:blipFill>
            <p:spPr>
              <a:xfrm>
                <a:off x="10585450" y="4797425"/>
                <a:ext cx="1206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22" name="墨迹 21"/>
              <p14:cNvContentPartPr/>
              <p14:nvPr/>
            </p14:nvContentPartPr>
            <p14:xfrm>
              <a:off x="10702925" y="4860925"/>
              <a:ext cx="317500" cy="165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73"/>
            </p:blipFill>
            <p:spPr>
              <a:xfrm>
                <a:off x="10702925" y="4860925"/>
                <a:ext cx="317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23" name="墨迹 22"/>
              <p14:cNvContentPartPr/>
              <p14:nvPr/>
            </p14:nvContentPartPr>
            <p14:xfrm>
              <a:off x="11068050" y="4864100"/>
              <a:ext cx="111125" cy="133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75"/>
            </p:blipFill>
            <p:spPr>
              <a:xfrm>
                <a:off x="11068050" y="4864100"/>
                <a:ext cx="1111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24" name="墨迹 23"/>
              <p14:cNvContentPartPr/>
              <p14:nvPr/>
            </p14:nvContentPartPr>
            <p14:xfrm>
              <a:off x="10137775" y="5181600"/>
              <a:ext cx="104775" cy="1809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77"/>
            </p:blipFill>
            <p:spPr>
              <a:xfrm>
                <a:off x="10137775" y="5181600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25" name="墨迹 24"/>
              <p14:cNvContentPartPr/>
              <p14:nvPr/>
            </p14:nvContentPartPr>
            <p14:xfrm>
              <a:off x="10267950" y="5153025"/>
              <a:ext cx="142875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79"/>
            </p:blipFill>
            <p:spPr>
              <a:xfrm>
                <a:off x="10267950" y="5153025"/>
                <a:ext cx="1428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26" name="墨迹 25"/>
              <p14:cNvContentPartPr/>
              <p14:nvPr/>
            </p14:nvContentPartPr>
            <p14:xfrm>
              <a:off x="10629900" y="5172075"/>
              <a:ext cx="50800" cy="228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81"/>
            </p:blipFill>
            <p:spPr>
              <a:xfrm>
                <a:off x="10629900" y="5172075"/>
                <a:ext cx="50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27" name="墨迹 26"/>
              <p14:cNvContentPartPr/>
              <p14:nvPr/>
            </p14:nvContentPartPr>
            <p14:xfrm>
              <a:off x="10550525" y="5222875"/>
              <a:ext cx="184150" cy="34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83"/>
            </p:blipFill>
            <p:spPr>
              <a:xfrm>
                <a:off x="10550525" y="5222875"/>
                <a:ext cx="184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28" name="墨迹 27"/>
              <p14:cNvContentPartPr/>
              <p14:nvPr/>
            </p14:nvContentPartPr>
            <p14:xfrm>
              <a:off x="10709275" y="5251450"/>
              <a:ext cx="127000" cy="107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85"/>
            </p:blipFill>
            <p:spPr>
              <a:xfrm>
                <a:off x="10709275" y="52514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29" name="墨迹 28"/>
              <p14:cNvContentPartPr/>
              <p14:nvPr/>
            </p14:nvContentPartPr>
            <p14:xfrm>
              <a:off x="10852150" y="5080000"/>
              <a:ext cx="47625" cy="295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87"/>
            </p:blipFill>
            <p:spPr>
              <a:xfrm>
                <a:off x="10852150" y="5080000"/>
                <a:ext cx="47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30" name="墨迹 29"/>
              <p14:cNvContentPartPr/>
              <p14:nvPr/>
            </p14:nvContentPartPr>
            <p14:xfrm>
              <a:off x="10934700" y="5060950"/>
              <a:ext cx="57150" cy="282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89"/>
            </p:blipFill>
            <p:spPr>
              <a:xfrm>
                <a:off x="10934700" y="5060950"/>
                <a:ext cx="571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31" name="墨迹 30"/>
              <p14:cNvContentPartPr/>
              <p14:nvPr/>
            </p14:nvContentPartPr>
            <p14:xfrm>
              <a:off x="10985500" y="5216525"/>
              <a:ext cx="69850" cy="142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91"/>
            </p:blipFill>
            <p:spPr>
              <a:xfrm>
                <a:off x="10985500" y="521652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4" name="墨迹 43"/>
              <p14:cNvContentPartPr/>
              <p14:nvPr/>
            </p14:nvContentPartPr>
            <p14:xfrm>
              <a:off x="11204575" y="5207000"/>
              <a:ext cx="161925" cy="9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93"/>
            </p:blipFill>
            <p:spPr>
              <a:xfrm>
                <a:off x="11204575" y="5207000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5" name="墨迹 44"/>
              <p14:cNvContentPartPr/>
              <p14:nvPr/>
            </p14:nvContentPartPr>
            <p14:xfrm>
              <a:off x="11293475" y="5010150"/>
              <a:ext cx="34925" cy="393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5"/>
            </p:blipFill>
            <p:spPr>
              <a:xfrm>
                <a:off x="11293475" y="5010150"/>
                <a:ext cx="34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6" name="墨迹 45"/>
              <p14:cNvContentPartPr/>
              <p14:nvPr/>
            </p14:nvContentPartPr>
            <p14:xfrm>
              <a:off x="11382375" y="5203825"/>
              <a:ext cx="161925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7"/>
            </p:blipFill>
            <p:spPr>
              <a:xfrm>
                <a:off x="11382375" y="520382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11553825" y="5222875"/>
              <a:ext cx="101600" cy="1270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11553825" y="5222875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11706225" y="5226050"/>
              <a:ext cx="95250" cy="889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11706225" y="522605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11772900" y="5114925"/>
              <a:ext cx="104775" cy="2254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11772900" y="5114925"/>
                <a:ext cx="1047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2635250" y="1428750"/>
              <a:ext cx="2505075" cy="374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2635250" y="1428750"/>
                <a:ext cx="2505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3676650" y="1095375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8"/>
            </p:blipFill>
            <p:spPr>
              <a:xfrm>
                <a:off x="3676650" y="1095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3603625" y="1082675"/>
              <a:ext cx="76200" cy="269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3603625" y="1082675"/>
                <a:ext cx="762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3654425" y="1044575"/>
              <a:ext cx="193675" cy="2254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3654425" y="1044575"/>
                <a:ext cx="1936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3838575" y="1165225"/>
              <a:ext cx="85725" cy="149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3838575" y="1165225"/>
                <a:ext cx="85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3978275" y="990600"/>
              <a:ext cx="549275" cy="288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3978275" y="990600"/>
                <a:ext cx="549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5721350" y="1952625"/>
              <a:ext cx="361950" cy="2317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5721350" y="1952625"/>
                <a:ext cx="3619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6762750" y="1470025"/>
              <a:ext cx="371475" cy="215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6762750" y="1470025"/>
                <a:ext cx="3714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5921375" y="1809750"/>
              <a:ext cx="130175" cy="336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5921375" y="1809750"/>
                <a:ext cx="1301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6581775" y="1895475"/>
              <a:ext cx="130175" cy="269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6581775" y="1895475"/>
                <a:ext cx="130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7178675" y="1924050"/>
              <a:ext cx="187325" cy="2571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7178675" y="192405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9880600" y="1831975"/>
              <a:ext cx="146050" cy="3238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9880600" y="1831975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3975100" y="3756025"/>
              <a:ext cx="511175" cy="447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3975100" y="3756025"/>
                <a:ext cx="5111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1225550" y="4508500"/>
              <a:ext cx="263525" cy="3016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1225550" y="4508500"/>
                <a:ext cx="263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9378950" y="962025"/>
              <a:ext cx="936625" cy="1428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9378950" y="962025"/>
                <a:ext cx="936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5111750" y="2520950"/>
              <a:ext cx="111125" cy="133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5111750" y="2520950"/>
                <a:ext cx="1111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5235575" y="2492375"/>
              <a:ext cx="15557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5235575" y="2492375"/>
                <a:ext cx="155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5394325" y="2501900"/>
              <a:ext cx="82550" cy="120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5394325" y="25019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5534025" y="2368550"/>
              <a:ext cx="127000" cy="225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5534025" y="2368550"/>
                <a:ext cx="1270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5473700" y="2460625"/>
              <a:ext cx="149225" cy="222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5473700" y="2460625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5226050" y="2533650"/>
              <a:ext cx="57150" cy="1047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5226050" y="2533650"/>
                <a:ext cx="57150" cy="1047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6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6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873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1873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72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18437" name="组合 18436"/>
          <p:cNvGrpSpPr/>
          <p:nvPr/>
        </p:nvGrpSpPr>
        <p:grpSpPr>
          <a:xfrm>
            <a:off x="1760538" y="752475"/>
            <a:ext cx="3549650" cy="3529013"/>
            <a:chOff x="-3" y="-3"/>
            <a:chExt cx="1847" cy="3078"/>
          </a:xfrm>
        </p:grpSpPr>
        <p:grpSp>
          <p:nvGrpSpPr>
            <p:cNvPr id="30725" name="组合 18437"/>
            <p:cNvGrpSpPr/>
            <p:nvPr/>
          </p:nvGrpSpPr>
          <p:grpSpPr>
            <a:xfrm>
              <a:off x="0" y="0"/>
              <a:ext cx="1841" cy="3072"/>
              <a:chOff x="0" y="0"/>
              <a:chExt cx="1841" cy="3072"/>
            </a:xfrm>
          </p:grpSpPr>
          <p:grpSp>
            <p:nvGrpSpPr>
              <p:cNvPr id="30726" name="组合 18438"/>
              <p:cNvGrpSpPr/>
              <p:nvPr/>
            </p:nvGrpSpPr>
            <p:grpSpPr>
              <a:xfrm>
                <a:off x="0" y="0"/>
                <a:ext cx="345" cy="384"/>
                <a:chOff x="0" y="0"/>
                <a:chExt cx="345" cy="384"/>
              </a:xfrm>
            </p:grpSpPr>
            <p:sp>
              <p:nvSpPr>
                <p:cNvPr id="30727" name="矩形 18439"/>
                <p:cNvSpPr/>
                <p:nvPr/>
              </p:nvSpPr>
              <p:spPr>
                <a:xfrm>
                  <a:off x="43" y="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28" name="矩形 18440"/>
                <p:cNvSpPr/>
                <p:nvPr/>
              </p:nvSpPr>
              <p:spPr>
                <a:xfrm>
                  <a:off x="0" y="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29" name="组合 18441"/>
              <p:cNvGrpSpPr/>
              <p:nvPr/>
            </p:nvGrpSpPr>
            <p:grpSpPr>
              <a:xfrm>
                <a:off x="345" y="0"/>
                <a:ext cx="374" cy="384"/>
                <a:chOff x="345" y="0"/>
                <a:chExt cx="374" cy="384"/>
              </a:xfrm>
            </p:grpSpPr>
            <p:sp>
              <p:nvSpPr>
                <p:cNvPr id="30730" name="矩形 18442"/>
                <p:cNvSpPr/>
                <p:nvPr/>
              </p:nvSpPr>
              <p:spPr>
                <a:xfrm>
                  <a:off x="38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31" name="矩形 18443"/>
                <p:cNvSpPr/>
                <p:nvPr/>
              </p:nvSpPr>
              <p:spPr>
                <a:xfrm>
                  <a:off x="34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32" name="组合 18444"/>
              <p:cNvGrpSpPr/>
              <p:nvPr/>
            </p:nvGrpSpPr>
            <p:grpSpPr>
              <a:xfrm>
                <a:off x="719" y="0"/>
                <a:ext cx="374" cy="384"/>
                <a:chOff x="719" y="0"/>
                <a:chExt cx="374" cy="384"/>
              </a:xfrm>
            </p:grpSpPr>
            <p:sp>
              <p:nvSpPr>
                <p:cNvPr id="30733" name="矩形 18445"/>
                <p:cNvSpPr/>
                <p:nvPr/>
              </p:nvSpPr>
              <p:spPr>
                <a:xfrm>
                  <a:off x="762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34" name="矩形 18446"/>
                <p:cNvSpPr/>
                <p:nvPr/>
              </p:nvSpPr>
              <p:spPr>
                <a:xfrm>
                  <a:off x="719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35" name="组合 18447"/>
              <p:cNvGrpSpPr/>
              <p:nvPr/>
            </p:nvGrpSpPr>
            <p:grpSpPr>
              <a:xfrm>
                <a:off x="1093" y="0"/>
                <a:ext cx="374" cy="384"/>
                <a:chOff x="1093" y="0"/>
                <a:chExt cx="374" cy="384"/>
              </a:xfrm>
            </p:grpSpPr>
            <p:sp>
              <p:nvSpPr>
                <p:cNvPr id="30736" name="矩形 18448"/>
                <p:cNvSpPr/>
                <p:nvPr/>
              </p:nvSpPr>
              <p:spPr>
                <a:xfrm>
                  <a:off x="1136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37" name="矩形 18449"/>
                <p:cNvSpPr/>
                <p:nvPr/>
              </p:nvSpPr>
              <p:spPr>
                <a:xfrm>
                  <a:off x="1093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38" name="组合 18450"/>
              <p:cNvGrpSpPr/>
              <p:nvPr/>
            </p:nvGrpSpPr>
            <p:grpSpPr>
              <a:xfrm>
                <a:off x="1467" y="0"/>
                <a:ext cx="374" cy="384"/>
                <a:chOff x="1467" y="0"/>
                <a:chExt cx="374" cy="384"/>
              </a:xfrm>
            </p:grpSpPr>
            <p:sp>
              <p:nvSpPr>
                <p:cNvPr id="30739" name="矩形 18451"/>
                <p:cNvSpPr/>
                <p:nvPr/>
              </p:nvSpPr>
              <p:spPr>
                <a:xfrm>
                  <a:off x="1510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40" name="矩形 18452"/>
                <p:cNvSpPr/>
                <p:nvPr/>
              </p:nvSpPr>
              <p:spPr>
                <a:xfrm>
                  <a:off x="1467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41" name="组合 18453"/>
              <p:cNvGrpSpPr/>
              <p:nvPr/>
            </p:nvGrpSpPr>
            <p:grpSpPr>
              <a:xfrm>
                <a:off x="0" y="384"/>
                <a:ext cx="345" cy="384"/>
                <a:chOff x="0" y="384"/>
                <a:chExt cx="345" cy="384"/>
              </a:xfrm>
            </p:grpSpPr>
            <p:sp>
              <p:nvSpPr>
                <p:cNvPr id="30742" name="矩形 18454"/>
                <p:cNvSpPr/>
                <p:nvPr/>
              </p:nvSpPr>
              <p:spPr>
                <a:xfrm>
                  <a:off x="43" y="38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43" name="矩形 18455"/>
                <p:cNvSpPr/>
                <p:nvPr/>
              </p:nvSpPr>
              <p:spPr>
                <a:xfrm>
                  <a:off x="0" y="38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44" name="组合 18456"/>
              <p:cNvGrpSpPr/>
              <p:nvPr/>
            </p:nvGrpSpPr>
            <p:grpSpPr>
              <a:xfrm>
                <a:off x="345" y="384"/>
                <a:ext cx="374" cy="384"/>
                <a:chOff x="345" y="384"/>
                <a:chExt cx="374" cy="384"/>
              </a:xfrm>
            </p:grpSpPr>
            <p:sp>
              <p:nvSpPr>
                <p:cNvPr id="30745" name="矩形 18457"/>
                <p:cNvSpPr/>
                <p:nvPr/>
              </p:nvSpPr>
              <p:spPr>
                <a:xfrm>
                  <a:off x="38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46" name="矩形 18458"/>
                <p:cNvSpPr/>
                <p:nvPr/>
              </p:nvSpPr>
              <p:spPr>
                <a:xfrm>
                  <a:off x="34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47" name="组合 18459"/>
              <p:cNvGrpSpPr/>
              <p:nvPr/>
            </p:nvGrpSpPr>
            <p:grpSpPr>
              <a:xfrm>
                <a:off x="719" y="384"/>
                <a:ext cx="374" cy="384"/>
                <a:chOff x="719" y="384"/>
                <a:chExt cx="374" cy="384"/>
              </a:xfrm>
            </p:grpSpPr>
            <p:sp>
              <p:nvSpPr>
                <p:cNvPr id="30748" name="矩形 18460"/>
                <p:cNvSpPr/>
                <p:nvPr/>
              </p:nvSpPr>
              <p:spPr>
                <a:xfrm>
                  <a:off x="76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49" name="矩形 18461"/>
                <p:cNvSpPr/>
                <p:nvPr/>
              </p:nvSpPr>
              <p:spPr>
                <a:xfrm>
                  <a:off x="71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50" name="组合 18462"/>
              <p:cNvGrpSpPr/>
              <p:nvPr/>
            </p:nvGrpSpPr>
            <p:grpSpPr>
              <a:xfrm>
                <a:off x="1093" y="384"/>
                <a:ext cx="374" cy="384"/>
                <a:chOff x="1093" y="384"/>
                <a:chExt cx="374" cy="384"/>
              </a:xfrm>
            </p:grpSpPr>
            <p:sp>
              <p:nvSpPr>
                <p:cNvPr id="30751" name="矩形 18463"/>
                <p:cNvSpPr/>
                <p:nvPr/>
              </p:nvSpPr>
              <p:spPr>
                <a:xfrm>
                  <a:off x="113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52" name="矩形 18464"/>
                <p:cNvSpPr/>
                <p:nvPr/>
              </p:nvSpPr>
              <p:spPr>
                <a:xfrm>
                  <a:off x="109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53" name="组合 18465"/>
              <p:cNvGrpSpPr/>
              <p:nvPr/>
            </p:nvGrpSpPr>
            <p:grpSpPr>
              <a:xfrm>
                <a:off x="1467" y="384"/>
                <a:ext cx="374" cy="384"/>
                <a:chOff x="1467" y="384"/>
                <a:chExt cx="374" cy="384"/>
              </a:xfrm>
            </p:grpSpPr>
            <p:sp>
              <p:nvSpPr>
                <p:cNvPr id="30754" name="矩形 18466"/>
                <p:cNvSpPr/>
                <p:nvPr/>
              </p:nvSpPr>
              <p:spPr>
                <a:xfrm>
                  <a:off x="151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55" name="矩形 18467"/>
                <p:cNvSpPr/>
                <p:nvPr/>
              </p:nvSpPr>
              <p:spPr>
                <a:xfrm>
                  <a:off x="146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56" name="组合 18468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30757" name="矩形 18469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58" name="矩形 18470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59" name="组合 18471"/>
              <p:cNvGrpSpPr/>
              <p:nvPr/>
            </p:nvGrpSpPr>
            <p:grpSpPr>
              <a:xfrm>
                <a:off x="345" y="768"/>
                <a:ext cx="374" cy="384"/>
                <a:chOff x="345" y="768"/>
                <a:chExt cx="374" cy="384"/>
              </a:xfrm>
            </p:grpSpPr>
            <p:sp>
              <p:nvSpPr>
                <p:cNvPr id="30760" name="矩形 18472"/>
                <p:cNvSpPr/>
                <p:nvPr/>
              </p:nvSpPr>
              <p:spPr>
                <a:xfrm>
                  <a:off x="38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61" name="矩形 18473"/>
                <p:cNvSpPr/>
                <p:nvPr/>
              </p:nvSpPr>
              <p:spPr>
                <a:xfrm>
                  <a:off x="34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62" name="组合 18474"/>
              <p:cNvGrpSpPr/>
              <p:nvPr/>
            </p:nvGrpSpPr>
            <p:grpSpPr>
              <a:xfrm>
                <a:off x="719" y="768"/>
                <a:ext cx="374" cy="384"/>
                <a:chOff x="719" y="768"/>
                <a:chExt cx="374" cy="384"/>
              </a:xfrm>
            </p:grpSpPr>
            <p:sp>
              <p:nvSpPr>
                <p:cNvPr id="30763" name="矩形 18475"/>
                <p:cNvSpPr/>
                <p:nvPr/>
              </p:nvSpPr>
              <p:spPr>
                <a:xfrm>
                  <a:off x="76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64" name="矩形 18476"/>
                <p:cNvSpPr/>
                <p:nvPr/>
              </p:nvSpPr>
              <p:spPr>
                <a:xfrm>
                  <a:off x="71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65" name="组合 18477"/>
              <p:cNvGrpSpPr/>
              <p:nvPr/>
            </p:nvGrpSpPr>
            <p:grpSpPr>
              <a:xfrm>
                <a:off x="1093" y="768"/>
                <a:ext cx="374" cy="384"/>
                <a:chOff x="1093" y="768"/>
                <a:chExt cx="374" cy="384"/>
              </a:xfrm>
            </p:grpSpPr>
            <p:sp>
              <p:nvSpPr>
                <p:cNvPr id="30766" name="矩形 18478"/>
                <p:cNvSpPr/>
                <p:nvPr/>
              </p:nvSpPr>
              <p:spPr>
                <a:xfrm>
                  <a:off x="113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67" name="矩形 18479"/>
                <p:cNvSpPr/>
                <p:nvPr/>
              </p:nvSpPr>
              <p:spPr>
                <a:xfrm>
                  <a:off x="109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68" name="组合 18480"/>
              <p:cNvGrpSpPr/>
              <p:nvPr/>
            </p:nvGrpSpPr>
            <p:grpSpPr>
              <a:xfrm>
                <a:off x="1467" y="768"/>
                <a:ext cx="374" cy="384"/>
                <a:chOff x="1467" y="768"/>
                <a:chExt cx="374" cy="384"/>
              </a:xfrm>
            </p:grpSpPr>
            <p:sp>
              <p:nvSpPr>
                <p:cNvPr id="30769" name="矩形 18481"/>
                <p:cNvSpPr/>
                <p:nvPr/>
              </p:nvSpPr>
              <p:spPr>
                <a:xfrm>
                  <a:off x="151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70" name="矩形 18482"/>
                <p:cNvSpPr/>
                <p:nvPr/>
              </p:nvSpPr>
              <p:spPr>
                <a:xfrm>
                  <a:off x="146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71" name="组合 18483"/>
              <p:cNvGrpSpPr/>
              <p:nvPr/>
            </p:nvGrpSpPr>
            <p:grpSpPr>
              <a:xfrm>
                <a:off x="0" y="1152"/>
                <a:ext cx="345" cy="384"/>
                <a:chOff x="0" y="1152"/>
                <a:chExt cx="345" cy="384"/>
              </a:xfrm>
            </p:grpSpPr>
            <p:sp>
              <p:nvSpPr>
                <p:cNvPr id="30772" name="矩形 18484"/>
                <p:cNvSpPr/>
                <p:nvPr/>
              </p:nvSpPr>
              <p:spPr>
                <a:xfrm>
                  <a:off x="43" y="115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73" name="矩形 18485"/>
                <p:cNvSpPr/>
                <p:nvPr/>
              </p:nvSpPr>
              <p:spPr>
                <a:xfrm>
                  <a:off x="0" y="115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74" name="组合 18486"/>
              <p:cNvGrpSpPr/>
              <p:nvPr/>
            </p:nvGrpSpPr>
            <p:grpSpPr>
              <a:xfrm>
                <a:off x="345" y="1152"/>
                <a:ext cx="374" cy="384"/>
                <a:chOff x="345" y="1152"/>
                <a:chExt cx="374" cy="384"/>
              </a:xfrm>
            </p:grpSpPr>
            <p:sp>
              <p:nvSpPr>
                <p:cNvPr id="30775" name="矩形 18487"/>
                <p:cNvSpPr/>
                <p:nvPr/>
              </p:nvSpPr>
              <p:spPr>
                <a:xfrm>
                  <a:off x="38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76" name="矩形 18488"/>
                <p:cNvSpPr/>
                <p:nvPr/>
              </p:nvSpPr>
              <p:spPr>
                <a:xfrm>
                  <a:off x="34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77" name="组合 18489"/>
              <p:cNvGrpSpPr/>
              <p:nvPr/>
            </p:nvGrpSpPr>
            <p:grpSpPr>
              <a:xfrm>
                <a:off x="719" y="1152"/>
                <a:ext cx="374" cy="384"/>
                <a:chOff x="719" y="1152"/>
                <a:chExt cx="374" cy="384"/>
              </a:xfrm>
            </p:grpSpPr>
            <p:sp>
              <p:nvSpPr>
                <p:cNvPr id="30778" name="矩形 18490"/>
                <p:cNvSpPr/>
                <p:nvPr/>
              </p:nvSpPr>
              <p:spPr>
                <a:xfrm>
                  <a:off x="76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79" name="矩形 18491"/>
                <p:cNvSpPr/>
                <p:nvPr/>
              </p:nvSpPr>
              <p:spPr>
                <a:xfrm>
                  <a:off x="71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80" name="组合 18492"/>
              <p:cNvGrpSpPr/>
              <p:nvPr/>
            </p:nvGrpSpPr>
            <p:grpSpPr>
              <a:xfrm>
                <a:off x="1093" y="1152"/>
                <a:ext cx="374" cy="384"/>
                <a:chOff x="1093" y="1152"/>
                <a:chExt cx="374" cy="384"/>
              </a:xfrm>
            </p:grpSpPr>
            <p:sp>
              <p:nvSpPr>
                <p:cNvPr id="30781" name="矩形 18493"/>
                <p:cNvSpPr/>
                <p:nvPr/>
              </p:nvSpPr>
              <p:spPr>
                <a:xfrm>
                  <a:off x="113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82" name="矩形 18494"/>
                <p:cNvSpPr/>
                <p:nvPr/>
              </p:nvSpPr>
              <p:spPr>
                <a:xfrm>
                  <a:off x="109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83" name="组合 18495"/>
              <p:cNvGrpSpPr/>
              <p:nvPr/>
            </p:nvGrpSpPr>
            <p:grpSpPr>
              <a:xfrm>
                <a:off x="1467" y="1152"/>
                <a:ext cx="374" cy="384"/>
                <a:chOff x="1467" y="1152"/>
                <a:chExt cx="374" cy="384"/>
              </a:xfrm>
            </p:grpSpPr>
            <p:sp>
              <p:nvSpPr>
                <p:cNvPr id="30784" name="矩形 18496"/>
                <p:cNvSpPr/>
                <p:nvPr/>
              </p:nvSpPr>
              <p:spPr>
                <a:xfrm>
                  <a:off x="151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85" name="矩形 18497"/>
                <p:cNvSpPr/>
                <p:nvPr/>
              </p:nvSpPr>
              <p:spPr>
                <a:xfrm>
                  <a:off x="146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86" name="组合 18498"/>
              <p:cNvGrpSpPr/>
              <p:nvPr/>
            </p:nvGrpSpPr>
            <p:grpSpPr>
              <a:xfrm>
                <a:off x="0" y="1536"/>
                <a:ext cx="345" cy="384"/>
                <a:chOff x="0" y="1536"/>
                <a:chExt cx="345" cy="384"/>
              </a:xfrm>
            </p:grpSpPr>
            <p:sp>
              <p:nvSpPr>
                <p:cNvPr id="30787" name="矩形 18499"/>
                <p:cNvSpPr/>
                <p:nvPr/>
              </p:nvSpPr>
              <p:spPr>
                <a:xfrm>
                  <a:off x="43" y="153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88" name="矩形 18500"/>
                <p:cNvSpPr/>
                <p:nvPr/>
              </p:nvSpPr>
              <p:spPr>
                <a:xfrm>
                  <a:off x="0" y="153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89" name="组合 18501"/>
              <p:cNvGrpSpPr/>
              <p:nvPr/>
            </p:nvGrpSpPr>
            <p:grpSpPr>
              <a:xfrm>
                <a:off x="345" y="1536"/>
                <a:ext cx="374" cy="384"/>
                <a:chOff x="345" y="1536"/>
                <a:chExt cx="374" cy="384"/>
              </a:xfrm>
            </p:grpSpPr>
            <p:sp>
              <p:nvSpPr>
                <p:cNvPr id="30790" name="矩形 18502"/>
                <p:cNvSpPr/>
                <p:nvPr/>
              </p:nvSpPr>
              <p:spPr>
                <a:xfrm>
                  <a:off x="38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91" name="矩形 18503"/>
                <p:cNvSpPr/>
                <p:nvPr/>
              </p:nvSpPr>
              <p:spPr>
                <a:xfrm>
                  <a:off x="34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92" name="组合 18504"/>
              <p:cNvGrpSpPr/>
              <p:nvPr/>
            </p:nvGrpSpPr>
            <p:grpSpPr>
              <a:xfrm>
                <a:off x="719" y="1536"/>
                <a:ext cx="374" cy="384"/>
                <a:chOff x="719" y="1536"/>
                <a:chExt cx="374" cy="384"/>
              </a:xfrm>
            </p:grpSpPr>
            <p:sp>
              <p:nvSpPr>
                <p:cNvPr id="30793" name="矩形 18505"/>
                <p:cNvSpPr/>
                <p:nvPr/>
              </p:nvSpPr>
              <p:spPr>
                <a:xfrm>
                  <a:off x="76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94" name="矩形 18506"/>
                <p:cNvSpPr/>
                <p:nvPr/>
              </p:nvSpPr>
              <p:spPr>
                <a:xfrm>
                  <a:off x="71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95" name="组合 18507"/>
              <p:cNvGrpSpPr/>
              <p:nvPr/>
            </p:nvGrpSpPr>
            <p:grpSpPr>
              <a:xfrm>
                <a:off x="1093" y="1536"/>
                <a:ext cx="374" cy="384"/>
                <a:chOff x="1093" y="1536"/>
                <a:chExt cx="374" cy="384"/>
              </a:xfrm>
            </p:grpSpPr>
            <p:sp>
              <p:nvSpPr>
                <p:cNvPr id="30796" name="矩形 18508"/>
                <p:cNvSpPr/>
                <p:nvPr/>
              </p:nvSpPr>
              <p:spPr>
                <a:xfrm>
                  <a:off x="113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97" name="矩形 18509"/>
                <p:cNvSpPr/>
                <p:nvPr/>
              </p:nvSpPr>
              <p:spPr>
                <a:xfrm>
                  <a:off x="109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98" name="组合 18510"/>
              <p:cNvGrpSpPr/>
              <p:nvPr/>
            </p:nvGrpSpPr>
            <p:grpSpPr>
              <a:xfrm>
                <a:off x="1467" y="1536"/>
                <a:ext cx="374" cy="384"/>
                <a:chOff x="1467" y="1536"/>
                <a:chExt cx="374" cy="384"/>
              </a:xfrm>
            </p:grpSpPr>
            <p:sp>
              <p:nvSpPr>
                <p:cNvPr id="30799" name="矩形 18511"/>
                <p:cNvSpPr/>
                <p:nvPr/>
              </p:nvSpPr>
              <p:spPr>
                <a:xfrm>
                  <a:off x="151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00" name="矩形 18512"/>
                <p:cNvSpPr/>
                <p:nvPr/>
              </p:nvSpPr>
              <p:spPr>
                <a:xfrm>
                  <a:off x="146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01" name="组合 18513"/>
              <p:cNvGrpSpPr/>
              <p:nvPr/>
            </p:nvGrpSpPr>
            <p:grpSpPr>
              <a:xfrm>
                <a:off x="0" y="1920"/>
                <a:ext cx="345" cy="384"/>
                <a:chOff x="0" y="1920"/>
                <a:chExt cx="345" cy="384"/>
              </a:xfrm>
            </p:grpSpPr>
            <p:sp>
              <p:nvSpPr>
                <p:cNvPr id="30802" name="矩形 18514"/>
                <p:cNvSpPr/>
                <p:nvPr/>
              </p:nvSpPr>
              <p:spPr>
                <a:xfrm>
                  <a:off x="43" y="192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03" name="矩形 18515"/>
                <p:cNvSpPr/>
                <p:nvPr/>
              </p:nvSpPr>
              <p:spPr>
                <a:xfrm>
                  <a:off x="0" y="192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04" name="组合 18516"/>
              <p:cNvGrpSpPr/>
              <p:nvPr/>
            </p:nvGrpSpPr>
            <p:grpSpPr>
              <a:xfrm>
                <a:off x="345" y="1920"/>
                <a:ext cx="374" cy="384"/>
                <a:chOff x="345" y="1920"/>
                <a:chExt cx="374" cy="384"/>
              </a:xfrm>
            </p:grpSpPr>
            <p:sp>
              <p:nvSpPr>
                <p:cNvPr id="30805" name="矩形 18517"/>
                <p:cNvSpPr/>
                <p:nvPr/>
              </p:nvSpPr>
              <p:spPr>
                <a:xfrm>
                  <a:off x="38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06" name="矩形 18518"/>
                <p:cNvSpPr/>
                <p:nvPr/>
              </p:nvSpPr>
              <p:spPr>
                <a:xfrm>
                  <a:off x="34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07" name="组合 18519"/>
              <p:cNvGrpSpPr/>
              <p:nvPr/>
            </p:nvGrpSpPr>
            <p:grpSpPr>
              <a:xfrm>
                <a:off x="719" y="1920"/>
                <a:ext cx="374" cy="384"/>
                <a:chOff x="719" y="1920"/>
                <a:chExt cx="374" cy="384"/>
              </a:xfrm>
            </p:grpSpPr>
            <p:sp>
              <p:nvSpPr>
                <p:cNvPr id="30808" name="矩形 18520"/>
                <p:cNvSpPr/>
                <p:nvPr/>
              </p:nvSpPr>
              <p:spPr>
                <a:xfrm>
                  <a:off x="76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09" name="矩形 18521"/>
                <p:cNvSpPr/>
                <p:nvPr/>
              </p:nvSpPr>
              <p:spPr>
                <a:xfrm>
                  <a:off x="71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10" name="组合 18522"/>
              <p:cNvGrpSpPr/>
              <p:nvPr/>
            </p:nvGrpSpPr>
            <p:grpSpPr>
              <a:xfrm>
                <a:off x="1093" y="1920"/>
                <a:ext cx="374" cy="384"/>
                <a:chOff x="1093" y="1920"/>
                <a:chExt cx="374" cy="384"/>
              </a:xfrm>
            </p:grpSpPr>
            <p:sp>
              <p:nvSpPr>
                <p:cNvPr id="30811" name="矩形 18523"/>
                <p:cNvSpPr/>
                <p:nvPr/>
              </p:nvSpPr>
              <p:spPr>
                <a:xfrm>
                  <a:off x="113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12" name="矩形 18524"/>
                <p:cNvSpPr/>
                <p:nvPr/>
              </p:nvSpPr>
              <p:spPr>
                <a:xfrm>
                  <a:off x="109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13" name="组合 18525"/>
              <p:cNvGrpSpPr/>
              <p:nvPr/>
            </p:nvGrpSpPr>
            <p:grpSpPr>
              <a:xfrm>
                <a:off x="1467" y="1920"/>
                <a:ext cx="374" cy="384"/>
                <a:chOff x="1467" y="1920"/>
                <a:chExt cx="374" cy="384"/>
              </a:xfrm>
            </p:grpSpPr>
            <p:sp>
              <p:nvSpPr>
                <p:cNvPr id="30814" name="矩形 18526"/>
                <p:cNvSpPr/>
                <p:nvPr/>
              </p:nvSpPr>
              <p:spPr>
                <a:xfrm>
                  <a:off x="151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15" name="矩形 18527"/>
                <p:cNvSpPr/>
                <p:nvPr/>
              </p:nvSpPr>
              <p:spPr>
                <a:xfrm>
                  <a:off x="146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16" name="组合 18528"/>
              <p:cNvGrpSpPr/>
              <p:nvPr/>
            </p:nvGrpSpPr>
            <p:grpSpPr>
              <a:xfrm>
                <a:off x="0" y="2304"/>
                <a:ext cx="345" cy="384"/>
                <a:chOff x="0" y="2304"/>
                <a:chExt cx="345" cy="384"/>
              </a:xfrm>
            </p:grpSpPr>
            <p:sp>
              <p:nvSpPr>
                <p:cNvPr id="30817" name="矩形 18529"/>
                <p:cNvSpPr/>
                <p:nvPr/>
              </p:nvSpPr>
              <p:spPr>
                <a:xfrm>
                  <a:off x="43" y="230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18" name="矩形 18530"/>
                <p:cNvSpPr/>
                <p:nvPr/>
              </p:nvSpPr>
              <p:spPr>
                <a:xfrm>
                  <a:off x="0" y="230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19" name="组合 18531"/>
              <p:cNvGrpSpPr/>
              <p:nvPr/>
            </p:nvGrpSpPr>
            <p:grpSpPr>
              <a:xfrm>
                <a:off x="345" y="2304"/>
                <a:ext cx="374" cy="384"/>
                <a:chOff x="345" y="2304"/>
                <a:chExt cx="374" cy="384"/>
              </a:xfrm>
            </p:grpSpPr>
            <p:sp>
              <p:nvSpPr>
                <p:cNvPr id="30820" name="矩形 18532"/>
                <p:cNvSpPr/>
                <p:nvPr/>
              </p:nvSpPr>
              <p:spPr>
                <a:xfrm>
                  <a:off x="38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21" name="矩形 18533"/>
                <p:cNvSpPr/>
                <p:nvPr/>
              </p:nvSpPr>
              <p:spPr>
                <a:xfrm>
                  <a:off x="34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22" name="组合 18534"/>
              <p:cNvGrpSpPr/>
              <p:nvPr/>
            </p:nvGrpSpPr>
            <p:grpSpPr>
              <a:xfrm>
                <a:off x="719" y="2304"/>
                <a:ext cx="374" cy="384"/>
                <a:chOff x="719" y="2304"/>
                <a:chExt cx="374" cy="384"/>
              </a:xfrm>
            </p:grpSpPr>
            <p:sp>
              <p:nvSpPr>
                <p:cNvPr id="30823" name="矩形 18535"/>
                <p:cNvSpPr/>
                <p:nvPr/>
              </p:nvSpPr>
              <p:spPr>
                <a:xfrm>
                  <a:off x="76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24" name="矩形 18536"/>
                <p:cNvSpPr/>
                <p:nvPr/>
              </p:nvSpPr>
              <p:spPr>
                <a:xfrm>
                  <a:off x="71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25" name="组合 18537"/>
              <p:cNvGrpSpPr/>
              <p:nvPr/>
            </p:nvGrpSpPr>
            <p:grpSpPr>
              <a:xfrm>
                <a:off x="1093" y="2304"/>
                <a:ext cx="374" cy="384"/>
                <a:chOff x="1093" y="2304"/>
                <a:chExt cx="374" cy="384"/>
              </a:xfrm>
            </p:grpSpPr>
            <p:sp>
              <p:nvSpPr>
                <p:cNvPr id="30826" name="矩形 18538"/>
                <p:cNvSpPr/>
                <p:nvPr/>
              </p:nvSpPr>
              <p:spPr>
                <a:xfrm>
                  <a:off x="113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27" name="矩形 18539"/>
                <p:cNvSpPr/>
                <p:nvPr/>
              </p:nvSpPr>
              <p:spPr>
                <a:xfrm>
                  <a:off x="109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28" name="组合 18540"/>
              <p:cNvGrpSpPr/>
              <p:nvPr/>
            </p:nvGrpSpPr>
            <p:grpSpPr>
              <a:xfrm>
                <a:off x="1467" y="2304"/>
                <a:ext cx="374" cy="384"/>
                <a:chOff x="1467" y="2304"/>
                <a:chExt cx="374" cy="384"/>
              </a:xfrm>
            </p:grpSpPr>
            <p:sp>
              <p:nvSpPr>
                <p:cNvPr id="30829" name="矩形 18541"/>
                <p:cNvSpPr/>
                <p:nvPr/>
              </p:nvSpPr>
              <p:spPr>
                <a:xfrm>
                  <a:off x="151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30" name="矩形 18542"/>
                <p:cNvSpPr/>
                <p:nvPr/>
              </p:nvSpPr>
              <p:spPr>
                <a:xfrm>
                  <a:off x="146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31" name="组合 18543"/>
              <p:cNvGrpSpPr/>
              <p:nvPr/>
            </p:nvGrpSpPr>
            <p:grpSpPr>
              <a:xfrm>
                <a:off x="0" y="2688"/>
                <a:ext cx="345" cy="384"/>
                <a:chOff x="0" y="2688"/>
                <a:chExt cx="345" cy="384"/>
              </a:xfrm>
            </p:grpSpPr>
            <p:sp>
              <p:nvSpPr>
                <p:cNvPr id="30832" name="矩形 18544"/>
                <p:cNvSpPr/>
                <p:nvPr/>
              </p:nvSpPr>
              <p:spPr>
                <a:xfrm>
                  <a:off x="43" y="268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33" name="矩形 18545"/>
                <p:cNvSpPr/>
                <p:nvPr/>
              </p:nvSpPr>
              <p:spPr>
                <a:xfrm>
                  <a:off x="0" y="268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34" name="组合 18546"/>
              <p:cNvGrpSpPr/>
              <p:nvPr/>
            </p:nvGrpSpPr>
            <p:grpSpPr>
              <a:xfrm>
                <a:off x="345" y="2688"/>
                <a:ext cx="374" cy="384"/>
                <a:chOff x="345" y="2688"/>
                <a:chExt cx="374" cy="384"/>
              </a:xfrm>
            </p:grpSpPr>
            <p:sp>
              <p:nvSpPr>
                <p:cNvPr id="30835" name="矩形 18547"/>
                <p:cNvSpPr/>
                <p:nvPr/>
              </p:nvSpPr>
              <p:spPr>
                <a:xfrm>
                  <a:off x="38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36" name="矩形 18548"/>
                <p:cNvSpPr/>
                <p:nvPr/>
              </p:nvSpPr>
              <p:spPr>
                <a:xfrm>
                  <a:off x="34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37" name="组合 18549"/>
              <p:cNvGrpSpPr/>
              <p:nvPr/>
            </p:nvGrpSpPr>
            <p:grpSpPr>
              <a:xfrm>
                <a:off x="719" y="2688"/>
                <a:ext cx="374" cy="384"/>
                <a:chOff x="719" y="2688"/>
                <a:chExt cx="374" cy="384"/>
              </a:xfrm>
            </p:grpSpPr>
            <p:sp>
              <p:nvSpPr>
                <p:cNvPr id="30838" name="矩形 18550"/>
                <p:cNvSpPr/>
                <p:nvPr/>
              </p:nvSpPr>
              <p:spPr>
                <a:xfrm>
                  <a:off x="76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39" name="矩形 18551"/>
                <p:cNvSpPr/>
                <p:nvPr/>
              </p:nvSpPr>
              <p:spPr>
                <a:xfrm>
                  <a:off x="71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40" name="组合 18552"/>
              <p:cNvGrpSpPr/>
              <p:nvPr/>
            </p:nvGrpSpPr>
            <p:grpSpPr>
              <a:xfrm>
                <a:off x="1093" y="2688"/>
                <a:ext cx="374" cy="384"/>
                <a:chOff x="1093" y="2688"/>
                <a:chExt cx="374" cy="384"/>
              </a:xfrm>
            </p:grpSpPr>
            <p:sp>
              <p:nvSpPr>
                <p:cNvPr id="30841" name="矩形 18553"/>
                <p:cNvSpPr/>
                <p:nvPr/>
              </p:nvSpPr>
              <p:spPr>
                <a:xfrm>
                  <a:off x="113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42" name="矩形 18554"/>
                <p:cNvSpPr/>
                <p:nvPr/>
              </p:nvSpPr>
              <p:spPr>
                <a:xfrm>
                  <a:off x="109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43" name="组合 18555"/>
              <p:cNvGrpSpPr/>
              <p:nvPr/>
            </p:nvGrpSpPr>
            <p:grpSpPr>
              <a:xfrm>
                <a:off x="1467" y="2688"/>
                <a:ext cx="374" cy="384"/>
                <a:chOff x="1467" y="2688"/>
                <a:chExt cx="374" cy="384"/>
              </a:xfrm>
            </p:grpSpPr>
            <p:sp>
              <p:nvSpPr>
                <p:cNvPr id="30844" name="矩形 18556"/>
                <p:cNvSpPr/>
                <p:nvPr/>
              </p:nvSpPr>
              <p:spPr>
                <a:xfrm>
                  <a:off x="151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45" name="矩形 18557"/>
                <p:cNvSpPr/>
                <p:nvPr/>
              </p:nvSpPr>
              <p:spPr>
                <a:xfrm>
                  <a:off x="146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0846" name="矩形 18558"/>
            <p:cNvSpPr/>
            <p:nvPr/>
          </p:nvSpPr>
          <p:spPr>
            <a:xfrm>
              <a:off x="-3" y="-3"/>
              <a:ext cx="1847" cy="3078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560" name="组合 18559"/>
          <p:cNvGrpSpPr/>
          <p:nvPr/>
        </p:nvGrpSpPr>
        <p:grpSpPr>
          <a:xfrm>
            <a:off x="6042025" y="800100"/>
            <a:ext cx="4608513" cy="3529013"/>
            <a:chOff x="-3" y="-3"/>
            <a:chExt cx="2595" cy="3078"/>
          </a:xfrm>
        </p:grpSpPr>
        <p:grpSp>
          <p:nvGrpSpPr>
            <p:cNvPr id="30848" name="组合 18560"/>
            <p:cNvGrpSpPr/>
            <p:nvPr/>
          </p:nvGrpSpPr>
          <p:grpSpPr>
            <a:xfrm>
              <a:off x="0" y="0"/>
              <a:ext cx="2589" cy="3072"/>
              <a:chOff x="0" y="0"/>
              <a:chExt cx="2589" cy="3072"/>
            </a:xfrm>
          </p:grpSpPr>
          <p:grpSp>
            <p:nvGrpSpPr>
              <p:cNvPr id="30849" name="组合 18561"/>
              <p:cNvGrpSpPr/>
              <p:nvPr/>
            </p:nvGrpSpPr>
            <p:grpSpPr>
              <a:xfrm>
                <a:off x="0" y="0"/>
                <a:ext cx="345" cy="384"/>
                <a:chOff x="0" y="0"/>
                <a:chExt cx="345" cy="384"/>
              </a:xfrm>
            </p:grpSpPr>
            <p:sp>
              <p:nvSpPr>
                <p:cNvPr id="30850" name="矩形 18562"/>
                <p:cNvSpPr/>
                <p:nvPr/>
              </p:nvSpPr>
              <p:spPr>
                <a:xfrm>
                  <a:off x="43" y="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51" name="矩形 18563"/>
                <p:cNvSpPr/>
                <p:nvPr/>
              </p:nvSpPr>
              <p:spPr>
                <a:xfrm>
                  <a:off x="0" y="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52" name="组合 18564"/>
              <p:cNvGrpSpPr/>
              <p:nvPr/>
            </p:nvGrpSpPr>
            <p:grpSpPr>
              <a:xfrm>
                <a:off x="345" y="0"/>
                <a:ext cx="374" cy="384"/>
                <a:chOff x="345" y="0"/>
                <a:chExt cx="374" cy="384"/>
              </a:xfrm>
            </p:grpSpPr>
            <p:sp>
              <p:nvSpPr>
                <p:cNvPr id="30853" name="矩形 18565"/>
                <p:cNvSpPr/>
                <p:nvPr/>
              </p:nvSpPr>
              <p:spPr>
                <a:xfrm>
                  <a:off x="38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54" name="矩形 18566"/>
                <p:cNvSpPr/>
                <p:nvPr/>
              </p:nvSpPr>
              <p:spPr>
                <a:xfrm>
                  <a:off x="34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55" name="组合 18567"/>
              <p:cNvGrpSpPr/>
              <p:nvPr/>
            </p:nvGrpSpPr>
            <p:grpSpPr>
              <a:xfrm>
                <a:off x="719" y="0"/>
                <a:ext cx="374" cy="384"/>
                <a:chOff x="719" y="0"/>
                <a:chExt cx="374" cy="384"/>
              </a:xfrm>
            </p:grpSpPr>
            <p:sp>
              <p:nvSpPr>
                <p:cNvPr id="30856" name="矩形 18568"/>
                <p:cNvSpPr/>
                <p:nvPr/>
              </p:nvSpPr>
              <p:spPr>
                <a:xfrm>
                  <a:off x="762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57" name="矩形 18569"/>
                <p:cNvSpPr/>
                <p:nvPr/>
              </p:nvSpPr>
              <p:spPr>
                <a:xfrm>
                  <a:off x="719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58" name="组合 18570"/>
              <p:cNvGrpSpPr/>
              <p:nvPr/>
            </p:nvGrpSpPr>
            <p:grpSpPr>
              <a:xfrm>
                <a:off x="1093" y="0"/>
                <a:ext cx="374" cy="384"/>
                <a:chOff x="1093" y="0"/>
                <a:chExt cx="374" cy="384"/>
              </a:xfrm>
            </p:grpSpPr>
            <p:sp>
              <p:nvSpPr>
                <p:cNvPr id="30859" name="矩形 18571"/>
                <p:cNvSpPr/>
                <p:nvPr/>
              </p:nvSpPr>
              <p:spPr>
                <a:xfrm>
                  <a:off x="1136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60" name="矩形 18572"/>
                <p:cNvSpPr/>
                <p:nvPr/>
              </p:nvSpPr>
              <p:spPr>
                <a:xfrm>
                  <a:off x="1093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61" name="组合 18573"/>
              <p:cNvGrpSpPr/>
              <p:nvPr/>
            </p:nvGrpSpPr>
            <p:grpSpPr>
              <a:xfrm>
                <a:off x="1467" y="0"/>
                <a:ext cx="374" cy="384"/>
                <a:chOff x="1467" y="0"/>
                <a:chExt cx="374" cy="384"/>
              </a:xfrm>
            </p:grpSpPr>
            <p:sp>
              <p:nvSpPr>
                <p:cNvPr id="30862" name="矩形 18574"/>
                <p:cNvSpPr/>
                <p:nvPr/>
              </p:nvSpPr>
              <p:spPr>
                <a:xfrm>
                  <a:off x="1510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63" name="矩形 18575"/>
                <p:cNvSpPr/>
                <p:nvPr/>
              </p:nvSpPr>
              <p:spPr>
                <a:xfrm>
                  <a:off x="1467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64" name="组合 18576"/>
              <p:cNvGrpSpPr/>
              <p:nvPr/>
            </p:nvGrpSpPr>
            <p:grpSpPr>
              <a:xfrm>
                <a:off x="1841" y="0"/>
                <a:ext cx="374" cy="384"/>
                <a:chOff x="1841" y="0"/>
                <a:chExt cx="374" cy="384"/>
              </a:xfrm>
            </p:grpSpPr>
            <p:sp>
              <p:nvSpPr>
                <p:cNvPr id="30865" name="矩形 18577"/>
                <p:cNvSpPr/>
                <p:nvPr/>
              </p:nvSpPr>
              <p:spPr>
                <a:xfrm>
                  <a:off x="1884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66" name="矩形 18578"/>
                <p:cNvSpPr/>
                <p:nvPr/>
              </p:nvSpPr>
              <p:spPr>
                <a:xfrm>
                  <a:off x="1841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67" name="组合 18579"/>
              <p:cNvGrpSpPr/>
              <p:nvPr/>
            </p:nvGrpSpPr>
            <p:grpSpPr>
              <a:xfrm>
                <a:off x="2215" y="0"/>
                <a:ext cx="374" cy="384"/>
                <a:chOff x="2215" y="0"/>
                <a:chExt cx="374" cy="384"/>
              </a:xfrm>
            </p:grpSpPr>
            <p:sp>
              <p:nvSpPr>
                <p:cNvPr id="30868" name="矩形 18580"/>
                <p:cNvSpPr/>
                <p:nvPr/>
              </p:nvSpPr>
              <p:spPr>
                <a:xfrm>
                  <a:off x="225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69" name="矩形 18581"/>
                <p:cNvSpPr/>
                <p:nvPr/>
              </p:nvSpPr>
              <p:spPr>
                <a:xfrm>
                  <a:off x="221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70" name="组合 18582"/>
              <p:cNvGrpSpPr/>
              <p:nvPr/>
            </p:nvGrpSpPr>
            <p:grpSpPr>
              <a:xfrm>
                <a:off x="0" y="384"/>
                <a:ext cx="345" cy="384"/>
                <a:chOff x="0" y="384"/>
                <a:chExt cx="345" cy="384"/>
              </a:xfrm>
            </p:grpSpPr>
            <p:sp>
              <p:nvSpPr>
                <p:cNvPr id="30871" name="矩形 18583"/>
                <p:cNvSpPr/>
                <p:nvPr/>
              </p:nvSpPr>
              <p:spPr>
                <a:xfrm>
                  <a:off x="43" y="38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72" name="矩形 18584"/>
                <p:cNvSpPr/>
                <p:nvPr/>
              </p:nvSpPr>
              <p:spPr>
                <a:xfrm>
                  <a:off x="0" y="38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73" name="组合 18585"/>
              <p:cNvGrpSpPr/>
              <p:nvPr/>
            </p:nvGrpSpPr>
            <p:grpSpPr>
              <a:xfrm>
                <a:off x="345" y="384"/>
                <a:ext cx="374" cy="384"/>
                <a:chOff x="345" y="384"/>
                <a:chExt cx="374" cy="384"/>
              </a:xfrm>
            </p:grpSpPr>
            <p:sp>
              <p:nvSpPr>
                <p:cNvPr id="30874" name="矩形 18586"/>
                <p:cNvSpPr/>
                <p:nvPr/>
              </p:nvSpPr>
              <p:spPr>
                <a:xfrm>
                  <a:off x="38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75" name="矩形 18587"/>
                <p:cNvSpPr/>
                <p:nvPr/>
              </p:nvSpPr>
              <p:spPr>
                <a:xfrm>
                  <a:off x="34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76" name="组合 18588"/>
              <p:cNvGrpSpPr/>
              <p:nvPr/>
            </p:nvGrpSpPr>
            <p:grpSpPr>
              <a:xfrm>
                <a:off x="719" y="384"/>
                <a:ext cx="374" cy="384"/>
                <a:chOff x="719" y="384"/>
                <a:chExt cx="374" cy="384"/>
              </a:xfrm>
            </p:grpSpPr>
            <p:sp>
              <p:nvSpPr>
                <p:cNvPr id="30877" name="矩形 18589"/>
                <p:cNvSpPr/>
                <p:nvPr/>
              </p:nvSpPr>
              <p:spPr>
                <a:xfrm>
                  <a:off x="76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78" name="矩形 18590"/>
                <p:cNvSpPr/>
                <p:nvPr/>
              </p:nvSpPr>
              <p:spPr>
                <a:xfrm>
                  <a:off x="71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79" name="组合 18591"/>
              <p:cNvGrpSpPr/>
              <p:nvPr/>
            </p:nvGrpSpPr>
            <p:grpSpPr>
              <a:xfrm>
                <a:off x="1093" y="384"/>
                <a:ext cx="374" cy="384"/>
                <a:chOff x="1093" y="384"/>
                <a:chExt cx="374" cy="384"/>
              </a:xfrm>
            </p:grpSpPr>
            <p:sp>
              <p:nvSpPr>
                <p:cNvPr id="30880" name="矩形 18592"/>
                <p:cNvSpPr/>
                <p:nvPr/>
              </p:nvSpPr>
              <p:spPr>
                <a:xfrm>
                  <a:off x="113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81" name="矩形 18593"/>
                <p:cNvSpPr/>
                <p:nvPr/>
              </p:nvSpPr>
              <p:spPr>
                <a:xfrm>
                  <a:off x="109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82" name="组合 18594"/>
              <p:cNvGrpSpPr/>
              <p:nvPr/>
            </p:nvGrpSpPr>
            <p:grpSpPr>
              <a:xfrm>
                <a:off x="1467" y="384"/>
                <a:ext cx="374" cy="384"/>
                <a:chOff x="1467" y="384"/>
                <a:chExt cx="374" cy="384"/>
              </a:xfrm>
            </p:grpSpPr>
            <p:sp>
              <p:nvSpPr>
                <p:cNvPr id="30883" name="矩形 18595"/>
                <p:cNvSpPr/>
                <p:nvPr/>
              </p:nvSpPr>
              <p:spPr>
                <a:xfrm>
                  <a:off x="151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84" name="矩形 18596"/>
                <p:cNvSpPr/>
                <p:nvPr/>
              </p:nvSpPr>
              <p:spPr>
                <a:xfrm>
                  <a:off x="146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85" name="组合 18597"/>
              <p:cNvGrpSpPr/>
              <p:nvPr/>
            </p:nvGrpSpPr>
            <p:grpSpPr>
              <a:xfrm>
                <a:off x="1841" y="384"/>
                <a:ext cx="374" cy="384"/>
                <a:chOff x="1841" y="384"/>
                <a:chExt cx="374" cy="384"/>
              </a:xfrm>
            </p:grpSpPr>
            <p:sp>
              <p:nvSpPr>
                <p:cNvPr id="30886" name="矩形 18598"/>
                <p:cNvSpPr/>
                <p:nvPr/>
              </p:nvSpPr>
              <p:spPr>
                <a:xfrm>
                  <a:off x="188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87" name="矩形 18599"/>
                <p:cNvSpPr/>
                <p:nvPr/>
              </p:nvSpPr>
              <p:spPr>
                <a:xfrm>
                  <a:off x="184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88" name="组合 18600"/>
              <p:cNvGrpSpPr/>
              <p:nvPr/>
            </p:nvGrpSpPr>
            <p:grpSpPr>
              <a:xfrm>
                <a:off x="2215" y="384"/>
                <a:ext cx="374" cy="384"/>
                <a:chOff x="2215" y="384"/>
                <a:chExt cx="374" cy="384"/>
              </a:xfrm>
            </p:grpSpPr>
            <p:sp>
              <p:nvSpPr>
                <p:cNvPr id="30889" name="矩形 18601"/>
                <p:cNvSpPr/>
                <p:nvPr/>
              </p:nvSpPr>
              <p:spPr>
                <a:xfrm>
                  <a:off x="225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90" name="矩形 18602"/>
                <p:cNvSpPr/>
                <p:nvPr/>
              </p:nvSpPr>
              <p:spPr>
                <a:xfrm>
                  <a:off x="221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91" name="组合 18603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30892" name="矩形 18604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93" name="矩形 18605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94" name="组合 18606"/>
              <p:cNvGrpSpPr/>
              <p:nvPr/>
            </p:nvGrpSpPr>
            <p:grpSpPr>
              <a:xfrm>
                <a:off x="345" y="768"/>
                <a:ext cx="374" cy="384"/>
                <a:chOff x="345" y="768"/>
                <a:chExt cx="374" cy="384"/>
              </a:xfrm>
            </p:grpSpPr>
            <p:sp>
              <p:nvSpPr>
                <p:cNvPr id="30895" name="矩形 18607"/>
                <p:cNvSpPr/>
                <p:nvPr/>
              </p:nvSpPr>
              <p:spPr>
                <a:xfrm>
                  <a:off x="38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96" name="矩形 18608"/>
                <p:cNvSpPr/>
                <p:nvPr/>
              </p:nvSpPr>
              <p:spPr>
                <a:xfrm>
                  <a:off x="34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97" name="组合 18609"/>
              <p:cNvGrpSpPr/>
              <p:nvPr/>
            </p:nvGrpSpPr>
            <p:grpSpPr>
              <a:xfrm>
                <a:off x="719" y="768"/>
                <a:ext cx="374" cy="384"/>
                <a:chOff x="719" y="768"/>
                <a:chExt cx="374" cy="384"/>
              </a:xfrm>
            </p:grpSpPr>
            <p:sp>
              <p:nvSpPr>
                <p:cNvPr id="30898" name="矩形 18610"/>
                <p:cNvSpPr/>
                <p:nvPr/>
              </p:nvSpPr>
              <p:spPr>
                <a:xfrm>
                  <a:off x="76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99" name="矩形 18611"/>
                <p:cNvSpPr/>
                <p:nvPr/>
              </p:nvSpPr>
              <p:spPr>
                <a:xfrm>
                  <a:off x="71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00" name="组合 18612"/>
              <p:cNvGrpSpPr/>
              <p:nvPr/>
            </p:nvGrpSpPr>
            <p:grpSpPr>
              <a:xfrm>
                <a:off x="1093" y="768"/>
                <a:ext cx="374" cy="384"/>
                <a:chOff x="1093" y="768"/>
                <a:chExt cx="374" cy="384"/>
              </a:xfrm>
            </p:grpSpPr>
            <p:sp>
              <p:nvSpPr>
                <p:cNvPr id="30901" name="矩形 18613"/>
                <p:cNvSpPr/>
                <p:nvPr/>
              </p:nvSpPr>
              <p:spPr>
                <a:xfrm>
                  <a:off x="113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02" name="矩形 18614"/>
                <p:cNvSpPr/>
                <p:nvPr/>
              </p:nvSpPr>
              <p:spPr>
                <a:xfrm>
                  <a:off x="109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03" name="组合 18615"/>
              <p:cNvGrpSpPr/>
              <p:nvPr/>
            </p:nvGrpSpPr>
            <p:grpSpPr>
              <a:xfrm>
                <a:off x="1467" y="768"/>
                <a:ext cx="374" cy="384"/>
                <a:chOff x="1467" y="768"/>
                <a:chExt cx="374" cy="384"/>
              </a:xfrm>
            </p:grpSpPr>
            <p:sp>
              <p:nvSpPr>
                <p:cNvPr id="30904" name="矩形 18616"/>
                <p:cNvSpPr/>
                <p:nvPr/>
              </p:nvSpPr>
              <p:spPr>
                <a:xfrm>
                  <a:off x="151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05" name="矩形 18617"/>
                <p:cNvSpPr/>
                <p:nvPr/>
              </p:nvSpPr>
              <p:spPr>
                <a:xfrm>
                  <a:off x="146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06" name="组合 18618"/>
              <p:cNvGrpSpPr/>
              <p:nvPr/>
            </p:nvGrpSpPr>
            <p:grpSpPr>
              <a:xfrm>
                <a:off x="1841" y="768"/>
                <a:ext cx="374" cy="384"/>
                <a:chOff x="1841" y="768"/>
                <a:chExt cx="374" cy="384"/>
              </a:xfrm>
            </p:grpSpPr>
            <p:sp>
              <p:nvSpPr>
                <p:cNvPr id="30907" name="矩形 18619"/>
                <p:cNvSpPr/>
                <p:nvPr/>
              </p:nvSpPr>
              <p:spPr>
                <a:xfrm>
                  <a:off x="188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08" name="矩形 18620"/>
                <p:cNvSpPr/>
                <p:nvPr/>
              </p:nvSpPr>
              <p:spPr>
                <a:xfrm>
                  <a:off x="184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09" name="组合 18621"/>
              <p:cNvGrpSpPr/>
              <p:nvPr/>
            </p:nvGrpSpPr>
            <p:grpSpPr>
              <a:xfrm>
                <a:off x="2215" y="768"/>
                <a:ext cx="374" cy="384"/>
                <a:chOff x="2215" y="768"/>
                <a:chExt cx="374" cy="384"/>
              </a:xfrm>
            </p:grpSpPr>
            <p:sp>
              <p:nvSpPr>
                <p:cNvPr id="30910" name="矩形 18622"/>
                <p:cNvSpPr/>
                <p:nvPr/>
              </p:nvSpPr>
              <p:spPr>
                <a:xfrm>
                  <a:off x="225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11" name="矩形 18623"/>
                <p:cNvSpPr/>
                <p:nvPr/>
              </p:nvSpPr>
              <p:spPr>
                <a:xfrm>
                  <a:off x="221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12" name="组合 18624"/>
              <p:cNvGrpSpPr/>
              <p:nvPr/>
            </p:nvGrpSpPr>
            <p:grpSpPr>
              <a:xfrm>
                <a:off x="0" y="1152"/>
                <a:ext cx="345" cy="384"/>
                <a:chOff x="0" y="1152"/>
                <a:chExt cx="345" cy="384"/>
              </a:xfrm>
            </p:grpSpPr>
            <p:sp>
              <p:nvSpPr>
                <p:cNvPr id="30913" name="矩形 18625"/>
                <p:cNvSpPr/>
                <p:nvPr/>
              </p:nvSpPr>
              <p:spPr>
                <a:xfrm>
                  <a:off x="43" y="115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14" name="矩形 18626"/>
                <p:cNvSpPr/>
                <p:nvPr/>
              </p:nvSpPr>
              <p:spPr>
                <a:xfrm>
                  <a:off x="0" y="115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15" name="组合 18627"/>
              <p:cNvGrpSpPr/>
              <p:nvPr/>
            </p:nvGrpSpPr>
            <p:grpSpPr>
              <a:xfrm>
                <a:off x="345" y="1152"/>
                <a:ext cx="374" cy="384"/>
                <a:chOff x="345" y="1152"/>
                <a:chExt cx="374" cy="384"/>
              </a:xfrm>
            </p:grpSpPr>
            <p:sp>
              <p:nvSpPr>
                <p:cNvPr id="30916" name="矩形 18628"/>
                <p:cNvSpPr/>
                <p:nvPr/>
              </p:nvSpPr>
              <p:spPr>
                <a:xfrm>
                  <a:off x="38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17" name="矩形 18629"/>
                <p:cNvSpPr/>
                <p:nvPr/>
              </p:nvSpPr>
              <p:spPr>
                <a:xfrm>
                  <a:off x="34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18" name="组合 18630"/>
              <p:cNvGrpSpPr/>
              <p:nvPr/>
            </p:nvGrpSpPr>
            <p:grpSpPr>
              <a:xfrm>
                <a:off x="719" y="1152"/>
                <a:ext cx="374" cy="384"/>
                <a:chOff x="719" y="1152"/>
                <a:chExt cx="374" cy="384"/>
              </a:xfrm>
            </p:grpSpPr>
            <p:sp>
              <p:nvSpPr>
                <p:cNvPr id="30919" name="矩形 18631"/>
                <p:cNvSpPr/>
                <p:nvPr/>
              </p:nvSpPr>
              <p:spPr>
                <a:xfrm>
                  <a:off x="76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20" name="矩形 18632"/>
                <p:cNvSpPr/>
                <p:nvPr/>
              </p:nvSpPr>
              <p:spPr>
                <a:xfrm>
                  <a:off x="71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21" name="组合 18633"/>
              <p:cNvGrpSpPr/>
              <p:nvPr/>
            </p:nvGrpSpPr>
            <p:grpSpPr>
              <a:xfrm>
                <a:off x="1093" y="1152"/>
                <a:ext cx="374" cy="384"/>
                <a:chOff x="1093" y="1152"/>
                <a:chExt cx="374" cy="384"/>
              </a:xfrm>
            </p:grpSpPr>
            <p:sp>
              <p:nvSpPr>
                <p:cNvPr id="30922" name="矩形 18634"/>
                <p:cNvSpPr/>
                <p:nvPr/>
              </p:nvSpPr>
              <p:spPr>
                <a:xfrm>
                  <a:off x="113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23" name="矩形 18635"/>
                <p:cNvSpPr/>
                <p:nvPr/>
              </p:nvSpPr>
              <p:spPr>
                <a:xfrm>
                  <a:off x="109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24" name="组合 18636"/>
              <p:cNvGrpSpPr/>
              <p:nvPr/>
            </p:nvGrpSpPr>
            <p:grpSpPr>
              <a:xfrm>
                <a:off x="1467" y="1152"/>
                <a:ext cx="374" cy="384"/>
                <a:chOff x="1467" y="1152"/>
                <a:chExt cx="374" cy="384"/>
              </a:xfrm>
            </p:grpSpPr>
            <p:sp>
              <p:nvSpPr>
                <p:cNvPr id="30925" name="矩形 18637"/>
                <p:cNvSpPr/>
                <p:nvPr/>
              </p:nvSpPr>
              <p:spPr>
                <a:xfrm>
                  <a:off x="151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26" name="矩形 18638"/>
                <p:cNvSpPr/>
                <p:nvPr/>
              </p:nvSpPr>
              <p:spPr>
                <a:xfrm>
                  <a:off x="146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27" name="组合 18639"/>
              <p:cNvGrpSpPr/>
              <p:nvPr/>
            </p:nvGrpSpPr>
            <p:grpSpPr>
              <a:xfrm>
                <a:off x="1841" y="1152"/>
                <a:ext cx="374" cy="384"/>
                <a:chOff x="1841" y="1152"/>
                <a:chExt cx="374" cy="384"/>
              </a:xfrm>
            </p:grpSpPr>
            <p:sp>
              <p:nvSpPr>
                <p:cNvPr id="30928" name="矩形 18640"/>
                <p:cNvSpPr/>
                <p:nvPr/>
              </p:nvSpPr>
              <p:spPr>
                <a:xfrm>
                  <a:off x="188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29" name="矩形 18641"/>
                <p:cNvSpPr/>
                <p:nvPr/>
              </p:nvSpPr>
              <p:spPr>
                <a:xfrm>
                  <a:off x="184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30" name="组合 18642"/>
              <p:cNvGrpSpPr/>
              <p:nvPr/>
            </p:nvGrpSpPr>
            <p:grpSpPr>
              <a:xfrm>
                <a:off x="2215" y="1152"/>
                <a:ext cx="374" cy="384"/>
                <a:chOff x="2215" y="1152"/>
                <a:chExt cx="374" cy="384"/>
              </a:xfrm>
            </p:grpSpPr>
            <p:sp>
              <p:nvSpPr>
                <p:cNvPr id="30931" name="矩形 18643"/>
                <p:cNvSpPr/>
                <p:nvPr/>
              </p:nvSpPr>
              <p:spPr>
                <a:xfrm>
                  <a:off x="225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32" name="矩形 18644"/>
                <p:cNvSpPr/>
                <p:nvPr/>
              </p:nvSpPr>
              <p:spPr>
                <a:xfrm>
                  <a:off x="221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33" name="组合 18645"/>
              <p:cNvGrpSpPr/>
              <p:nvPr/>
            </p:nvGrpSpPr>
            <p:grpSpPr>
              <a:xfrm>
                <a:off x="0" y="1536"/>
                <a:ext cx="345" cy="384"/>
                <a:chOff x="0" y="1536"/>
                <a:chExt cx="345" cy="384"/>
              </a:xfrm>
            </p:grpSpPr>
            <p:sp>
              <p:nvSpPr>
                <p:cNvPr id="30934" name="矩形 18646"/>
                <p:cNvSpPr/>
                <p:nvPr/>
              </p:nvSpPr>
              <p:spPr>
                <a:xfrm>
                  <a:off x="43" y="153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35" name="矩形 18647"/>
                <p:cNvSpPr/>
                <p:nvPr/>
              </p:nvSpPr>
              <p:spPr>
                <a:xfrm>
                  <a:off x="0" y="153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36" name="组合 18648"/>
              <p:cNvGrpSpPr/>
              <p:nvPr/>
            </p:nvGrpSpPr>
            <p:grpSpPr>
              <a:xfrm>
                <a:off x="345" y="1536"/>
                <a:ext cx="374" cy="384"/>
                <a:chOff x="345" y="1536"/>
                <a:chExt cx="374" cy="384"/>
              </a:xfrm>
            </p:grpSpPr>
            <p:sp>
              <p:nvSpPr>
                <p:cNvPr id="30937" name="矩形 18649"/>
                <p:cNvSpPr/>
                <p:nvPr/>
              </p:nvSpPr>
              <p:spPr>
                <a:xfrm>
                  <a:off x="38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38" name="矩形 18650"/>
                <p:cNvSpPr/>
                <p:nvPr/>
              </p:nvSpPr>
              <p:spPr>
                <a:xfrm>
                  <a:off x="34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39" name="组合 18651"/>
              <p:cNvGrpSpPr/>
              <p:nvPr/>
            </p:nvGrpSpPr>
            <p:grpSpPr>
              <a:xfrm>
                <a:off x="719" y="1536"/>
                <a:ext cx="374" cy="384"/>
                <a:chOff x="719" y="1536"/>
                <a:chExt cx="374" cy="384"/>
              </a:xfrm>
            </p:grpSpPr>
            <p:sp>
              <p:nvSpPr>
                <p:cNvPr id="30940" name="矩形 18652"/>
                <p:cNvSpPr/>
                <p:nvPr/>
              </p:nvSpPr>
              <p:spPr>
                <a:xfrm>
                  <a:off x="76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41" name="矩形 18653"/>
                <p:cNvSpPr/>
                <p:nvPr/>
              </p:nvSpPr>
              <p:spPr>
                <a:xfrm>
                  <a:off x="71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42" name="组合 18654"/>
              <p:cNvGrpSpPr/>
              <p:nvPr/>
            </p:nvGrpSpPr>
            <p:grpSpPr>
              <a:xfrm>
                <a:off x="1093" y="1536"/>
                <a:ext cx="374" cy="384"/>
                <a:chOff x="1093" y="1536"/>
                <a:chExt cx="374" cy="384"/>
              </a:xfrm>
            </p:grpSpPr>
            <p:sp>
              <p:nvSpPr>
                <p:cNvPr id="30943" name="矩形 18655"/>
                <p:cNvSpPr/>
                <p:nvPr/>
              </p:nvSpPr>
              <p:spPr>
                <a:xfrm>
                  <a:off x="113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44" name="矩形 18656"/>
                <p:cNvSpPr/>
                <p:nvPr/>
              </p:nvSpPr>
              <p:spPr>
                <a:xfrm>
                  <a:off x="109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45" name="组合 18657"/>
              <p:cNvGrpSpPr/>
              <p:nvPr/>
            </p:nvGrpSpPr>
            <p:grpSpPr>
              <a:xfrm>
                <a:off x="1467" y="1536"/>
                <a:ext cx="374" cy="384"/>
                <a:chOff x="1467" y="1536"/>
                <a:chExt cx="374" cy="384"/>
              </a:xfrm>
            </p:grpSpPr>
            <p:sp>
              <p:nvSpPr>
                <p:cNvPr id="30946" name="矩形 18658"/>
                <p:cNvSpPr/>
                <p:nvPr/>
              </p:nvSpPr>
              <p:spPr>
                <a:xfrm>
                  <a:off x="151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47" name="矩形 18659"/>
                <p:cNvSpPr/>
                <p:nvPr/>
              </p:nvSpPr>
              <p:spPr>
                <a:xfrm>
                  <a:off x="146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48" name="组合 18660"/>
              <p:cNvGrpSpPr/>
              <p:nvPr/>
            </p:nvGrpSpPr>
            <p:grpSpPr>
              <a:xfrm>
                <a:off x="1841" y="1536"/>
                <a:ext cx="374" cy="384"/>
                <a:chOff x="1841" y="1536"/>
                <a:chExt cx="374" cy="384"/>
              </a:xfrm>
            </p:grpSpPr>
            <p:sp>
              <p:nvSpPr>
                <p:cNvPr id="30949" name="矩形 18661"/>
                <p:cNvSpPr/>
                <p:nvPr/>
              </p:nvSpPr>
              <p:spPr>
                <a:xfrm>
                  <a:off x="188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50" name="矩形 18662"/>
                <p:cNvSpPr/>
                <p:nvPr/>
              </p:nvSpPr>
              <p:spPr>
                <a:xfrm>
                  <a:off x="184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51" name="组合 18663"/>
              <p:cNvGrpSpPr/>
              <p:nvPr/>
            </p:nvGrpSpPr>
            <p:grpSpPr>
              <a:xfrm>
                <a:off x="2215" y="1536"/>
                <a:ext cx="374" cy="384"/>
                <a:chOff x="2215" y="1536"/>
                <a:chExt cx="374" cy="384"/>
              </a:xfrm>
            </p:grpSpPr>
            <p:sp>
              <p:nvSpPr>
                <p:cNvPr id="30952" name="矩形 18664"/>
                <p:cNvSpPr/>
                <p:nvPr/>
              </p:nvSpPr>
              <p:spPr>
                <a:xfrm>
                  <a:off x="225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53" name="矩形 18665"/>
                <p:cNvSpPr/>
                <p:nvPr/>
              </p:nvSpPr>
              <p:spPr>
                <a:xfrm>
                  <a:off x="221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54" name="组合 18666"/>
              <p:cNvGrpSpPr/>
              <p:nvPr/>
            </p:nvGrpSpPr>
            <p:grpSpPr>
              <a:xfrm>
                <a:off x="0" y="1920"/>
                <a:ext cx="345" cy="384"/>
                <a:chOff x="0" y="1920"/>
                <a:chExt cx="345" cy="384"/>
              </a:xfrm>
            </p:grpSpPr>
            <p:sp>
              <p:nvSpPr>
                <p:cNvPr id="30955" name="矩形 18667"/>
                <p:cNvSpPr/>
                <p:nvPr/>
              </p:nvSpPr>
              <p:spPr>
                <a:xfrm>
                  <a:off x="43" y="192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56" name="矩形 18668"/>
                <p:cNvSpPr/>
                <p:nvPr/>
              </p:nvSpPr>
              <p:spPr>
                <a:xfrm>
                  <a:off x="0" y="192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57" name="组合 18669"/>
              <p:cNvGrpSpPr/>
              <p:nvPr/>
            </p:nvGrpSpPr>
            <p:grpSpPr>
              <a:xfrm>
                <a:off x="345" y="1920"/>
                <a:ext cx="374" cy="384"/>
                <a:chOff x="345" y="1920"/>
                <a:chExt cx="374" cy="384"/>
              </a:xfrm>
            </p:grpSpPr>
            <p:sp>
              <p:nvSpPr>
                <p:cNvPr id="30958" name="矩形 18670"/>
                <p:cNvSpPr/>
                <p:nvPr/>
              </p:nvSpPr>
              <p:spPr>
                <a:xfrm>
                  <a:off x="38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59" name="矩形 18671"/>
                <p:cNvSpPr/>
                <p:nvPr/>
              </p:nvSpPr>
              <p:spPr>
                <a:xfrm>
                  <a:off x="34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60" name="组合 18672"/>
              <p:cNvGrpSpPr/>
              <p:nvPr/>
            </p:nvGrpSpPr>
            <p:grpSpPr>
              <a:xfrm>
                <a:off x="719" y="1920"/>
                <a:ext cx="374" cy="384"/>
                <a:chOff x="719" y="1920"/>
                <a:chExt cx="374" cy="384"/>
              </a:xfrm>
            </p:grpSpPr>
            <p:sp>
              <p:nvSpPr>
                <p:cNvPr id="30961" name="矩形 18673"/>
                <p:cNvSpPr/>
                <p:nvPr/>
              </p:nvSpPr>
              <p:spPr>
                <a:xfrm>
                  <a:off x="76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62" name="矩形 18674"/>
                <p:cNvSpPr/>
                <p:nvPr/>
              </p:nvSpPr>
              <p:spPr>
                <a:xfrm>
                  <a:off x="71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63" name="组合 18675"/>
              <p:cNvGrpSpPr/>
              <p:nvPr/>
            </p:nvGrpSpPr>
            <p:grpSpPr>
              <a:xfrm>
                <a:off x="1093" y="1920"/>
                <a:ext cx="374" cy="384"/>
                <a:chOff x="1093" y="1920"/>
                <a:chExt cx="374" cy="384"/>
              </a:xfrm>
            </p:grpSpPr>
            <p:sp>
              <p:nvSpPr>
                <p:cNvPr id="30964" name="矩形 18676"/>
                <p:cNvSpPr/>
                <p:nvPr/>
              </p:nvSpPr>
              <p:spPr>
                <a:xfrm>
                  <a:off x="113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65" name="矩形 18677"/>
                <p:cNvSpPr/>
                <p:nvPr/>
              </p:nvSpPr>
              <p:spPr>
                <a:xfrm>
                  <a:off x="109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66" name="组合 18678"/>
              <p:cNvGrpSpPr/>
              <p:nvPr/>
            </p:nvGrpSpPr>
            <p:grpSpPr>
              <a:xfrm>
                <a:off x="1467" y="1920"/>
                <a:ext cx="374" cy="384"/>
                <a:chOff x="1467" y="1920"/>
                <a:chExt cx="374" cy="384"/>
              </a:xfrm>
            </p:grpSpPr>
            <p:sp>
              <p:nvSpPr>
                <p:cNvPr id="30967" name="矩形 18679"/>
                <p:cNvSpPr/>
                <p:nvPr/>
              </p:nvSpPr>
              <p:spPr>
                <a:xfrm>
                  <a:off x="151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68" name="矩形 18680"/>
                <p:cNvSpPr/>
                <p:nvPr/>
              </p:nvSpPr>
              <p:spPr>
                <a:xfrm>
                  <a:off x="146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69" name="组合 18681"/>
              <p:cNvGrpSpPr/>
              <p:nvPr/>
            </p:nvGrpSpPr>
            <p:grpSpPr>
              <a:xfrm>
                <a:off x="1841" y="1920"/>
                <a:ext cx="374" cy="384"/>
                <a:chOff x="1841" y="1920"/>
                <a:chExt cx="374" cy="384"/>
              </a:xfrm>
            </p:grpSpPr>
            <p:sp>
              <p:nvSpPr>
                <p:cNvPr id="30970" name="矩形 18682"/>
                <p:cNvSpPr/>
                <p:nvPr/>
              </p:nvSpPr>
              <p:spPr>
                <a:xfrm>
                  <a:off x="188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71" name="矩形 18683"/>
                <p:cNvSpPr/>
                <p:nvPr/>
              </p:nvSpPr>
              <p:spPr>
                <a:xfrm>
                  <a:off x="184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72" name="组合 18684"/>
              <p:cNvGrpSpPr/>
              <p:nvPr/>
            </p:nvGrpSpPr>
            <p:grpSpPr>
              <a:xfrm>
                <a:off x="2215" y="1920"/>
                <a:ext cx="374" cy="384"/>
                <a:chOff x="2215" y="1920"/>
                <a:chExt cx="374" cy="384"/>
              </a:xfrm>
            </p:grpSpPr>
            <p:sp>
              <p:nvSpPr>
                <p:cNvPr id="30973" name="矩形 18685"/>
                <p:cNvSpPr/>
                <p:nvPr/>
              </p:nvSpPr>
              <p:spPr>
                <a:xfrm>
                  <a:off x="225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74" name="矩形 18686"/>
                <p:cNvSpPr/>
                <p:nvPr/>
              </p:nvSpPr>
              <p:spPr>
                <a:xfrm>
                  <a:off x="221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75" name="组合 18687"/>
              <p:cNvGrpSpPr/>
              <p:nvPr/>
            </p:nvGrpSpPr>
            <p:grpSpPr>
              <a:xfrm>
                <a:off x="0" y="2304"/>
                <a:ext cx="345" cy="384"/>
                <a:chOff x="0" y="2304"/>
                <a:chExt cx="345" cy="384"/>
              </a:xfrm>
            </p:grpSpPr>
            <p:sp>
              <p:nvSpPr>
                <p:cNvPr id="30976" name="矩形 18688"/>
                <p:cNvSpPr/>
                <p:nvPr/>
              </p:nvSpPr>
              <p:spPr>
                <a:xfrm>
                  <a:off x="43" y="230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77" name="矩形 18689"/>
                <p:cNvSpPr/>
                <p:nvPr/>
              </p:nvSpPr>
              <p:spPr>
                <a:xfrm>
                  <a:off x="0" y="230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78" name="组合 18690"/>
              <p:cNvGrpSpPr/>
              <p:nvPr/>
            </p:nvGrpSpPr>
            <p:grpSpPr>
              <a:xfrm>
                <a:off x="345" y="2304"/>
                <a:ext cx="374" cy="384"/>
                <a:chOff x="345" y="2304"/>
                <a:chExt cx="374" cy="384"/>
              </a:xfrm>
            </p:grpSpPr>
            <p:sp>
              <p:nvSpPr>
                <p:cNvPr id="30979" name="矩形 18691"/>
                <p:cNvSpPr/>
                <p:nvPr/>
              </p:nvSpPr>
              <p:spPr>
                <a:xfrm>
                  <a:off x="38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80" name="矩形 18692"/>
                <p:cNvSpPr/>
                <p:nvPr/>
              </p:nvSpPr>
              <p:spPr>
                <a:xfrm>
                  <a:off x="34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81" name="组合 18693"/>
              <p:cNvGrpSpPr/>
              <p:nvPr/>
            </p:nvGrpSpPr>
            <p:grpSpPr>
              <a:xfrm>
                <a:off x="719" y="2304"/>
                <a:ext cx="374" cy="384"/>
                <a:chOff x="719" y="2304"/>
                <a:chExt cx="374" cy="384"/>
              </a:xfrm>
            </p:grpSpPr>
            <p:sp>
              <p:nvSpPr>
                <p:cNvPr id="30982" name="矩形 18694"/>
                <p:cNvSpPr/>
                <p:nvPr/>
              </p:nvSpPr>
              <p:spPr>
                <a:xfrm>
                  <a:off x="76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83" name="矩形 18695"/>
                <p:cNvSpPr/>
                <p:nvPr/>
              </p:nvSpPr>
              <p:spPr>
                <a:xfrm>
                  <a:off x="71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84" name="组合 18696"/>
              <p:cNvGrpSpPr/>
              <p:nvPr/>
            </p:nvGrpSpPr>
            <p:grpSpPr>
              <a:xfrm>
                <a:off x="1093" y="2304"/>
                <a:ext cx="374" cy="384"/>
                <a:chOff x="1093" y="2304"/>
                <a:chExt cx="374" cy="384"/>
              </a:xfrm>
            </p:grpSpPr>
            <p:sp>
              <p:nvSpPr>
                <p:cNvPr id="30985" name="矩形 18697"/>
                <p:cNvSpPr/>
                <p:nvPr/>
              </p:nvSpPr>
              <p:spPr>
                <a:xfrm>
                  <a:off x="113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86" name="矩形 18698"/>
                <p:cNvSpPr/>
                <p:nvPr/>
              </p:nvSpPr>
              <p:spPr>
                <a:xfrm>
                  <a:off x="109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87" name="组合 18699"/>
              <p:cNvGrpSpPr/>
              <p:nvPr/>
            </p:nvGrpSpPr>
            <p:grpSpPr>
              <a:xfrm>
                <a:off x="1467" y="2304"/>
                <a:ext cx="374" cy="384"/>
                <a:chOff x="1467" y="2304"/>
                <a:chExt cx="374" cy="384"/>
              </a:xfrm>
            </p:grpSpPr>
            <p:sp>
              <p:nvSpPr>
                <p:cNvPr id="30988" name="矩形 18700"/>
                <p:cNvSpPr/>
                <p:nvPr/>
              </p:nvSpPr>
              <p:spPr>
                <a:xfrm>
                  <a:off x="151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89" name="矩形 18701"/>
                <p:cNvSpPr/>
                <p:nvPr/>
              </p:nvSpPr>
              <p:spPr>
                <a:xfrm>
                  <a:off x="146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90" name="组合 18702"/>
              <p:cNvGrpSpPr/>
              <p:nvPr/>
            </p:nvGrpSpPr>
            <p:grpSpPr>
              <a:xfrm>
                <a:off x="1841" y="2304"/>
                <a:ext cx="374" cy="384"/>
                <a:chOff x="1841" y="2304"/>
                <a:chExt cx="374" cy="384"/>
              </a:xfrm>
            </p:grpSpPr>
            <p:sp>
              <p:nvSpPr>
                <p:cNvPr id="30991" name="矩形 18703"/>
                <p:cNvSpPr/>
                <p:nvPr/>
              </p:nvSpPr>
              <p:spPr>
                <a:xfrm>
                  <a:off x="188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92" name="矩形 18704"/>
                <p:cNvSpPr/>
                <p:nvPr/>
              </p:nvSpPr>
              <p:spPr>
                <a:xfrm>
                  <a:off x="184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93" name="组合 18705"/>
              <p:cNvGrpSpPr/>
              <p:nvPr/>
            </p:nvGrpSpPr>
            <p:grpSpPr>
              <a:xfrm>
                <a:off x="2215" y="2304"/>
                <a:ext cx="374" cy="384"/>
                <a:chOff x="2215" y="2304"/>
                <a:chExt cx="374" cy="384"/>
              </a:xfrm>
            </p:grpSpPr>
            <p:sp>
              <p:nvSpPr>
                <p:cNvPr id="30994" name="矩形 18706"/>
                <p:cNvSpPr/>
                <p:nvPr/>
              </p:nvSpPr>
              <p:spPr>
                <a:xfrm>
                  <a:off x="225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95" name="矩形 18707"/>
                <p:cNvSpPr/>
                <p:nvPr/>
              </p:nvSpPr>
              <p:spPr>
                <a:xfrm>
                  <a:off x="221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96" name="组合 18708"/>
              <p:cNvGrpSpPr/>
              <p:nvPr/>
            </p:nvGrpSpPr>
            <p:grpSpPr>
              <a:xfrm>
                <a:off x="0" y="2688"/>
                <a:ext cx="345" cy="384"/>
                <a:chOff x="0" y="2688"/>
                <a:chExt cx="345" cy="384"/>
              </a:xfrm>
            </p:grpSpPr>
            <p:sp>
              <p:nvSpPr>
                <p:cNvPr id="30997" name="矩形 18709"/>
                <p:cNvSpPr/>
                <p:nvPr/>
              </p:nvSpPr>
              <p:spPr>
                <a:xfrm>
                  <a:off x="43" y="268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98" name="矩形 18710"/>
                <p:cNvSpPr/>
                <p:nvPr/>
              </p:nvSpPr>
              <p:spPr>
                <a:xfrm>
                  <a:off x="0" y="268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99" name="组合 18711"/>
              <p:cNvGrpSpPr/>
              <p:nvPr/>
            </p:nvGrpSpPr>
            <p:grpSpPr>
              <a:xfrm>
                <a:off x="345" y="2688"/>
                <a:ext cx="374" cy="384"/>
                <a:chOff x="345" y="2688"/>
                <a:chExt cx="374" cy="384"/>
              </a:xfrm>
            </p:grpSpPr>
            <p:sp>
              <p:nvSpPr>
                <p:cNvPr id="31000" name="矩形 18712"/>
                <p:cNvSpPr/>
                <p:nvPr/>
              </p:nvSpPr>
              <p:spPr>
                <a:xfrm>
                  <a:off x="38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01" name="矩形 18713"/>
                <p:cNvSpPr/>
                <p:nvPr/>
              </p:nvSpPr>
              <p:spPr>
                <a:xfrm>
                  <a:off x="34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02" name="组合 18714"/>
              <p:cNvGrpSpPr/>
              <p:nvPr/>
            </p:nvGrpSpPr>
            <p:grpSpPr>
              <a:xfrm>
                <a:off x="719" y="2688"/>
                <a:ext cx="374" cy="384"/>
                <a:chOff x="719" y="2688"/>
                <a:chExt cx="374" cy="384"/>
              </a:xfrm>
            </p:grpSpPr>
            <p:sp>
              <p:nvSpPr>
                <p:cNvPr id="31003" name="矩形 18715"/>
                <p:cNvSpPr/>
                <p:nvPr/>
              </p:nvSpPr>
              <p:spPr>
                <a:xfrm>
                  <a:off x="76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04" name="矩形 18716"/>
                <p:cNvSpPr/>
                <p:nvPr/>
              </p:nvSpPr>
              <p:spPr>
                <a:xfrm>
                  <a:off x="71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05" name="组合 18717"/>
              <p:cNvGrpSpPr/>
              <p:nvPr/>
            </p:nvGrpSpPr>
            <p:grpSpPr>
              <a:xfrm>
                <a:off x="1093" y="2688"/>
                <a:ext cx="374" cy="384"/>
                <a:chOff x="1093" y="2688"/>
                <a:chExt cx="374" cy="384"/>
              </a:xfrm>
            </p:grpSpPr>
            <p:sp>
              <p:nvSpPr>
                <p:cNvPr id="31006" name="矩形 18718"/>
                <p:cNvSpPr/>
                <p:nvPr/>
              </p:nvSpPr>
              <p:spPr>
                <a:xfrm>
                  <a:off x="113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07" name="矩形 18719"/>
                <p:cNvSpPr/>
                <p:nvPr/>
              </p:nvSpPr>
              <p:spPr>
                <a:xfrm>
                  <a:off x="109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08" name="组合 18720"/>
              <p:cNvGrpSpPr/>
              <p:nvPr/>
            </p:nvGrpSpPr>
            <p:grpSpPr>
              <a:xfrm>
                <a:off x="1467" y="2688"/>
                <a:ext cx="374" cy="384"/>
                <a:chOff x="1467" y="2688"/>
                <a:chExt cx="374" cy="384"/>
              </a:xfrm>
            </p:grpSpPr>
            <p:sp>
              <p:nvSpPr>
                <p:cNvPr id="31009" name="矩形 18721"/>
                <p:cNvSpPr/>
                <p:nvPr/>
              </p:nvSpPr>
              <p:spPr>
                <a:xfrm>
                  <a:off x="151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10" name="矩形 18722"/>
                <p:cNvSpPr/>
                <p:nvPr/>
              </p:nvSpPr>
              <p:spPr>
                <a:xfrm>
                  <a:off x="146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11" name="组合 18723"/>
              <p:cNvGrpSpPr/>
              <p:nvPr/>
            </p:nvGrpSpPr>
            <p:grpSpPr>
              <a:xfrm>
                <a:off x="1841" y="2688"/>
                <a:ext cx="374" cy="384"/>
                <a:chOff x="1841" y="2688"/>
                <a:chExt cx="374" cy="384"/>
              </a:xfrm>
            </p:grpSpPr>
            <p:sp>
              <p:nvSpPr>
                <p:cNvPr id="31012" name="矩形 18724"/>
                <p:cNvSpPr/>
                <p:nvPr/>
              </p:nvSpPr>
              <p:spPr>
                <a:xfrm>
                  <a:off x="188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13" name="矩形 18725"/>
                <p:cNvSpPr/>
                <p:nvPr/>
              </p:nvSpPr>
              <p:spPr>
                <a:xfrm>
                  <a:off x="184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14" name="组合 18726"/>
              <p:cNvGrpSpPr/>
              <p:nvPr/>
            </p:nvGrpSpPr>
            <p:grpSpPr>
              <a:xfrm>
                <a:off x="2215" y="2688"/>
                <a:ext cx="374" cy="384"/>
                <a:chOff x="2215" y="2688"/>
                <a:chExt cx="374" cy="384"/>
              </a:xfrm>
            </p:grpSpPr>
            <p:sp>
              <p:nvSpPr>
                <p:cNvPr id="31015" name="矩形 18727"/>
                <p:cNvSpPr/>
                <p:nvPr/>
              </p:nvSpPr>
              <p:spPr>
                <a:xfrm>
                  <a:off x="225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16" name="矩形 18728"/>
                <p:cNvSpPr/>
                <p:nvPr/>
              </p:nvSpPr>
              <p:spPr>
                <a:xfrm>
                  <a:off x="221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1017" name="矩形 18729"/>
            <p:cNvSpPr/>
            <p:nvPr/>
          </p:nvSpPr>
          <p:spPr>
            <a:xfrm>
              <a:off x="-3" y="-3"/>
              <a:ext cx="2595" cy="3078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731" name="文本框 18730"/>
          <p:cNvSpPr txBox="1"/>
          <p:nvPr/>
        </p:nvSpPr>
        <p:spPr>
          <a:xfrm>
            <a:off x="1622425" y="247650"/>
            <a:ext cx="19526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ACTION</a:t>
            </a:r>
            <a:r>
              <a:rPr kumimoji="0" lang="zh-CN" altLang="en-US" sz="2400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</a:t>
            </a:r>
            <a:endParaRPr kumimoji="0" lang="zh-CN" altLang="en-US" sz="2400" kern="1200" cap="none" spc="0" normalizeH="0" baseline="0" noProof="1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32" name="文本框 18731"/>
          <p:cNvSpPr txBox="1"/>
          <p:nvPr/>
        </p:nvSpPr>
        <p:spPr>
          <a:xfrm>
            <a:off x="5105400" y="295275"/>
            <a:ext cx="2438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GOTO</a:t>
            </a:r>
            <a:r>
              <a:rPr kumimoji="0" lang="zh-CN" altLang="en-US" sz="2400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</a:t>
            </a:r>
            <a:endParaRPr kumimoji="0" lang="zh-CN" altLang="en-US" sz="2400" kern="1200" cap="none" spc="0" normalizeH="0" baseline="0" noProof="1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443730" y="4625340"/>
              <a:ext cx="267970" cy="3124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443730" y="4625340"/>
                <a:ext cx="26797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131310" y="4705350"/>
              <a:ext cx="169545" cy="9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131310" y="4705350"/>
                <a:ext cx="1695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256405" y="4652010"/>
              <a:ext cx="169545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256405" y="4652010"/>
                <a:ext cx="1695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782820" y="4839335"/>
              <a:ext cx="589280" cy="273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782820" y="4839335"/>
                <a:ext cx="5892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309870" y="4759325"/>
              <a:ext cx="205105" cy="21399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309870" y="4759325"/>
                <a:ext cx="2051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050790" y="4562475"/>
              <a:ext cx="196850" cy="1790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050790" y="4562475"/>
                <a:ext cx="19685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970529" y="571500"/>
              <a:ext cx="812165" cy="8299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970529" y="571500"/>
                <a:ext cx="812165" cy="82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872230" y="437515"/>
              <a:ext cx="89535" cy="1517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872230" y="437515"/>
                <a:ext cx="8953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3988435" y="356870"/>
              <a:ext cx="133985" cy="21463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3988435" y="356870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175760" y="455295"/>
              <a:ext cx="360" cy="533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175760" y="455295"/>
                <a:ext cx="3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193540" y="410210"/>
              <a:ext cx="45085" cy="361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193540" y="410210"/>
                <a:ext cx="450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4274185" y="437515"/>
              <a:ext cx="133985" cy="1778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4274185" y="43751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283075" y="312420"/>
              <a:ext cx="116205" cy="3479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283075" y="312420"/>
                <a:ext cx="11620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461510" y="365760"/>
              <a:ext cx="53340" cy="187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461510" y="365760"/>
                <a:ext cx="533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434840" y="428625"/>
              <a:ext cx="116205" cy="355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434840" y="428625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639945" y="392430"/>
              <a:ext cx="27305" cy="177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639945" y="392430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4648835" y="473075"/>
              <a:ext cx="36195" cy="889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4648835" y="473075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4738369" y="339090"/>
              <a:ext cx="107315" cy="1778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4738369" y="33909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4756150" y="410210"/>
              <a:ext cx="107315" cy="1841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4756150" y="410210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4720590" y="383540"/>
              <a:ext cx="169545" cy="22352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4720590" y="383540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4899025" y="321310"/>
              <a:ext cx="133985" cy="16954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4899025" y="32131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4899025" y="410210"/>
              <a:ext cx="133985" cy="1879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4899025" y="41021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4934585" y="508635"/>
              <a:ext cx="71755" cy="628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4934585" y="508635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149215" y="383540"/>
              <a:ext cx="116205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149215" y="38354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5140325" y="446405"/>
              <a:ext cx="107315" cy="1778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5140325" y="44640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5175885" y="330200"/>
              <a:ext cx="8890" cy="142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5175885" y="330200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5247640" y="312419"/>
              <a:ext cx="44450" cy="15176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5247640" y="312419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5086350" y="356870"/>
              <a:ext cx="259080" cy="20510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5086350" y="356870"/>
                <a:ext cx="2590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5622290" y="4705350"/>
              <a:ext cx="142875" cy="285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5622290" y="4705350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676140" y="5080635"/>
              <a:ext cx="339090" cy="4197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676140" y="5080635"/>
                <a:ext cx="33909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4890135" y="5357495"/>
              <a:ext cx="214630" cy="2051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4890135" y="5357495"/>
                <a:ext cx="2146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4863465" y="5045075"/>
              <a:ext cx="125095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4863465" y="5045075"/>
                <a:ext cx="12509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5211444" y="5313044"/>
              <a:ext cx="151765" cy="231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5211444" y="5313044"/>
                <a:ext cx="1517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5300979" y="5375275"/>
              <a:ext cx="80645" cy="29464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5300979" y="5375275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7086600" y="464185"/>
              <a:ext cx="98425" cy="889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7086600" y="46418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7068820" y="419100"/>
              <a:ext cx="133985" cy="2501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7068820" y="419100"/>
                <a:ext cx="1339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239000" y="455294"/>
              <a:ext cx="62230" cy="2667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239000" y="455294"/>
                <a:ext cx="622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247890" y="499745"/>
              <a:ext cx="53340" cy="889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247890" y="499745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256779" y="374650"/>
              <a:ext cx="62230" cy="2768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7256779" y="374650"/>
                <a:ext cx="622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363460" y="410210"/>
              <a:ext cx="133985" cy="241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363460" y="410210"/>
                <a:ext cx="1339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533640" y="374650"/>
              <a:ext cx="106680" cy="187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533640" y="374650"/>
                <a:ext cx="1066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7488554" y="535305"/>
              <a:ext cx="160655" cy="12509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7488554" y="535305"/>
                <a:ext cx="1606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7524750" y="561975"/>
              <a:ext cx="187325" cy="13398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7524750" y="561975"/>
                <a:ext cx="1873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4667250" y="4509135"/>
              <a:ext cx="1830070" cy="2768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4667250" y="4509135"/>
                <a:ext cx="18300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399529" y="4678680"/>
              <a:ext cx="151765" cy="13398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6399529" y="4678680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5845810" y="4375150"/>
              <a:ext cx="240665" cy="1695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5845810" y="4375150"/>
                <a:ext cx="2406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6810375" y="4696460"/>
              <a:ext cx="44450" cy="26797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6810375" y="4696460"/>
                <a:ext cx="444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4140200" y="4911090"/>
              <a:ext cx="633730" cy="10896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4140200" y="4911090"/>
                <a:ext cx="633730" cy="1089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4702810" y="5875655"/>
              <a:ext cx="222885" cy="21399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4702810" y="5875655"/>
                <a:ext cx="2228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3836670" y="5196840"/>
              <a:ext cx="178435" cy="29464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3836670" y="5196840"/>
                <a:ext cx="17843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3898900" y="5205730"/>
              <a:ext cx="116205" cy="2667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3898900" y="520573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3934460" y="5330825"/>
              <a:ext cx="179070" cy="800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3934460" y="5330825"/>
                <a:ext cx="1790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5140325" y="5893435"/>
              <a:ext cx="196215" cy="17843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5140325" y="5893435"/>
                <a:ext cx="1962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3907790" y="5357495"/>
              <a:ext cx="169545" cy="1778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3907790" y="535749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3827780" y="5429250"/>
              <a:ext cx="213995" cy="355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3827780" y="5429250"/>
                <a:ext cx="2139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5149215" y="1821179"/>
              <a:ext cx="116205" cy="11620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5149215" y="1821179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5292090" y="1830069"/>
              <a:ext cx="187325" cy="2501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5292090" y="1830069"/>
                <a:ext cx="1873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5408295" y="1812290"/>
              <a:ext cx="116205" cy="717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5408295" y="1812290"/>
                <a:ext cx="1162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5577840" y="1732279"/>
              <a:ext cx="98425" cy="20510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5577840" y="1732279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5560060" y="1785620"/>
              <a:ext cx="160655" cy="88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5560060" y="178562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5417185" y="1499870"/>
              <a:ext cx="205105" cy="355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5417185" y="1499870"/>
                <a:ext cx="2051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5399404" y="1535429"/>
              <a:ext cx="106680" cy="1606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5399404" y="1535429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5524500" y="1446530"/>
              <a:ext cx="88900" cy="22288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5524500" y="1446530"/>
                <a:ext cx="8890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5524500" y="1544320"/>
              <a:ext cx="106680" cy="8953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5524500" y="1544320"/>
                <a:ext cx="1066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5595620" y="1401445"/>
              <a:ext cx="35560" cy="53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5595620" y="1401445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5694045" y="1410335"/>
              <a:ext cx="160655" cy="2730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5694045" y="1410335"/>
                <a:ext cx="16065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5720715" y="1464310"/>
              <a:ext cx="98425" cy="1606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5720715" y="1464310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5819140" y="1473200"/>
              <a:ext cx="133985" cy="11620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5819140" y="1473200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5810250" y="1401445"/>
              <a:ext cx="80010" cy="25908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5810250" y="1401445"/>
                <a:ext cx="8001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7096125" y="4848225"/>
              <a:ext cx="285750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7096125" y="4848225"/>
                <a:ext cx="285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7336790" y="4777105"/>
              <a:ext cx="178435" cy="12509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7336790" y="4777105"/>
                <a:ext cx="1784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7202805" y="4509135"/>
              <a:ext cx="26670" cy="1695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7202805" y="450913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7239000" y="4535804"/>
              <a:ext cx="80010" cy="16065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7239000" y="4535804"/>
                <a:ext cx="8001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7185025" y="4562475"/>
              <a:ext cx="142875" cy="3619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7185025" y="4562475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7167245" y="4634230"/>
              <a:ext cx="276860" cy="88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7167245" y="4634230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7720965" y="4812665"/>
              <a:ext cx="142875" cy="3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7720965" y="4812665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7649210" y="4830445"/>
              <a:ext cx="107315" cy="17018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7649210" y="4830445"/>
                <a:ext cx="10731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7765415" y="4732654"/>
              <a:ext cx="142875" cy="39243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7765415" y="4732654"/>
                <a:ext cx="14287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7756525" y="4902200"/>
              <a:ext cx="169545" cy="13398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7756525" y="4902200"/>
                <a:ext cx="1695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7908290" y="4741544"/>
              <a:ext cx="89535" cy="6223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7908290" y="4741544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7997825" y="4857750"/>
              <a:ext cx="151765" cy="142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7997825" y="485775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8158480" y="4884420"/>
              <a:ext cx="142875" cy="12509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8158480" y="4884420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8077835" y="4768215"/>
              <a:ext cx="161290" cy="34798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8077835" y="4768215"/>
                <a:ext cx="16129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4443730" y="2633979"/>
              <a:ext cx="937895" cy="806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4443730" y="2633979"/>
                <a:ext cx="93789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5399405" y="2562225"/>
              <a:ext cx="213995" cy="1968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5399405" y="2562225"/>
                <a:ext cx="2139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5497195" y="2633980"/>
              <a:ext cx="125095" cy="12509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5497195" y="2633980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5577840" y="2589530"/>
              <a:ext cx="151765" cy="21399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5577840" y="2589530"/>
                <a:ext cx="1517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5729605" y="2660650"/>
              <a:ext cx="107315" cy="1428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5729605" y="2660650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5890260" y="2687320"/>
              <a:ext cx="89535" cy="11620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5890260" y="2687320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5953125" y="2714625"/>
              <a:ext cx="97790" cy="1784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5953125" y="2714625"/>
                <a:ext cx="977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4363085" y="2946400"/>
              <a:ext cx="107315" cy="11620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4363085" y="2946400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4488180" y="2893060"/>
              <a:ext cx="107315" cy="6223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4488180" y="2893060"/>
                <a:ext cx="1073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4514850" y="2955290"/>
              <a:ext cx="27305" cy="4508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4514850" y="2955290"/>
                <a:ext cx="273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4497069" y="2946400"/>
              <a:ext cx="107315" cy="806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4497069" y="2946400"/>
                <a:ext cx="10731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4514850" y="3009265"/>
              <a:ext cx="45085" cy="11557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4514850" y="3009265"/>
                <a:ext cx="4508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4604385" y="2928619"/>
              <a:ext cx="116205" cy="1873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4604385" y="2928619"/>
                <a:ext cx="1162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4747260" y="2981960"/>
              <a:ext cx="80645" cy="88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4747260" y="298196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4711700" y="3000375"/>
              <a:ext cx="80010" cy="8001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4711700" y="3000375"/>
                <a:ext cx="800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4747260" y="3035935"/>
              <a:ext cx="80645" cy="889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4747260" y="3035935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4800600" y="2928620"/>
              <a:ext cx="36195" cy="17843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4800600" y="2928620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4845685" y="2928620"/>
              <a:ext cx="17780" cy="8953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4845685" y="2928620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4863465" y="3000375"/>
              <a:ext cx="133985" cy="1244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4863465" y="3000375"/>
                <a:ext cx="13398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1889760" y="5803900"/>
              <a:ext cx="1473200" cy="444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1889760" y="5803900"/>
                <a:ext cx="1473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4247515" y="1097915"/>
              <a:ext cx="1778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4247515" y="10979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5881370" y="4991100"/>
              <a:ext cx="321310" cy="8953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5881370" y="4991100"/>
                <a:ext cx="32131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6158230" y="4991100"/>
              <a:ext cx="133985" cy="1524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6158230" y="4991100"/>
                <a:ext cx="13398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6006465" y="4821555"/>
              <a:ext cx="107315" cy="12509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6006465" y="482155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6372225" y="5098415"/>
              <a:ext cx="170180" cy="20574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6372225" y="5098415"/>
                <a:ext cx="1701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6506210" y="5267960"/>
              <a:ext cx="71755" cy="17018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6506210" y="5267960"/>
                <a:ext cx="7175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6703060" y="5223510"/>
              <a:ext cx="26670" cy="2667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6703060" y="522351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6685280" y="5313044"/>
              <a:ext cx="53340" cy="2667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6685280" y="5313044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6899275" y="5276850"/>
              <a:ext cx="133985" cy="1879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6899275" y="527685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7113904" y="5330825"/>
              <a:ext cx="115570" cy="889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7113904" y="5330825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7131685" y="5384165"/>
              <a:ext cx="80010" cy="889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7131685" y="538416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7211694" y="5241290"/>
              <a:ext cx="142875" cy="2413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7211694" y="524129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7363460" y="5250180"/>
              <a:ext cx="214630" cy="31242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7363460" y="5250180"/>
                <a:ext cx="21463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7444105" y="5295265"/>
              <a:ext cx="125095" cy="3556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7444105" y="5295265"/>
                <a:ext cx="1250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7488555" y="5401945"/>
              <a:ext cx="125095" cy="889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7488555" y="540194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6193790" y="5535930"/>
              <a:ext cx="1616710" cy="1879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6193790" y="5535930"/>
                <a:ext cx="161671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7962265" y="5321935"/>
              <a:ext cx="71120" cy="5334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7962265" y="5321935"/>
                <a:ext cx="7112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7943850" y="5384165"/>
              <a:ext cx="142875" cy="1778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7943850" y="538416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7971154" y="5393054"/>
              <a:ext cx="35560" cy="15176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7971154" y="5393054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7980044" y="5401945"/>
              <a:ext cx="97790" cy="11620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7980044" y="5401945"/>
                <a:ext cx="977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7890510" y="5429250"/>
              <a:ext cx="17780" cy="9779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7890510" y="5429250"/>
                <a:ext cx="177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7908290" y="5464810"/>
              <a:ext cx="187960" cy="22288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7908290" y="5464810"/>
                <a:ext cx="1879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7943850" y="5572125"/>
              <a:ext cx="152400" cy="11557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7943850" y="5572125"/>
                <a:ext cx="15240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8185150" y="5447030"/>
              <a:ext cx="98425" cy="444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8185150" y="5447030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8131810" y="5401944"/>
              <a:ext cx="187325" cy="285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8131810" y="5401944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8301355" y="5348605"/>
              <a:ext cx="178435" cy="285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8301355" y="5348605"/>
                <a:ext cx="1784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8310245" y="5535930"/>
              <a:ext cx="125095" cy="16954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8310245" y="5535930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8382000" y="5643245"/>
              <a:ext cx="142875" cy="984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8382000" y="5643245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8631555" y="5669915"/>
              <a:ext cx="17780" cy="3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08"/>
            </p:blipFill>
            <p:spPr>
              <a:xfrm>
                <a:off x="8631555" y="56699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5828029" y="5098415"/>
              <a:ext cx="115570" cy="18796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5828029" y="5098415"/>
                <a:ext cx="1155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5881370" y="5161280"/>
              <a:ext cx="160655" cy="16954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5881370" y="5161280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5711825" y="5133975"/>
              <a:ext cx="26670" cy="17018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5711825" y="5133975"/>
                <a:ext cx="2667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5800725" y="5161280"/>
              <a:ext cx="36195" cy="1428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5800725" y="5161280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5711825" y="5170170"/>
              <a:ext cx="107315" cy="444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5711825" y="5170170"/>
                <a:ext cx="1073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5702935" y="5241290"/>
              <a:ext cx="231775" cy="889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5702935" y="5241290"/>
                <a:ext cx="2317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6024244" y="5321935"/>
              <a:ext cx="241300" cy="2667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6024244" y="5321935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5542280" y="5572125"/>
              <a:ext cx="321310" cy="10668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5542280" y="5572125"/>
                <a:ext cx="32131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5800725" y="5572125"/>
              <a:ext cx="142875" cy="1428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5800725" y="557212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5702935" y="5464810"/>
              <a:ext cx="44450" cy="8001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5702935" y="5464810"/>
                <a:ext cx="4445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5408295" y="5661025"/>
              <a:ext cx="419735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5408295" y="5661025"/>
                <a:ext cx="41973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5711825" y="5732780"/>
              <a:ext cx="178435" cy="13398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5711825" y="5732780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5560060" y="5741670"/>
              <a:ext cx="35560" cy="16065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5560060" y="5741670"/>
                <a:ext cx="355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5631179" y="5786120"/>
              <a:ext cx="71755" cy="11620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1"/>
            </p:blipFill>
            <p:spPr>
              <a:xfrm>
                <a:off x="5631179" y="5786120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墨迹 150"/>
              <p14:cNvContentPartPr/>
              <p14:nvPr/>
            </p14:nvContentPartPr>
            <p14:xfrm>
              <a:off x="5551170" y="5795010"/>
              <a:ext cx="133985" cy="2667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3"/>
            </p:blipFill>
            <p:spPr>
              <a:xfrm>
                <a:off x="5551170" y="579501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墨迹 151"/>
              <p14:cNvContentPartPr/>
              <p14:nvPr/>
            </p14:nvContentPartPr>
            <p14:xfrm>
              <a:off x="5568950" y="5848350"/>
              <a:ext cx="241300" cy="95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5"/>
            </p:blipFill>
            <p:spPr>
              <a:xfrm>
                <a:off x="5568950" y="5848350"/>
                <a:ext cx="241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墨迹 152"/>
              <p14:cNvContentPartPr/>
              <p14:nvPr/>
            </p14:nvContentPartPr>
            <p14:xfrm>
              <a:off x="6077585" y="5678804"/>
              <a:ext cx="179070" cy="20574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7"/>
            </p:blipFill>
            <p:spPr>
              <a:xfrm>
                <a:off x="6077585" y="5678804"/>
                <a:ext cx="17907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墨迹 153"/>
              <p14:cNvContentPartPr/>
              <p14:nvPr/>
            </p14:nvContentPartPr>
            <p14:xfrm>
              <a:off x="6184900" y="5812790"/>
              <a:ext cx="142875" cy="10731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9"/>
            </p:blipFill>
            <p:spPr>
              <a:xfrm>
                <a:off x="6184900" y="5812790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墨迹 154"/>
              <p14:cNvContentPartPr/>
              <p14:nvPr/>
            </p14:nvContentPartPr>
            <p14:xfrm>
              <a:off x="6256655" y="5839460"/>
              <a:ext cx="44450" cy="13398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1"/>
            </p:blipFill>
            <p:spPr>
              <a:xfrm>
                <a:off x="6256655" y="5839460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墨迹 155"/>
              <p14:cNvContentPartPr/>
              <p14:nvPr/>
            </p14:nvContentPartPr>
            <p14:xfrm>
              <a:off x="6426200" y="5786120"/>
              <a:ext cx="8890" cy="5334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3"/>
            </p:blipFill>
            <p:spPr>
              <a:xfrm>
                <a:off x="6426200" y="5786120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墨迹 156"/>
              <p14:cNvContentPartPr/>
              <p14:nvPr/>
            </p14:nvContentPartPr>
            <p14:xfrm>
              <a:off x="6399529" y="5884545"/>
              <a:ext cx="35560" cy="889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5"/>
            </p:blipFill>
            <p:spPr>
              <a:xfrm>
                <a:off x="6399529" y="588454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墨迹 157"/>
              <p14:cNvContentPartPr/>
              <p14:nvPr/>
            </p14:nvContentPartPr>
            <p14:xfrm>
              <a:off x="6631305" y="5759450"/>
              <a:ext cx="142875" cy="2501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7"/>
            </p:blipFill>
            <p:spPr>
              <a:xfrm>
                <a:off x="6631305" y="5759450"/>
                <a:ext cx="1428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墨迹 158"/>
              <p14:cNvContentPartPr/>
              <p14:nvPr/>
            </p14:nvContentPartPr>
            <p14:xfrm>
              <a:off x="6657975" y="5777230"/>
              <a:ext cx="116205" cy="889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9"/>
            </p:blipFill>
            <p:spPr>
              <a:xfrm>
                <a:off x="6657975" y="577723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墨迹 159"/>
              <p14:cNvContentPartPr/>
              <p14:nvPr/>
            </p14:nvContentPartPr>
            <p14:xfrm>
              <a:off x="6631305" y="5777230"/>
              <a:ext cx="133985" cy="13398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1"/>
            </p:blipFill>
            <p:spPr>
              <a:xfrm>
                <a:off x="6631305" y="577723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墨迹 160"/>
              <p14:cNvContentPartPr/>
              <p14:nvPr/>
            </p14:nvContentPartPr>
            <p14:xfrm>
              <a:off x="6604635" y="5652135"/>
              <a:ext cx="196215" cy="33909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3"/>
            </p:blipFill>
            <p:spPr>
              <a:xfrm>
                <a:off x="6604635" y="5652135"/>
                <a:ext cx="19621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墨迹 161"/>
              <p14:cNvContentPartPr/>
              <p14:nvPr/>
            </p14:nvContentPartPr>
            <p14:xfrm>
              <a:off x="6881494" y="5839460"/>
              <a:ext cx="107315" cy="3619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5"/>
            </p:blipFill>
            <p:spPr>
              <a:xfrm>
                <a:off x="6881494" y="583946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墨迹 162"/>
              <p14:cNvContentPartPr/>
              <p14:nvPr/>
            </p14:nvContentPartPr>
            <p14:xfrm>
              <a:off x="6863715" y="5911215"/>
              <a:ext cx="116205" cy="889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7"/>
            </p:blipFill>
            <p:spPr>
              <a:xfrm>
                <a:off x="6863715" y="591121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墨迹 163"/>
              <p14:cNvContentPartPr/>
              <p14:nvPr/>
            </p14:nvContentPartPr>
            <p14:xfrm>
              <a:off x="6979920" y="5759450"/>
              <a:ext cx="125095" cy="20510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9"/>
            </p:blipFill>
            <p:spPr>
              <a:xfrm>
                <a:off x="6979920" y="5759450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墨迹 164"/>
              <p14:cNvContentPartPr/>
              <p14:nvPr/>
            </p14:nvContentPartPr>
            <p14:xfrm>
              <a:off x="7158354" y="5795010"/>
              <a:ext cx="116205" cy="25019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1"/>
            </p:blipFill>
            <p:spPr>
              <a:xfrm>
                <a:off x="7158354" y="5795010"/>
                <a:ext cx="1162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墨迹 165"/>
              <p14:cNvContentPartPr/>
              <p14:nvPr/>
            </p14:nvContentPartPr>
            <p14:xfrm>
              <a:off x="7202804" y="5830569"/>
              <a:ext cx="116205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48"/>
            </p:blipFill>
            <p:spPr>
              <a:xfrm>
                <a:off x="7202804" y="5830569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7247890" y="5902325"/>
              <a:ext cx="106680" cy="889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7247890" y="590232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7586979" y="5786119"/>
              <a:ext cx="71120" cy="7175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7586979" y="5786119"/>
                <a:ext cx="7112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7524750" y="5857875"/>
              <a:ext cx="16954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7524750" y="585787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7569200" y="5875655"/>
              <a:ext cx="17780" cy="9779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7569200" y="5875655"/>
                <a:ext cx="177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7604760" y="5884544"/>
              <a:ext cx="62865" cy="9779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7604760" y="5884544"/>
                <a:ext cx="6286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7506335" y="5955665"/>
              <a:ext cx="187960" cy="16065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7506335" y="5955665"/>
                <a:ext cx="1879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7524750" y="6071870"/>
              <a:ext cx="231775" cy="444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7524750" y="6071870"/>
                <a:ext cx="2317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7792085" y="5928995"/>
              <a:ext cx="116205" cy="1778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7792085" y="59289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7800975" y="5875654"/>
              <a:ext cx="89535" cy="24066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0"/>
            </p:blipFill>
            <p:spPr>
              <a:xfrm>
                <a:off x="7800975" y="5875654"/>
                <a:ext cx="895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墨迹 175"/>
              <p14:cNvContentPartPr/>
              <p14:nvPr/>
            </p14:nvContentPartPr>
            <p14:xfrm>
              <a:off x="7899400" y="5786119"/>
              <a:ext cx="276860" cy="29464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2"/>
            </p:blipFill>
            <p:spPr>
              <a:xfrm>
                <a:off x="7899400" y="5786119"/>
                <a:ext cx="27686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墨迹 176"/>
              <p14:cNvContentPartPr/>
              <p14:nvPr/>
            </p14:nvContentPartPr>
            <p14:xfrm>
              <a:off x="7997825" y="5973444"/>
              <a:ext cx="125095" cy="15176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4"/>
            </p:blipFill>
            <p:spPr>
              <a:xfrm>
                <a:off x="7997825" y="5973444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墨迹 177"/>
              <p14:cNvContentPartPr/>
              <p14:nvPr/>
            </p14:nvContentPartPr>
            <p14:xfrm>
              <a:off x="8096250" y="6089650"/>
              <a:ext cx="88900" cy="539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6"/>
            </p:blipFill>
            <p:spPr>
              <a:xfrm>
                <a:off x="8096250" y="6089650"/>
                <a:ext cx="88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墨迹 178"/>
              <p14:cNvContentPartPr/>
              <p14:nvPr/>
            </p14:nvContentPartPr>
            <p14:xfrm>
              <a:off x="5050790" y="5848350"/>
              <a:ext cx="366395" cy="36639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8"/>
            </p:blipFill>
            <p:spPr>
              <a:xfrm>
                <a:off x="5050790" y="5848350"/>
                <a:ext cx="36639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墨迹 179"/>
              <p14:cNvContentPartPr/>
              <p14:nvPr/>
            </p14:nvContentPartPr>
            <p14:xfrm>
              <a:off x="5497194" y="6143625"/>
              <a:ext cx="250190" cy="2667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0"/>
            </p:blipFill>
            <p:spPr>
              <a:xfrm>
                <a:off x="5497194" y="6143625"/>
                <a:ext cx="2501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5694044" y="6098540"/>
              <a:ext cx="106680" cy="12509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5694044" y="6098540"/>
                <a:ext cx="1066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墨迹 181"/>
              <p14:cNvContentPartPr/>
              <p14:nvPr/>
            </p14:nvContentPartPr>
            <p14:xfrm>
              <a:off x="5613400" y="6027420"/>
              <a:ext cx="71755" cy="889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4"/>
            </p:blipFill>
            <p:spPr>
              <a:xfrm>
                <a:off x="5613400" y="6027420"/>
                <a:ext cx="7175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墨迹 182"/>
              <p14:cNvContentPartPr/>
              <p14:nvPr/>
            </p14:nvContentPartPr>
            <p14:xfrm>
              <a:off x="5899150" y="6062980"/>
              <a:ext cx="89535" cy="1873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6"/>
            </p:blipFill>
            <p:spPr>
              <a:xfrm>
                <a:off x="5899150" y="6062980"/>
                <a:ext cx="895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墨迹 183"/>
              <p14:cNvContentPartPr/>
              <p14:nvPr/>
            </p14:nvContentPartPr>
            <p14:xfrm>
              <a:off x="5962015" y="6098540"/>
              <a:ext cx="106680" cy="2667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8"/>
            </p:blipFill>
            <p:spPr>
              <a:xfrm>
                <a:off x="5962015" y="6098540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墨迹 184"/>
              <p14:cNvContentPartPr/>
              <p14:nvPr/>
            </p14:nvContentPartPr>
            <p14:xfrm>
              <a:off x="5828029" y="6027420"/>
              <a:ext cx="294640" cy="32131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0"/>
            </p:blipFill>
            <p:spPr>
              <a:xfrm>
                <a:off x="5828029" y="6027420"/>
                <a:ext cx="2946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墨迹 185"/>
              <p14:cNvContentPartPr/>
              <p14:nvPr/>
            </p14:nvContentPartPr>
            <p14:xfrm>
              <a:off x="6202680" y="6125210"/>
              <a:ext cx="339725" cy="142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2"/>
            </p:blipFill>
            <p:spPr>
              <a:xfrm>
                <a:off x="6202680" y="6125210"/>
                <a:ext cx="3397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墨迹 186"/>
              <p14:cNvContentPartPr/>
              <p14:nvPr/>
            </p14:nvContentPartPr>
            <p14:xfrm>
              <a:off x="6301105" y="6027420"/>
              <a:ext cx="178435" cy="13398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4"/>
            </p:blipFill>
            <p:spPr>
              <a:xfrm>
                <a:off x="6301105" y="6027420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墨迹 187"/>
              <p14:cNvContentPartPr/>
              <p14:nvPr/>
            </p14:nvContentPartPr>
            <p14:xfrm>
              <a:off x="6640195" y="6071870"/>
              <a:ext cx="170180" cy="23241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6"/>
            </p:blipFill>
            <p:spPr>
              <a:xfrm>
                <a:off x="6640195" y="6071870"/>
                <a:ext cx="1701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墨迹 188"/>
              <p14:cNvContentPartPr/>
              <p14:nvPr/>
            </p14:nvContentPartPr>
            <p14:xfrm>
              <a:off x="6569075" y="6018529"/>
              <a:ext cx="321310" cy="34798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8"/>
            </p:blipFill>
            <p:spPr>
              <a:xfrm>
                <a:off x="6569075" y="6018529"/>
                <a:ext cx="32131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墨迹 189"/>
              <p14:cNvContentPartPr/>
              <p14:nvPr/>
            </p14:nvContentPartPr>
            <p14:xfrm>
              <a:off x="6962140" y="6205855"/>
              <a:ext cx="240665" cy="889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0"/>
            </p:blipFill>
            <p:spPr>
              <a:xfrm>
                <a:off x="6962140" y="6205855"/>
                <a:ext cx="2406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墨迹 190"/>
              <p14:cNvContentPartPr/>
              <p14:nvPr/>
            </p14:nvContentPartPr>
            <p14:xfrm>
              <a:off x="7176135" y="6125210"/>
              <a:ext cx="116205" cy="1428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2"/>
            </p:blipFill>
            <p:spPr>
              <a:xfrm>
                <a:off x="7176135" y="612521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" name="墨迹 1"/>
              <p14:cNvContentPartPr/>
              <p14:nvPr/>
            </p14:nvContentPartPr>
            <p14:xfrm>
              <a:off x="4514850" y="4686300"/>
              <a:ext cx="127000" cy="1619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74"/>
            </p:blipFill>
            <p:spPr>
              <a:xfrm>
                <a:off x="4514850" y="4686300"/>
                <a:ext cx="127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3" name="墨迹 2"/>
              <p14:cNvContentPartPr/>
              <p14:nvPr/>
            </p14:nvContentPartPr>
            <p14:xfrm>
              <a:off x="4724400" y="4813300"/>
              <a:ext cx="650875" cy="60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76"/>
            </p:blipFill>
            <p:spPr>
              <a:xfrm>
                <a:off x="4724400" y="4813300"/>
                <a:ext cx="650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4" name="墨迹 3"/>
              <p14:cNvContentPartPr/>
              <p14:nvPr/>
            </p14:nvContentPartPr>
            <p14:xfrm>
              <a:off x="5295900" y="4711700"/>
              <a:ext cx="276225" cy="266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78"/>
            </p:blipFill>
            <p:spPr>
              <a:xfrm>
                <a:off x="5295900" y="4711700"/>
                <a:ext cx="276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2" name="墨迹 191"/>
              <p14:cNvContentPartPr/>
              <p14:nvPr/>
            </p14:nvContentPartPr>
            <p14:xfrm>
              <a:off x="9486900" y="4851400"/>
              <a:ext cx="142875" cy="282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0"/>
            </p:blipFill>
            <p:spPr>
              <a:xfrm>
                <a:off x="9486900" y="4851400"/>
                <a:ext cx="142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3" name="墨迹 192"/>
              <p14:cNvContentPartPr/>
              <p14:nvPr/>
            </p14:nvContentPartPr>
            <p14:xfrm>
              <a:off x="9807575" y="4914900"/>
              <a:ext cx="514350" cy="730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2"/>
            </p:blipFill>
            <p:spPr>
              <a:xfrm>
                <a:off x="9807575" y="4914900"/>
                <a:ext cx="5143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4" name="墨迹 193"/>
              <p14:cNvContentPartPr/>
              <p14:nvPr/>
            </p14:nvContentPartPr>
            <p14:xfrm>
              <a:off x="10229850" y="4848225"/>
              <a:ext cx="219075" cy="2095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4"/>
            </p:blipFill>
            <p:spPr>
              <a:xfrm>
                <a:off x="10229850" y="4848225"/>
                <a:ext cx="219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5" name="墨迹 194"/>
              <p14:cNvContentPartPr/>
              <p14:nvPr/>
            </p14:nvContentPartPr>
            <p14:xfrm>
              <a:off x="9934575" y="4705350"/>
              <a:ext cx="184150" cy="2063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6"/>
            </p:blipFill>
            <p:spPr>
              <a:xfrm>
                <a:off x="9934575" y="4705350"/>
                <a:ext cx="184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6" name="墨迹 195"/>
              <p14:cNvContentPartPr/>
              <p14:nvPr/>
            </p14:nvContentPartPr>
            <p14:xfrm>
              <a:off x="10569575" y="4749800"/>
              <a:ext cx="222250" cy="3270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8"/>
            </p:blipFill>
            <p:spPr>
              <a:xfrm>
                <a:off x="10569575" y="4749800"/>
                <a:ext cx="2222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7" name="墨迹 196"/>
              <p14:cNvContentPartPr/>
              <p14:nvPr/>
            </p14:nvContentPartPr>
            <p14:xfrm>
              <a:off x="3949700" y="2638425"/>
              <a:ext cx="431800" cy="444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0"/>
            </p:blipFill>
            <p:spPr>
              <a:xfrm>
                <a:off x="3949700" y="2638425"/>
                <a:ext cx="4318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8" name="墨迹 197"/>
              <p14:cNvContentPartPr/>
              <p14:nvPr/>
            </p14:nvContentPartPr>
            <p14:xfrm>
              <a:off x="10874375" y="4927600"/>
              <a:ext cx="479425" cy="889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2"/>
            </p:blipFill>
            <p:spPr>
              <a:xfrm>
                <a:off x="10874375" y="4927600"/>
                <a:ext cx="479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9" name="墨迹 198"/>
              <p14:cNvContentPartPr/>
              <p14:nvPr/>
            </p14:nvContentPartPr>
            <p14:xfrm>
              <a:off x="11236325" y="4879975"/>
              <a:ext cx="288925" cy="2095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4"/>
            </p:blipFill>
            <p:spPr>
              <a:xfrm>
                <a:off x="11236325" y="4879975"/>
                <a:ext cx="2889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0" name="墨迹 199"/>
              <p14:cNvContentPartPr/>
              <p14:nvPr/>
            </p14:nvContentPartPr>
            <p14:xfrm>
              <a:off x="11004550" y="4635500"/>
              <a:ext cx="206375" cy="2571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6"/>
            </p:blipFill>
            <p:spPr>
              <a:xfrm>
                <a:off x="11004550" y="4635500"/>
                <a:ext cx="206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1" name="墨迹 200"/>
              <p14:cNvContentPartPr/>
              <p14:nvPr/>
            </p14:nvContentPartPr>
            <p14:xfrm>
              <a:off x="11201400" y="5229225"/>
              <a:ext cx="209550" cy="2063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8"/>
            </p:blipFill>
            <p:spPr>
              <a:xfrm>
                <a:off x="11201400" y="5229225"/>
                <a:ext cx="209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2" name="墨迹 201"/>
              <p14:cNvContentPartPr/>
              <p14:nvPr/>
            </p14:nvContentPartPr>
            <p14:xfrm>
              <a:off x="11309350" y="5381625"/>
              <a:ext cx="158750" cy="2571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0"/>
            </p:blipFill>
            <p:spPr>
              <a:xfrm>
                <a:off x="11309350" y="5381625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3" name="墨迹 202"/>
              <p14:cNvContentPartPr/>
              <p14:nvPr/>
            </p14:nvContentPartPr>
            <p14:xfrm>
              <a:off x="9172575" y="5591175"/>
              <a:ext cx="203200" cy="3492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2"/>
            </p:blipFill>
            <p:spPr>
              <a:xfrm>
                <a:off x="9172575" y="5591175"/>
                <a:ext cx="203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4" name="墨迹 203"/>
              <p14:cNvContentPartPr/>
              <p14:nvPr/>
            </p14:nvContentPartPr>
            <p14:xfrm>
              <a:off x="9201150" y="5600700"/>
              <a:ext cx="152400" cy="32702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4"/>
            </p:blipFill>
            <p:spPr>
              <a:xfrm>
                <a:off x="9201150" y="5600700"/>
                <a:ext cx="152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5" name="墨迹 204"/>
              <p14:cNvContentPartPr/>
              <p14:nvPr/>
            </p14:nvContentPartPr>
            <p14:xfrm>
              <a:off x="9483725" y="5715000"/>
              <a:ext cx="511175" cy="285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6"/>
            </p:blipFill>
            <p:spPr>
              <a:xfrm>
                <a:off x="9483725" y="5715000"/>
                <a:ext cx="511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6" name="墨迹 205"/>
              <p14:cNvContentPartPr/>
              <p14:nvPr/>
            </p14:nvContentPartPr>
            <p14:xfrm>
              <a:off x="11017250" y="3835400"/>
              <a:ext cx="180975" cy="2032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8"/>
            </p:blipFill>
            <p:spPr>
              <a:xfrm>
                <a:off x="11017250" y="3835400"/>
                <a:ext cx="1809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7" name="墨迹 206"/>
              <p14:cNvContentPartPr/>
              <p14:nvPr/>
            </p14:nvContentPartPr>
            <p14:xfrm>
              <a:off x="11131550" y="3940175"/>
              <a:ext cx="234950" cy="2603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0"/>
            </p:blipFill>
            <p:spPr>
              <a:xfrm>
                <a:off x="11131550" y="3940175"/>
                <a:ext cx="234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8" name="墨迹 207"/>
              <p14:cNvContentPartPr/>
              <p14:nvPr/>
            </p14:nvContentPartPr>
            <p14:xfrm>
              <a:off x="11576050" y="3727450"/>
              <a:ext cx="180975" cy="3683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2"/>
            </p:blipFill>
            <p:spPr>
              <a:xfrm>
                <a:off x="11576050" y="3727450"/>
                <a:ext cx="1809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9" name="墨迹 208"/>
              <p14:cNvContentPartPr/>
              <p14:nvPr/>
            </p14:nvContentPartPr>
            <p14:xfrm>
              <a:off x="6845300" y="5080000"/>
              <a:ext cx="711200" cy="523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4"/>
            </p:blipFill>
            <p:spPr>
              <a:xfrm>
                <a:off x="6845300" y="5080000"/>
                <a:ext cx="71120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0" name="墨迹 209"/>
              <p14:cNvContentPartPr/>
              <p14:nvPr/>
            </p14:nvContentPartPr>
            <p14:xfrm>
              <a:off x="10883900" y="4200525"/>
              <a:ext cx="1117600" cy="381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6"/>
            </p:blipFill>
            <p:spPr>
              <a:xfrm>
                <a:off x="10883900" y="4200525"/>
                <a:ext cx="1117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1" name="墨迹 210"/>
              <p14:cNvContentPartPr/>
              <p14:nvPr/>
            </p14:nvContentPartPr>
            <p14:xfrm>
              <a:off x="9420225" y="6061075"/>
              <a:ext cx="241300" cy="209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8"/>
            </p:blipFill>
            <p:spPr>
              <a:xfrm>
                <a:off x="9420225" y="6061075"/>
                <a:ext cx="241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2" name="墨迹 211"/>
              <p14:cNvContentPartPr/>
              <p14:nvPr/>
            </p14:nvContentPartPr>
            <p14:xfrm>
              <a:off x="9477375" y="5965825"/>
              <a:ext cx="168275" cy="730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0"/>
            </p:blipFill>
            <p:spPr>
              <a:xfrm>
                <a:off x="9477375" y="5965825"/>
                <a:ext cx="1682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3" name="墨迹 212"/>
              <p14:cNvContentPartPr/>
              <p14:nvPr/>
            </p14:nvContentPartPr>
            <p14:xfrm>
              <a:off x="9448800" y="6099175"/>
              <a:ext cx="215900" cy="730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2"/>
            </p:blipFill>
            <p:spPr>
              <a:xfrm>
                <a:off x="9448800" y="6099175"/>
                <a:ext cx="215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4" name="墨迹 213"/>
              <p14:cNvContentPartPr/>
              <p14:nvPr/>
            </p14:nvContentPartPr>
            <p14:xfrm>
              <a:off x="9728200" y="6124575"/>
              <a:ext cx="41275" cy="952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4"/>
            </p:blipFill>
            <p:spPr>
              <a:xfrm>
                <a:off x="9728200" y="6124575"/>
                <a:ext cx="412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5" name="墨迹 214"/>
              <p14:cNvContentPartPr/>
              <p14:nvPr/>
            </p14:nvContentPartPr>
            <p14:xfrm>
              <a:off x="9855200" y="5969000"/>
              <a:ext cx="6350" cy="36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6"/>
            </p:blipFill>
            <p:spPr>
              <a:xfrm>
                <a:off x="9855200" y="5969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6" name="墨迹 215"/>
              <p14:cNvContentPartPr/>
              <p14:nvPr/>
            </p14:nvContentPartPr>
            <p14:xfrm>
              <a:off x="9683750" y="6146800"/>
              <a:ext cx="73025" cy="2381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8"/>
            </p:blipFill>
            <p:spPr>
              <a:xfrm>
                <a:off x="9683750" y="6146800"/>
                <a:ext cx="73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7" name="墨迹 216"/>
              <p14:cNvContentPartPr/>
              <p14:nvPr/>
            </p14:nvContentPartPr>
            <p14:xfrm>
              <a:off x="9861550" y="5905500"/>
              <a:ext cx="171450" cy="3873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0"/>
            </p:blipFill>
            <p:spPr>
              <a:xfrm>
                <a:off x="9861550" y="5905500"/>
                <a:ext cx="171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8" name="墨迹 217"/>
              <p14:cNvContentPartPr/>
              <p14:nvPr/>
            </p14:nvContentPartPr>
            <p14:xfrm>
              <a:off x="9667875" y="5413375"/>
              <a:ext cx="168275" cy="2571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2"/>
            </p:blipFill>
            <p:spPr>
              <a:xfrm>
                <a:off x="9667875" y="5413375"/>
                <a:ext cx="168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19" name="墨迹 218"/>
              <p14:cNvContentPartPr/>
              <p14:nvPr/>
            </p14:nvContentPartPr>
            <p14:xfrm>
              <a:off x="9699625" y="5356225"/>
              <a:ext cx="146050" cy="254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4"/>
            </p:blipFill>
            <p:spPr>
              <a:xfrm>
                <a:off x="9699625" y="5356225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0" name="墨迹 219"/>
              <p14:cNvContentPartPr/>
              <p14:nvPr/>
            </p14:nvContentPartPr>
            <p14:xfrm>
              <a:off x="9677400" y="5451475"/>
              <a:ext cx="190500" cy="127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6"/>
            </p:blipFill>
            <p:spPr>
              <a:xfrm>
                <a:off x="9677400" y="5451475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1" name="墨迹 220"/>
              <p14:cNvContentPartPr/>
              <p14:nvPr/>
            </p14:nvContentPartPr>
            <p14:xfrm>
              <a:off x="9988550" y="5581650"/>
              <a:ext cx="171450" cy="2159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8"/>
            </p:blipFill>
            <p:spPr>
              <a:xfrm>
                <a:off x="9988550" y="5581650"/>
                <a:ext cx="171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2" name="墨迹 221"/>
              <p14:cNvContentPartPr/>
              <p14:nvPr/>
            </p14:nvContentPartPr>
            <p14:xfrm>
              <a:off x="10366375" y="5559425"/>
              <a:ext cx="219075" cy="3111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0"/>
            </p:blipFill>
            <p:spPr>
              <a:xfrm>
                <a:off x="10366375" y="5559425"/>
                <a:ext cx="2190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3" name="墨迹 222"/>
              <p14:cNvContentPartPr/>
              <p14:nvPr/>
            </p14:nvContentPartPr>
            <p14:xfrm>
              <a:off x="10798175" y="3895725"/>
              <a:ext cx="142875" cy="1555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2"/>
            </p:blipFill>
            <p:spPr>
              <a:xfrm>
                <a:off x="10798175" y="3895725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4" name="墨迹 223"/>
              <p14:cNvContentPartPr/>
              <p14:nvPr/>
            </p14:nvContentPartPr>
            <p14:xfrm>
              <a:off x="9744075" y="4765675"/>
              <a:ext cx="95250" cy="1111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4"/>
            </p:blipFill>
            <p:spPr>
              <a:xfrm>
                <a:off x="9744075" y="476567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5" name="墨迹 224"/>
              <p14:cNvContentPartPr/>
              <p14:nvPr/>
            </p14:nvContentPartPr>
            <p14:xfrm>
              <a:off x="10328275" y="4451350"/>
              <a:ext cx="149225" cy="1428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6"/>
            </p:blipFill>
            <p:spPr>
              <a:xfrm>
                <a:off x="10328275" y="4451350"/>
                <a:ext cx="149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6" name="墨迹 225"/>
              <p14:cNvContentPartPr/>
              <p14:nvPr/>
            </p14:nvContentPartPr>
            <p14:xfrm>
              <a:off x="10525125" y="4483100"/>
              <a:ext cx="60325" cy="603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8"/>
            </p:blipFill>
            <p:spPr>
              <a:xfrm>
                <a:off x="10525125" y="4483100"/>
                <a:ext cx="603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7" name="墨迹 226"/>
              <p14:cNvContentPartPr/>
              <p14:nvPr/>
            </p14:nvContentPartPr>
            <p14:xfrm>
              <a:off x="10601325" y="4486275"/>
              <a:ext cx="114300" cy="17462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0"/>
            </p:blipFill>
            <p:spPr>
              <a:xfrm>
                <a:off x="10601325" y="448627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8" name="墨迹 227"/>
              <p14:cNvContentPartPr/>
              <p14:nvPr/>
            </p14:nvContentPartPr>
            <p14:xfrm>
              <a:off x="10785475" y="4327525"/>
              <a:ext cx="136525" cy="2476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2"/>
            </p:blipFill>
            <p:spPr>
              <a:xfrm>
                <a:off x="10785475" y="43275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29" name="墨迹 228"/>
              <p14:cNvContentPartPr/>
              <p14:nvPr/>
            </p14:nvContentPartPr>
            <p14:xfrm>
              <a:off x="9429750" y="5426075"/>
              <a:ext cx="101600" cy="1079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4"/>
            </p:blipFill>
            <p:spPr>
              <a:xfrm>
                <a:off x="9429750" y="5426075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0" name="墨迹 229"/>
              <p14:cNvContentPartPr/>
              <p14:nvPr/>
            </p14:nvContentPartPr>
            <p14:xfrm>
              <a:off x="9248775" y="6102350"/>
              <a:ext cx="95250" cy="1270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6"/>
            </p:blipFill>
            <p:spPr>
              <a:xfrm>
                <a:off x="9248775" y="610235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1" name="墨迹 230"/>
              <p14:cNvContentPartPr/>
              <p14:nvPr/>
            </p14:nvContentPartPr>
            <p14:xfrm>
              <a:off x="10299700" y="5975350"/>
              <a:ext cx="206375" cy="2540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8"/>
            </p:blipFill>
            <p:spPr>
              <a:xfrm>
                <a:off x="10299700" y="5975350"/>
                <a:ext cx="2063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2" name="墨迹 231"/>
              <p14:cNvContentPartPr/>
              <p14:nvPr/>
            </p14:nvContentPartPr>
            <p14:xfrm>
              <a:off x="10366375" y="5946775"/>
              <a:ext cx="158750" cy="381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0"/>
            </p:blipFill>
            <p:spPr>
              <a:xfrm>
                <a:off x="10366375" y="5946775"/>
                <a:ext cx="158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3" name="墨迹 232"/>
              <p14:cNvContentPartPr/>
              <p14:nvPr/>
            </p14:nvContentPartPr>
            <p14:xfrm>
              <a:off x="10344150" y="6067425"/>
              <a:ext cx="174625" cy="444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2"/>
            </p:blipFill>
            <p:spPr>
              <a:xfrm>
                <a:off x="10344150" y="6067425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4" name="墨迹 233"/>
              <p14:cNvContentPartPr/>
              <p14:nvPr/>
            </p14:nvContentPartPr>
            <p14:xfrm>
              <a:off x="10569575" y="6057900"/>
              <a:ext cx="92075" cy="1238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4"/>
            </p:blipFill>
            <p:spPr>
              <a:xfrm>
                <a:off x="10569575" y="6057900"/>
                <a:ext cx="920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5" name="墨迹 234"/>
              <p14:cNvContentPartPr/>
              <p14:nvPr/>
            </p14:nvContentPartPr>
            <p14:xfrm>
              <a:off x="10718800" y="6102350"/>
              <a:ext cx="120650" cy="2698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6"/>
            </p:blipFill>
            <p:spPr>
              <a:xfrm>
                <a:off x="10718800" y="6102350"/>
                <a:ext cx="1206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6" name="墨迹 235"/>
              <p14:cNvContentPartPr/>
              <p14:nvPr/>
            </p14:nvContentPartPr>
            <p14:xfrm>
              <a:off x="10893425" y="5981700"/>
              <a:ext cx="184150" cy="3524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8"/>
            </p:blipFill>
            <p:spPr>
              <a:xfrm>
                <a:off x="10893425" y="5981700"/>
                <a:ext cx="1841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7" name="墨迹 236"/>
              <p14:cNvContentPartPr/>
              <p14:nvPr/>
            </p14:nvContentPartPr>
            <p14:xfrm>
              <a:off x="10680700" y="5791200"/>
              <a:ext cx="546100" cy="476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0"/>
            </p:blipFill>
            <p:spPr>
              <a:xfrm>
                <a:off x="10680700" y="5791200"/>
                <a:ext cx="5461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8" name="墨迹 237"/>
              <p14:cNvContentPartPr/>
              <p14:nvPr/>
            </p14:nvContentPartPr>
            <p14:xfrm>
              <a:off x="11112500" y="5705475"/>
              <a:ext cx="225425" cy="2254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2"/>
            </p:blipFill>
            <p:spPr>
              <a:xfrm>
                <a:off x="11112500" y="5705475"/>
                <a:ext cx="225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39" name="墨迹 238"/>
              <p14:cNvContentPartPr/>
              <p14:nvPr/>
            </p14:nvContentPartPr>
            <p14:xfrm>
              <a:off x="10671175" y="5565775"/>
              <a:ext cx="234950" cy="2317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4"/>
            </p:blipFill>
            <p:spPr>
              <a:xfrm>
                <a:off x="10671175" y="5565775"/>
                <a:ext cx="2349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0" name="墨迹 239"/>
              <p14:cNvContentPartPr/>
              <p14:nvPr/>
            </p14:nvContentPartPr>
            <p14:xfrm>
              <a:off x="4003675" y="2114550"/>
              <a:ext cx="365125" cy="3810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6"/>
            </p:blipFill>
            <p:spPr>
              <a:xfrm>
                <a:off x="4003675" y="2114550"/>
                <a:ext cx="3651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1" name="墨迹 240"/>
              <p14:cNvContentPartPr/>
              <p14:nvPr/>
            </p14:nvContentPartPr>
            <p14:xfrm>
              <a:off x="3594100" y="2216150"/>
              <a:ext cx="444500" cy="1238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8"/>
            </p:blipFill>
            <p:spPr>
              <a:xfrm>
                <a:off x="3594100" y="2216150"/>
                <a:ext cx="4445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2" name="墨迹 241"/>
              <p14:cNvContentPartPr/>
              <p14:nvPr/>
            </p14:nvContentPartPr>
            <p14:xfrm>
              <a:off x="3171825" y="2127250"/>
              <a:ext cx="349250" cy="5048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0"/>
            </p:blipFill>
            <p:spPr>
              <a:xfrm>
                <a:off x="3171825" y="2127250"/>
                <a:ext cx="3492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3" name="墨迹 242"/>
              <p14:cNvContentPartPr/>
              <p14:nvPr/>
            </p14:nvContentPartPr>
            <p14:xfrm>
              <a:off x="8070850" y="2117725"/>
              <a:ext cx="466725" cy="4572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2"/>
            </p:blipFill>
            <p:spPr>
              <a:xfrm>
                <a:off x="8070850" y="2117725"/>
                <a:ext cx="4667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4" name="墨迹 243"/>
              <p14:cNvContentPartPr/>
              <p14:nvPr/>
            </p14:nvContentPartPr>
            <p14:xfrm>
              <a:off x="11414125" y="5756275"/>
              <a:ext cx="120650" cy="2952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4"/>
            </p:blipFill>
            <p:spPr>
              <a:xfrm>
                <a:off x="11414125" y="5756275"/>
                <a:ext cx="1206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5" name="墨迹 244"/>
              <p14:cNvContentPartPr/>
              <p14:nvPr/>
            </p14:nvContentPartPr>
            <p14:xfrm>
              <a:off x="11452225" y="5800725"/>
              <a:ext cx="165100" cy="2222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6"/>
            </p:blipFill>
            <p:spPr>
              <a:xfrm>
                <a:off x="11452225" y="580072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6" name="墨迹 245"/>
              <p14:cNvContentPartPr/>
              <p14:nvPr/>
            </p14:nvContentPartPr>
            <p14:xfrm>
              <a:off x="11468100" y="5749925"/>
              <a:ext cx="53975" cy="127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8"/>
            </p:blipFill>
            <p:spPr>
              <a:xfrm>
                <a:off x="11468100" y="5749925"/>
                <a:ext cx="53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7" name="墨迹 246"/>
              <p14:cNvContentPartPr/>
              <p14:nvPr/>
            </p14:nvContentPartPr>
            <p14:xfrm>
              <a:off x="4733925" y="6219825"/>
              <a:ext cx="2654300" cy="2190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0"/>
            </p:blipFill>
            <p:spPr>
              <a:xfrm>
                <a:off x="4733925" y="6219825"/>
                <a:ext cx="265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8" name="墨迹 247"/>
              <p14:cNvContentPartPr/>
              <p14:nvPr/>
            </p14:nvContentPartPr>
            <p14:xfrm>
              <a:off x="6940550" y="6276975"/>
              <a:ext cx="1181100" cy="254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2"/>
            </p:blipFill>
            <p:spPr>
              <a:xfrm>
                <a:off x="6940550" y="6276975"/>
                <a:ext cx="1181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49" name="墨迹 248"/>
              <p14:cNvContentPartPr/>
              <p14:nvPr/>
            </p14:nvContentPartPr>
            <p14:xfrm>
              <a:off x="8277225" y="6143625"/>
              <a:ext cx="114300" cy="2794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4"/>
            </p:blipFill>
            <p:spPr>
              <a:xfrm>
                <a:off x="8277225" y="6143625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0" name="墨迹 249"/>
              <p14:cNvContentPartPr/>
              <p14:nvPr/>
            </p14:nvContentPartPr>
            <p14:xfrm>
              <a:off x="8302625" y="6146800"/>
              <a:ext cx="146050" cy="349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6"/>
            </p:blipFill>
            <p:spPr>
              <a:xfrm>
                <a:off x="8302625" y="6146800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1" name="墨迹 250"/>
              <p14:cNvContentPartPr/>
              <p14:nvPr/>
            </p14:nvContentPartPr>
            <p14:xfrm>
              <a:off x="8293100" y="6261100"/>
              <a:ext cx="158750" cy="476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8"/>
            </p:blipFill>
            <p:spPr>
              <a:xfrm>
                <a:off x="8293100" y="6261100"/>
                <a:ext cx="158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2" name="墨迹 251"/>
              <p14:cNvContentPartPr/>
              <p14:nvPr/>
            </p14:nvContentPartPr>
            <p14:xfrm>
              <a:off x="8445500" y="6311900"/>
              <a:ext cx="82550" cy="2476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0"/>
            </p:blipFill>
            <p:spPr>
              <a:xfrm>
                <a:off x="8445500" y="63119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3" name="墨迹 252"/>
              <p14:cNvContentPartPr/>
              <p14:nvPr/>
            </p14:nvContentPartPr>
            <p14:xfrm>
              <a:off x="8658225" y="6267450"/>
              <a:ext cx="187325" cy="1873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2"/>
            </p:blipFill>
            <p:spPr>
              <a:xfrm>
                <a:off x="8658225" y="626745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4" name="墨迹 253"/>
              <p14:cNvContentPartPr/>
              <p14:nvPr/>
            </p14:nvContentPartPr>
            <p14:xfrm>
              <a:off x="8918575" y="6223000"/>
              <a:ext cx="82550" cy="3778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4"/>
            </p:blipFill>
            <p:spPr>
              <a:xfrm>
                <a:off x="8918575" y="6223000"/>
                <a:ext cx="825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5" name="墨迹 254"/>
              <p14:cNvContentPartPr/>
              <p14:nvPr/>
            </p14:nvContentPartPr>
            <p14:xfrm>
              <a:off x="9010650" y="6181725"/>
              <a:ext cx="57150" cy="3714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6"/>
            </p:blipFill>
            <p:spPr>
              <a:xfrm>
                <a:off x="9010650" y="6181725"/>
                <a:ext cx="57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6" name="墨迹 255"/>
              <p14:cNvContentPartPr/>
              <p14:nvPr/>
            </p14:nvContentPartPr>
            <p14:xfrm>
              <a:off x="8937625" y="6254750"/>
              <a:ext cx="171450" cy="254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8"/>
            </p:blipFill>
            <p:spPr>
              <a:xfrm>
                <a:off x="8937625" y="62547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7" name="墨迹 256"/>
              <p14:cNvContentPartPr/>
              <p14:nvPr/>
            </p14:nvContentPartPr>
            <p14:xfrm>
              <a:off x="8928100" y="6391275"/>
              <a:ext cx="244475" cy="95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0"/>
            </p:blipFill>
            <p:spPr>
              <a:xfrm>
                <a:off x="8928100" y="6391275"/>
                <a:ext cx="244475" cy="95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9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9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9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23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36">
                                            <p:txEl>
                                              <p:charRg st="23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36">
                                            <p:txEl>
                                              <p:charRg st="23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873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873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18731" grpId="0" build="p"/>
      <p:bldP spid="1873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74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19460" name="组合 19459"/>
          <p:cNvGrpSpPr/>
          <p:nvPr/>
        </p:nvGrpSpPr>
        <p:grpSpPr>
          <a:xfrm>
            <a:off x="1766888" y="138113"/>
            <a:ext cx="4735512" cy="4064000"/>
            <a:chOff x="-3" y="-3"/>
            <a:chExt cx="2739" cy="3462"/>
          </a:xfrm>
        </p:grpSpPr>
        <p:grpSp>
          <p:nvGrpSpPr>
            <p:cNvPr id="31749" name="组合 19460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1750" name="组合 19461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1751" name="矩形 19462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52" name="矩形 19463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53" name="组合 19464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1754" name="矩形 19465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55" name="矩形 19466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56" name="组合 19467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1757" name="矩形 19468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4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58" name="矩形 19469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59" name="组合 19470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1760" name="矩形 19471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61" name="矩形 19472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62" name="组合 19473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1763" name="矩形 19474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64" name="矩形 19475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65" name="组合 19476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1766" name="矩形 19477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67" name="矩形 19478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68" name="组合 19479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1769" name="矩形 19480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0" name="矩形 19481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71" name="组合 19482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1772" name="矩形 19483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3" name="矩形 19484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74" name="组合 19485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1775" name="矩形 19486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6" name="矩形 19487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77" name="组合 19488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1778" name="矩形 19489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9" name="矩形 19490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80" name="组合 19491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1781" name="矩形 19492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82" name="矩形 19493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83" name="组合 19494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1784" name="矩形 19495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85" name="矩形 19496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86" name="组合 19497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1787" name="矩形 19498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88" name="矩形 19499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89" name="组合 19500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1790" name="矩形 19501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91" name="矩形 19502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92" name="组合 19503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1793" name="矩形 19504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94" name="矩形 19505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95" name="组合 19506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1796" name="矩形 19507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97" name="矩形 19508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98" name="组合 19509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1799" name="矩形 19510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00" name="矩形 19511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01" name="组合 19512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1802" name="矩形 19513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03" name="矩形 19514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04" name="组合 19515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1805" name="矩形 19516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06" name="矩形 19517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07" name="组合 19518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1808" name="矩形 19519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09" name="矩形 19520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10" name="组合 19521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1811" name="矩形 19522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812" name="矩形 19523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3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13" name="组合 19524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1814" name="矩形 19525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15" name="矩形 19526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16" name="组合 19527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1817" name="矩形 19528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18" name="矩形 19529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19" name="组合 19530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1820" name="矩形 19531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21" name="矩形 19532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22" name="组合 19533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1823" name="矩形 19534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24" name="矩形 19535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25" name="组合 19536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1826" name="矩形 19537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27" name="矩形 19538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28" name="组合 19539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1829" name="矩形 19540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30" name="矩形 19541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31" name="组合 19542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1832" name="矩形 19543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33" name="矩形 19544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34" name="组合 19545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1835" name="矩形 19546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36" name="矩形 19547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37" name="组合 19548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1838" name="矩形 19549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39" name="矩形 19550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40" name="组合 19551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1841" name="矩形 19552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42" name="矩形 19553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43" name="组合 19554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1844" name="矩形 19555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45" name="矩形 19556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46" name="组合 19557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1847" name="矩形 19558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48" name="矩形 19559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49" name="组合 19560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1850" name="矩形 19561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51" name="矩形 19562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52" name="组合 19563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1853" name="矩形 19564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54" name="矩形 19565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55" name="组合 19566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1856" name="矩形 19567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57" name="矩形 19568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58" name="组合 19569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1859" name="矩形 19570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60" name="矩形 19571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61" name="组合 19572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1862" name="矩形 19573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63" name="矩形 19574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64" name="组合 19575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1865" name="矩形 19576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66" name="矩形 19577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67" name="组合 19578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1868" name="矩形 19579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69" name="矩形 19580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70" name="组合 19581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1871" name="矩形 19582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72" name="矩形 19583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73" name="组合 19584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1874" name="矩形 19585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75" name="矩形 19586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76" name="组合 19587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1877" name="矩形 19588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78" name="矩形 19589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79" name="组合 19590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1880" name="矩形 19591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81" name="矩形 19592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82" name="组合 19593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1883" name="矩形 19594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84" name="矩形 19595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85" name="组合 19596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1886" name="矩形 19597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87" name="矩形 19598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88" name="组合 19599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1889" name="矩形 19600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90" name="矩形 19601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91" name="组合 19602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1892" name="矩形 19603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93" name="矩形 19604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94" name="组合 19605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1895" name="矩形 19606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96" name="矩形 19607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97" name="组合 19608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1898" name="矩形 19609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99" name="矩形 19610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00" name="组合 19611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1901" name="矩形 19612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02" name="矩形 19613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03" name="组合 19614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1904" name="矩形 19615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05" name="矩形 19616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06" name="组合 19617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1907" name="矩形 19618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08" name="矩形 19619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09" name="组合 19620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1910" name="矩形 19621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11" name="矩形 19622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12" name="组合 19623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1913" name="矩形 19624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14" name="矩形 19625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15" name="组合 19626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1916" name="矩形 19627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17" name="矩形 19628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18" name="组合 19629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1919" name="矩形 19630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20" name="矩形 19631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21" name="组合 19632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1922" name="矩形 19633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23" name="矩形 19634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1924" name="矩形 19635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占位符 18435"/>
          <p:cNvSpPr>
            <a:spLocks noGrp="1"/>
          </p:cNvSpPr>
          <p:nvPr/>
        </p:nvSpPr>
        <p:spPr>
          <a:xfrm>
            <a:off x="6979920" y="643255"/>
            <a:ext cx="4653280" cy="182245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FFFF00"/>
                </a:highlight>
                <a:latin typeface="+mn-lt"/>
                <a:ea typeface="+mn-ea"/>
                <a:cs typeface="+mn-cs"/>
              </a:rPr>
              <a:t>a , b #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r3: a=&gt;E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FFFF00"/>
                </a:highligh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=&gt;E , b #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r4: b=&gt;E</a:t>
            </a:r>
            <a:endParaRPr kumimoji="0" lang="en-US" altLang="zh-CN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FFFF00"/>
                </a:highligh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=&gt;E , E #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r2: E=&gt;L </a:t>
            </a:r>
            <a:endParaRPr kumimoji="0" lang="en-US" altLang="zh-CN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FFFF00"/>
                </a:highligh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=&gt;E , L #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r1: E,L=&gt;E</a:t>
            </a:r>
            <a:endParaRPr kumimoji="0" lang="en-US" altLang="zh-CN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00FFFF"/>
                </a:highligh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=&gt;L #</a:t>
            </a:r>
            <a:endParaRPr kumimoji="0" lang="en-US" altLang="zh-CN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highlight>
                <a:srgbClr val="00FFFF"/>
              </a:highligh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3" name="文本占位符 18435"/>
          <p:cNvSpPr>
            <a:spLocks noGrp="1"/>
          </p:cNvSpPr>
          <p:nvPr/>
        </p:nvSpPr>
        <p:spPr>
          <a:xfrm>
            <a:off x="6950710" y="3463290"/>
            <a:ext cx="3556000" cy="243141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最右推导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right most derivation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E#=&gt;E , L #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=&gt;E , E #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=&gt;E , b #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=&gt;a , b #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文本占位符 18435"/>
          <p:cNvSpPr>
            <a:spLocks noGrp="1"/>
          </p:cNvSpPr>
          <p:nvPr/>
        </p:nvSpPr>
        <p:spPr>
          <a:xfrm>
            <a:off x="9804400" y="4161155"/>
            <a:ext cx="1447165" cy="4318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E , L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文本占位符 18435"/>
          <p:cNvSpPr>
            <a:spLocks noGrp="1"/>
          </p:cNvSpPr>
          <p:nvPr/>
        </p:nvSpPr>
        <p:spPr>
          <a:xfrm>
            <a:off x="9804400" y="4891405"/>
            <a:ext cx="1447165" cy="4318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√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cxnSp>
        <p:nvCxnSpPr>
          <p:cNvPr id="7" name="直接连接符 6"/>
          <p:cNvCxnSpPr>
            <a:endCxn id="5" idx="1"/>
          </p:cNvCxnSpPr>
          <p:nvPr/>
        </p:nvCxnSpPr>
        <p:spPr>
          <a:xfrm flipV="1">
            <a:off x="8782050" y="4377055"/>
            <a:ext cx="1022350" cy="2711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6" idx="1"/>
          </p:cNvCxnSpPr>
          <p:nvPr/>
        </p:nvCxnSpPr>
        <p:spPr>
          <a:xfrm>
            <a:off x="8743950" y="4768850"/>
            <a:ext cx="1060450" cy="33845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7391400" y="219075"/>
              <a:ext cx="41275" cy="2381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391400" y="219075"/>
                <a:ext cx="412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467600" y="295275"/>
              <a:ext cx="104775" cy="142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467600" y="295275"/>
                <a:ext cx="1047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7556500" y="3746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7556500" y="374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7518400" y="241300"/>
              <a:ext cx="123825" cy="336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7518400" y="241300"/>
                <a:ext cx="1238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7569200" y="42227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7569200" y="422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7667625" y="279400"/>
              <a:ext cx="123825" cy="168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7667625" y="279400"/>
                <a:ext cx="1238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7588250" y="387350"/>
              <a:ext cx="98425" cy="19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7588250" y="387350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7848600" y="377825"/>
              <a:ext cx="88900" cy="3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5"/>
            </p:blipFill>
            <p:spPr>
              <a:xfrm>
                <a:off x="7848600" y="377825"/>
                <a:ext cx="889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7950200" y="314325"/>
              <a:ext cx="330200" cy="1301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7"/>
            </p:blipFill>
            <p:spPr>
              <a:xfrm>
                <a:off x="7950200" y="314325"/>
                <a:ext cx="3302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7" name="墨迹 16"/>
              <p14:cNvContentPartPr/>
              <p14:nvPr/>
            </p14:nvContentPartPr>
            <p14:xfrm>
              <a:off x="8337550" y="225425"/>
              <a:ext cx="69850" cy="1905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"/>
            </p:blipFill>
            <p:spPr>
              <a:xfrm>
                <a:off x="8337550" y="225425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8" name="墨迹 17"/>
              <p14:cNvContentPartPr/>
              <p14:nvPr/>
            </p14:nvContentPartPr>
            <p14:xfrm>
              <a:off x="8308975" y="279400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"/>
            </p:blipFill>
            <p:spPr>
              <a:xfrm>
                <a:off x="8308975" y="279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8607425" y="279400"/>
              <a:ext cx="104775" cy="139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8607425" y="279400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8331200" y="273050"/>
              <a:ext cx="12065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8331200" y="2730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8689975" y="209550"/>
              <a:ext cx="168275" cy="225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8689975" y="209550"/>
                <a:ext cx="1682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8699500" y="263525"/>
              <a:ext cx="161925" cy="187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8699500" y="263525"/>
                <a:ext cx="161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8839200" y="247650"/>
              <a:ext cx="384175" cy="1873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8839200" y="247650"/>
                <a:ext cx="3841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9178925" y="209550"/>
              <a:ext cx="530225" cy="2095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9178925" y="209550"/>
                <a:ext cx="5302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8966200" y="120650"/>
              <a:ext cx="6350" cy="177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8966200" y="120650"/>
                <a:ext cx="6350" cy="1778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13" name="墨迹 312"/>
              <p14:cNvContentPartPr/>
              <p14:nvPr/>
            </p14:nvContentPartPr>
            <p14:xfrm>
              <a:off x="4247515" y="4643119"/>
              <a:ext cx="365760" cy="39306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"/>
            </p:blipFill>
            <p:spPr>
              <a:xfrm>
                <a:off x="4247515" y="4643119"/>
                <a:ext cx="3657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14" name="墨迹 313"/>
              <p14:cNvContentPartPr/>
              <p14:nvPr/>
            </p14:nvContentPartPr>
            <p14:xfrm>
              <a:off x="4648835" y="4732655"/>
              <a:ext cx="232410" cy="5334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4"/>
            </p:blipFill>
            <p:spPr>
              <a:xfrm>
                <a:off x="4648835" y="4732655"/>
                <a:ext cx="2324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15" name="墨迹 314"/>
              <p14:cNvContentPartPr/>
              <p14:nvPr/>
            </p14:nvContentPartPr>
            <p14:xfrm>
              <a:off x="4845685" y="4678680"/>
              <a:ext cx="205105" cy="1968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"/>
            </p:blipFill>
            <p:spPr>
              <a:xfrm>
                <a:off x="4845685" y="467868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16" name="墨迹 315"/>
              <p14:cNvContentPartPr/>
              <p14:nvPr/>
            </p14:nvContentPartPr>
            <p14:xfrm>
              <a:off x="4685029" y="4438015"/>
              <a:ext cx="196215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8"/>
            </p:blipFill>
            <p:spPr>
              <a:xfrm>
                <a:off x="4685029" y="443801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17" name="墨迹 316"/>
              <p14:cNvContentPartPr/>
              <p14:nvPr/>
            </p14:nvContentPartPr>
            <p14:xfrm>
              <a:off x="4711700" y="4375150"/>
              <a:ext cx="142875" cy="539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10"/>
            </p:blipFill>
            <p:spPr>
              <a:xfrm>
                <a:off x="4711700" y="4375150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18" name="墨迹 317"/>
              <p14:cNvContentPartPr/>
              <p14:nvPr/>
            </p14:nvContentPartPr>
            <p14:xfrm>
              <a:off x="4720590" y="4455794"/>
              <a:ext cx="169545" cy="2667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12"/>
            </p:blipFill>
            <p:spPr>
              <a:xfrm>
                <a:off x="4720590" y="4455794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19" name="墨迹 318"/>
              <p14:cNvContentPartPr/>
              <p14:nvPr/>
            </p14:nvContentPartPr>
            <p14:xfrm>
              <a:off x="5122545" y="4562475"/>
              <a:ext cx="365760" cy="41084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14"/>
            </p:blipFill>
            <p:spPr>
              <a:xfrm>
                <a:off x="5122545" y="4562475"/>
                <a:ext cx="36576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20" name="墨迹 319"/>
              <p14:cNvContentPartPr/>
              <p14:nvPr/>
            </p14:nvContentPartPr>
            <p14:xfrm>
              <a:off x="5577840" y="4705350"/>
              <a:ext cx="294640" cy="3619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6"/>
            </p:blipFill>
            <p:spPr>
              <a:xfrm>
                <a:off x="5577840" y="4705350"/>
                <a:ext cx="29464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21" name="墨迹 320"/>
              <p14:cNvContentPartPr/>
              <p14:nvPr/>
            </p14:nvContentPartPr>
            <p14:xfrm>
              <a:off x="5836920" y="4625340"/>
              <a:ext cx="133985" cy="17843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8"/>
            </p:blipFill>
            <p:spPr>
              <a:xfrm>
                <a:off x="5836920" y="462534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22" name="墨迹 321"/>
              <p14:cNvContentPartPr/>
              <p14:nvPr/>
            </p14:nvContentPartPr>
            <p14:xfrm>
              <a:off x="5657850" y="4464685"/>
              <a:ext cx="107315" cy="1606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0"/>
            </p:blipFill>
            <p:spPr>
              <a:xfrm>
                <a:off x="5657850" y="446468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3" name="墨迹 322"/>
              <p14:cNvContentPartPr/>
              <p14:nvPr/>
            </p14:nvContentPartPr>
            <p14:xfrm>
              <a:off x="6006465" y="4562475"/>
              <a:ext cx="276860" cy="3397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2"/>
            </p:blipFill>
            <p:spPr>
              <a:xfrm>
                <a:off x="6006465" y="4562475"/>
                <a:ext cx="27686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24" name="墨迹 323"/>
              <p14:cNvContentPartPr/>
              <p14:nvPr/>
            </p14:nvContentPartPr>
            <p14:xfrm>
              <a:off x="6318885" y="4705350"/>
              <a:ext cx="214630" cy="952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4"/>
            </p:blipFill>
            <p:spPr>
              <a:xfrm>
                <a:off x="6318885" y="4705350"/>
                <a:ext cx="2146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25" name="墨迹 324"/>
              <p14:cNvContentPartPr/>
              <p14:nvPr/>
            </p14:nvContentPartPr>
            <p14:xfrm>
              <a:off x="6470650" y="4625340"/>
              <a:ext cx="187325" cy="19621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6"/>
            </p:blipFill>
            <p:spPr>
              <a:xfrm>
                <a:off x="6470650" y="462534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26" name="墨迹 325"/>
              <p14:cNvContentPartPr/>
              <p14:nvPr/>
            </p14:nvContentPartPr>
            <p14:xfrm>
              <a:off x="6631305" y="4580890"/>
              <a:ext cx="330835" cy="32131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8"/>
            </p:blipFill>
            <p:spPr>
              <a:xfrm>
                <a:off x="6631305" y="4580890"/>
                <a:ext cx="3308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7" name="墨迹 326"/>
              <p14:cNvContentPartPr/>
              <p14:nvPr/>
            </p14:nvContentPartPr>
            <p14:xfrm>
              <a:off x="6345555" y="4304029"/>
              <a:ext cx="232410" cy="24066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0"/>
            </p:blipFill>
            <p:spPr>
              <a:xfrm>
                <a:off x="6345555" y="4304029"/>
                <a:ext cx="23241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8" name="墨迹 327"/>
              <p14:cNvContentPartPr/>
              <p14:nvPr/>
            </p14:nvContentPartPr>
            <p14:xfrm>
              <a:off x="4274185" y="5321935"/>
              <a:ext cx="285750" cy="2768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2"/>
            </p:blipFill>
            <p:spPr>
              <a:xfrm>
                <a:off x="4274185" y="5321935"/>
                <a:ext cx="2857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29" name="墨迹 328"/>
              <p14:cNvContentPartPr/>
              <p14:nvPr/>
            </p14:nvContentPartPr>
            <p14:xfrm>
              <a:off x="4595495" y="5455919"/>
              <a:ext cx="544830" cy="2667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34"/>
            </p:blipFill>
            <p:spPr>
              <a:xfrm>
                <a:off x="4595495" y="5455919"/>
                <a:ext cx="5448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30" name="墨迹 329"/>
              <p14:cNvContentPartPr/>
              <p14:nvPr/>
            </p14:nvContentPartPr>
            <p14:xfrm>
              <a:off x="5059680" y="5339715"/>
              <a:ext cx="196850" cy="2413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36"/>
            </p:blipFill>
            <p:spPr>
              <a:xfrm>
                <a:off x="5059680" y="533971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1" name="墨迹 330"/>
              <p14:cNvContentPartPr/>
              <p14:nvPr/>
            </p14:nvContentPartPr>
            <p14:xfrm>
              <a:off x="4782820" y="5170170"/>
              <a:ext cx="170180" cy="21399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38"/>
            </p:blipFill>
            <p:spPr>
              <a:xfrm>
                <a:off x="4782820" y="5170170"/>
                <a:ext cx="1701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32" name="墨迹 331"/>
              <p14:cNvContentPartPr/>
              <p14:nvPr/>
            </p14:nvContentPartPr>
            <p14:xfrm>
              <a:off x="4819015" y="5133975"/>
              <a:ext cx="124460" cy="3619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40"/>
            </p:blipFill>
            <p:spPr>
              <a:xfrm>
                <a:off x="4819015" y="5133975"/>
                <a:ext cx="12446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33" name="墨迹 332"/>
              <p14:cNvContentPartPr/>
              <p14:nvPr/>
            </p14:nvContentPartPr>
            <p14:xfrm>
              <a:off x="4836795" y="5241290"/>
              <a:ext cx="178435" cy="889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42"/>
            </p:blipFill>
            <p:spPr>
              <a:xfrm>
                <a:off x="4836795" y="524129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4" name="墨迹 333"/>
              <p14:cNvContentPartPr/>
              <p14:nvPr/>
            </p14:nvContentPartPr>
            <p14:xfrm>
              <a:off x="5292090" y="5313045"/>
              <a:ext cx="321310" cy="2768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44"/>
            </p:blipFill>
            <p:spPr>
              <a:xfrm>
                <a:off x="5292090" y="5313045"/>
                <a:ext cx="3213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5" name="墨迹 334"/>
              <p14:cNvContentPartPr/>
              <p14:nvPr/>
            </p14:nvContentPartPr>
            <p14:xfrm>
              <a:off x="4265294" y="5741670"/>
              <a:ext cx="231775" cy="26797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46"/>
            </p:blipFill>
            <p:spPr>
              <a:xfrm>
                <a:off x="4265294" y="5741670"/>
                <a:ext cx="2317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6" name="墨迹 335"/>
              <p14:cNvContentPartPr/>
              <p14:nvPr/>
            </p14:nvContentPartPr>
            <p14:xfrm>
              <a:off x="4497070" y="5803900"/>
              <a:ext cx="643255" cy="444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48"/>
            </p:blipFill>
            <p:spPr>
              <a:xfrm>
                <a:off x="4497070" y="5803900"/>
                <a:ext cx="6432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7" name="墨迹 336"/>
              <p14:cNvContentPartPr/>
              <p14:nvPr/>
            </p14:nvContentPartPr>
            <p14:xfrm>
              <a:off x="5068570" y="5750560"/>
              <a:ext cx="214630" cy="17843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50"/>
            </p:blipFill>
            <p:spPr>
              <a:xfrm>
                <a:off x="5068570" y="5750560"/>
                <a:ext cx="2146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8" name="墨迹 337"/>
              <p14:cNvContentPartPr/>
              <p14:nvPr/>
            </p14:nvContentPartPr>
            <p14:xfrm>
              <a:off x="4729480" y="5643245"/>
              <a:ext cx="223520" cy="21463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52"/>
            </p:blipFill>
            <p:spPr>
              <a:xfrm>
                <a:off x="4729480" y="5643245"/>
                <a:ext cx="22352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9" name="墨迹 338"/>
              <p14:cNvContentPartPr/>
              <p14:nvPr/>
            </p14:nvContentPartPr>
            <p14:xfrm>
              <a:off x="5345430" y="5723890"/>
              <a:ext cx="285750" cy="20510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4"/>
            </p:blipFill>
            <p:spPr>
              <a:xfrm>
                <a:off x="5345430" y="5723890"/>
                <a:ext cx="2857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0" name="墨迹 339"/>
              <p14:cNvContentPartPr/>
              <p14:nvPr/>
            </p14:nvContentPartPr>
            <p14:xfrm>
              <a:off x="4166869" y="6000750"/>
              <a:ext cx="285750" cy="35687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6"/>
            </p:blipFill>
            <p:spPr>
              <a:xfrm>
                <a:off x="4166869" y="6000750"/>
                <a:ext cx="28575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1" name="墨迹 340"/>
              <p14:cNvContentPartPr/>
              <p14:nvPr/>
            </p14:nvContentPartPr>
            <p14:xfrm>
              <a:off x="4514850" y="6116320"/>
              <a:ext cx="464820" cy="2730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8"/>
            </p:blipFill>
            <p:spPr>
              <a:xfrm>
                <a:off x="4514850" y="6116320"/>
                <a:ext cx="46482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2" name="墨迹 341"/>
              <p14:cNvContentPartPr/>
              <p14:nvPr/>
            </p14:nvContentPartPr>
            <p14:xfrm>
              <a:off x="4916804" y="6054090"/>
              <a:ext cx="205740" cy="16954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0"/>
            </p:blipFill>
            <p:spPr>
              <a:xfrm>
                <a:off x="4916804" y="6054090"/>
                <a:ext cx="2057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3" name="墨迹 342"/>
              <p14:cNvContentPartPr/>
              <p14:nvPr/>
            </p14:nvContentPartPr>
            <p14:xfrm>
              <a:off x="4667250" y="5884544"/>
              <a:ext cx="97790" cy="18732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2"/>
            </p:blipFill>
            <p:spPr>
              <a:xfrm>
                <a:off x="4667250" y="5884544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4" name="墨迹 343"/>
              <p14:cNvContentPartPr/>
              <p14:nvPr/>
            </p14:nvContentPartPr>
            <p14:xfrm>
              <a:off x="5149215" y="6009640"/>
              <a:ext cx="401955" cy="32131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"/>
            </p:blipFill>
            <p:spPr>
              <a:xfrm>
                <a:off x="5149215" y="6009640"/>
                <a:ext cx="4019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5" name="墨迹 344"/>
              <p14:cNvContentPartPr/>
              <p14:nvPr/>
            </p14:nvContentPartPr>
            <p14:xfrm>
              <a:off x="3354069" y="6098540"/>
              <a:ext cx="723265" cy="2667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"/>
            </p:blipFill>
            <p:spPr>
              <a:xfrm>
                <a:off x="3354069" y="6098540"/>
                <a:ext cx="7232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6" name="墨迹 345"/>
              <p14:cNvContentPartPr/>
              <p14:nvPr/>
            </p14:nvContentPartPr>
            <p14:xfrm>
              <a:off x="3399155" y="5741670"/>
              <a:ext cx="696595" cy="7112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8"/>
            </p:blipFill>
            <p:spPr>
              <a:xfrm>
                <a:off x="3399155" y="5741670"/>
                <a:ext cx="69659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7" name="墨迹 346"/>
              <p14:cNvContentPartPr/>
              <p14:nvPr/>
            </p14:nvContentPartPr>
            <p14:xfrm>
              <a:off x="3434715" y="5366385"/>
              <a:ext cx="580390" cy="6286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70"/>
            </p:blipFill>
            <p:spPr>
              <a:xfrm>
                <a:off x="3434715" y="5366385"/>
                <a:ext cx="58039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48" name="墨迹 347"/>
              <p14:cNvContentPartPr/>
              <p14:nvPr/>
            </p14:nvContentPartPr>
            <p14:xfrm>
              <a:off x="3613150" y="4803775"/>
              <a:ext cx="527050" cy="3556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72"/>
            </p:blipFill>
            <p:spPr>
              <a:xfrm>
                <a:off x="3613150" y="4803775"/>
                <a:ext cx="5270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49" name="墨迹 348"/>
              <p14:cNvContentPartPr/>
              <p14:nvPr/>
            </p14:nvContentPartPr>
            <p14:xfrm>
              <a:off x="6193790" y="5161280"/>
              <a:ext cx="17780" cy="3657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74"/>
            </p:blipFill>
            <p:spPr>
              <a:xfrm>
                <a:off x="6193790" y="5161280"/>
                <a:ext cx="177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50" name="墨迹 349"/>
              <p14:cNvContentPartPr/>
              <p14:nvPr/>
            </p14:nvContentPartPr>
            <p14:xfrm>
              <a:off x="6122670" y="5232400"/>
              <a:ext cx="53340" cy="444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76"/>
            </p:blipFill>
            <p:spPr>
              <a:xfrm>
                <a:off x="6122670" y="5232400"/>
                <a:ext cx="533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51" name="墨迹 350"/>
              <p14:cNvContentPartPr/>
              <p14:nvPr/>
            </p14:nvContentPartPr>
            <p14:xfrm>
              <a:off x="6068695" y="5348605"/>
              <a:ext cx="80645" cy="889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78"/>
            </p:blipFill>
            <p:spPr>
              <a:xfrm>
                <a:off x="6068695" y="534860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352" name="墨迹 351"/>
              <p14:cNvContentPartPr/>
              <p14:nvPr/>
            </p14:nvContentPartPr>
            <p14:xfrm>
              <a:off x="6104890" y="5366385"/>
              <a:ext cx="151765" cy="8064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80"/>
            </p:blipFill>
            <p:spPr>
              <a:xfrm>
                <a:off x="6104890" y="5366385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353" name="墨迹 352"/>
              <p14:cNvContentPartPr/>
              <p14:nvPr/>
            </p14:nvContentPartPr>
            <p14:xfrm>
              <a:off x="6327775" y="5161280"/>
              <a:ext cx="53975" cy="36576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82"/>
            </p:blipFill>
            <p:spPr>
              <a:xfrm>
                <a:off x="6327775" y="5161280"/>
                <a:ext cx="5397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354" name="墨迹 353"/>
              <p14:cNvContentPartPr/>
              <p14:nvPr/>
            </p14:nvContentPartPr>
            <p14:xfrm>
              <a:off x="6336665" y="5241290"/>
              <a:ext cx="160655" cy="17843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84"/>
            </p:blipFill>
            <p:spPr>
              <a:xfrm>
                <a:off x="6336665" y="524129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355" name="墨迹 354"/>
              <p14:cNvContentPartPr/>
              <p14:nvPr/>
            </p14:nvContentPartPr>
            <p14:xfrm>
              <a:off x="6506210" y="5143500"/>
              <a:ext cx="125095" cy="38354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86"/>
            </p:blipFill>
            <p:spPr>
              <a:xfrm>
                <a:off x="6506210" y="5143500"/>
                <a:ext cx="12509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356" name="墨迹 355"/>
              <p14:cNvContentPartPr/>
              <p14:nvPr/>
            </p14:nvContentPartPr>
            <p14:xfrm>
              <a:off x="6649085" y="5241290"/>
              <a:ext cx="161290" cy="539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88"/>
            </p:blipFill>
            <p:spPr>
              <a:xfrm>
                <a:off x="6649085" y="5241290"/>
                <a:ext cx="1612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357" name="墨迹 356"/>
              <p14:cNvContentPartPr/>
              <p14:nvPr/>
            </p14:nvContentPartPr>
            <p14:xfrm>
              <a:off x="6649085" y="5170170"/>
              <a:ext cx="170180" cy="32131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90"/>
            </p:blipFill>
            <p:spPr>
              <a:xfrm>
                <a:off x="6649085" y="5170170"/>
                <a:ext cx="1701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358" name="墨迹 357"/>
              <p14:cNvContentPartPr/>
              <p14:nvPr/>
            </p14:nvContentPartPr>
            <p14:xfrm>
              <a:off x="6863715" y="5098415"/>
              <a:ext cx="133985" cy="16954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92"/>
            </p:blipFill>
            <p:spPr>
              <a:xfrm>
                <a:off x="6863715" y="509841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359" name="墨迹 358"/>
              <p14:cNvContentPartPr/>
              <p14:nvPr/>
            </p14:nvContentPartPr>
            <p14:xfrm>
              <a:off x="6943725" y="5196840"/>
              <a:ext cx="27305" cy="6223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94"/>
            </p:blipFill>
            <p:spPr>
              <a:xfrm>
                <a:off x="6943725" y="5196840"/>
                <a:ext cx="273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360" name="墨迹 359"/>
              <p14:cNvContentPartPr/>
              <p14:nvPr/>
            </p14:nvContentPartPr>
            <p14:xfrm>
              <a:off x="6863715" y="5098415"/>
              <a:ext cx="285750" cy="41973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96"/>
            </p:blipFill>
            <p:spPr>
              <a:xfrm>
                <a:off x="6863715" y="5098415"/>
                <a:ext cx="28575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361" name="墨迹 360"/>
              <p14:cNvContentPartPr/>
              <p14:nvPr/>
            </p14:nvContentPartPr>
            <p14:xfrm>
              <a:off x="6193790" y="5634355"/>
              <a:ext cx="196850" cy="9842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98"/>
            </p:blipFill>
            <p:spPr>
              <a:xfrm>
                <a:off x="6193790" y="5634355"/>
                <a:ext cx="196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362" name="墨迹 361"/>
              <p14:cNvContentPartPr/>
              <p14:nvPr/>
            </p14:nvContentPartPr>
            <p14:xfrm>
              <a:off x="6283325" y="5661025"/>
              <a:ext cx="53340" cy="22352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100"/>
            </p:blipFill>
            <p:spPr>
              <a:xfrm>
                <a:off x="6283325" y="5661025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363" name="墨迹 362"/>
              <p14:cNvContentPartPr/>
              <p14:nvPr/>
            </p14:nvContentPartPr>
            <p14:xfrm>
              <a:off x="6292215" y="5732779"/>
              <a:ext cx="89535" cy="3556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102"/>
            </p:blipFill>
            <p:spPr>
              <a:xfrm>
                <a:off x="6292215" y="5732779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364" name="墨迹 363"/>
              <p14:cNvContentPartPr/>
              <p14:nvPr/>
            </p14:nvContentPartPr>
            <p14:xfrm>
              <a:off x="6327775" y="5786120"/>
              <a:ext cx="53975" cy="1778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104"/>
            </p:blipFill>
            <p:spPr>
              <a:xfrm>
                <a:off x="6327775" y="5786120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365" name="墨迹 364"/>
              <p14:cNvContentPartPr/>
              <p14:nvPr/>
            </p14:nvContentPartPr>
            <p14:xfrm>
              <a:off x="6184900" y="5866765"/>
              <a:ext cx="26670" cy="10668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106"/>
            </p:blipFill>
            <p:spPr>
              <a:xfrm>
                <a:off x="6184900" y="5866765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366" name="墨迹 365"/>
              <p14:cNvContentPartPr/>
              <p14:nvPr/>
            </p14:nvContentPartPr>
            <p14:xfrm>
              <a:off x="6238875" y="5848350"/>
              <a:ext cx="196215" cy="12509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108"/>
            </p:blipFill>
            <p:spPr>
              <a:xfrm>
                <a:off x="6238875" y="5848350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367" name="墨迹 366"/>
              <p14:cNvContentPartPr/>
              <p14:nvPr/>
            </p14:nvContentPartPr>
            <p14:xfrm>
              <a:off x="6542405" y="5705475"/>
              <a:ext cx="80010" cy="1879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110"/>
            </p:blipFill>
            <p:spPr>
              <a:xfrm>
                <a:off x="6542405" y="5705475"/>
                <a:ext cx="8001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368" name="墨迹 367"/>
              <p14:cNvContentPartPr/>
              <p14:nvPr/>
            </p14:nvContentPartPr>
            <p14:xfrm>
              <a:off x="6577965" y="5786120"/>
              <a:ext cx="178435" cy="16954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112"/>
            </p:blipFill>
            <p:spPr>
              <a:xfrm>
                <a:off x="6577965" y="578612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369" name="墨迹 368"/>
              <p14:cNvContentPartPr/>
              <p14:nvPr/>
            </p14:nvContentPartPr>
            <p14:xfrm>
              <a:off x="6828155" y="5750560"/>
              <a:ext cx="169545" cy="19621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114"/>
            </p:blipFill>
            <p:spPr>
              <a:xfrm>
                <a:off x="6828155" y="5750560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370" name="墨迹 369"/>
              <p14:cNvContentPartPr/>
              <p14:nvPr/>
            </p14:nvContentPartPr>
            <p14:xfrm>
              <a:off x="6819265" y="5678805"/>
              <a:ext cx="115570" cy="2768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116"/>
            </p:blipFill>
            <p:spPr>
              <a:xfrm>
                <a:off x="6819265" y="5678805"/>
                <a:ext cx="1155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371" name="墨迹 370"/>
              <p14:cNvContentPartPr/>
              <p14:nvPr/>
            </p14:nvContentPartPr>
            <p14:xfrm>
              <a:off x="6800850" y="5830569"/>
              <a:ext cx="125095" cy="6286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118"/>
            </p:blipFill>
            <p:spPr>
              <a:xfrm>
                <a:off x="6800850" y="5830569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372" name="墨迹 371"/>
              <p14:cNvContentPartPr/>
              <p14:nvPr/>
            </p14:nvContentPartPr>
            <p14:xfrm>
              <a:off x="7193915" y="5803900"/>
              <a:ext cx="26670" cy="7175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120"/>
            </p:blipFill>
            <p:spPr>
              <a:xfrm>
                <a:off x="7193915" y="5803900"/>
                <a:ext cx="266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373" name="墨迹 372"/>
              <p14:cNvContentPartPr/>
              <p14:nvPr/>
            </p14:nvContentPartPr>
            <p14:xfrm>
              <a:off x="7345679" y="5643245"/>
              <a:ext cx="116205" cy="22352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122"/>
            </p:blipFill>
            <p:spPr>
              <a:xfrm>
                <a:off x="7345679" y="5643245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374" name="墨迹 373"/>
              <p14:cNvContentPartPr/>
              <p14:nvPr/>
            </p14:nvContentPartPr>
            <p14:xfrm>
              <a:off x="7372350" y="5946775"/>
              <a:ext cx="53975" cy="1778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124"/>
            </p:blipFill>
            <p:spPr>
              <a:xfrm>
                <a:off x="7372350" y="5946775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375" name="墨迹 374"/>
              <p14:cNvContentPartPr/>
              <p14:nvPr/>
            </p14:nvContentPartPr>
            <p14:xfrm>
              <a:off x="6193790" y="6170294"/>
              <a:ext cx="133985" cy="2667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126"/>
            </p:blipFill>
            <p:spPr>
              <a:xfrm>
                <a:off x="6193790" y="6170294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376" name="墨迹 375"/>
              <p14:cNvContentPartPr/>
              <p14:nvPr/>
            </p14:nvContentPartPr>
            <p14:xfrm>
              <a:off x="6202680" y="6214745"/>
              <a:ext cx="133985" cy="1778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128"/>
            </p:blipFill>
            <p:spPr>
              <a:xfrm>
                <a:off x="6202680" y="621474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377" name="墨迹 376"/>
              <p14:cNvContentPartPr/>
              <p14:nvPr/>
            </p14:nvContentPartPr>
            <p14:xfrm>
              <a:off x="6301105" y="6080760"/>
              <a:ext cx="133985" cy="18732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130"/>
            </p:blipFill>
            <p:spPr>
              <a:xfrm>
                <a:off x="6301105" y="608076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378" name="墨迹 377"/>
              <p14:cNvContentPartPr/>
              <p14:nvPr/>
            </p14:nvContentPartPr>
            <p14:xfrm>
              <a:off x="6604635" y="6098540"/>
              <a:ext cx="35560" cy="21463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132"/>
            </p:blipFill>
            <p:spPr>
              <a:xfrm>
                <a:off x="6604635" y="6098540"/>
                <a:ext cx="355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79" name="墨迹 378"/>
              <p14:cNvContentPartPr/>
              <p14:nvPr/>
            </p14:nvContentPartPr>
            <p14:xfrm>
              <a:off x="6649085" y="6071869"/>
              <a:ext cx="89535" cy="2857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134"/>
            </p:blipFill>
            <p:spPr>
              <a:xfrm>
                <a:off x="6649085" y="6071869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80" name="墨迹 379"/>
              <p14:cNvContentPartPr/>
              <p14:nvPr/>
            </p14:nvContentPartPr>
            <p14:xfrm>
              <a:off x="6845935" y="6080760"/>
              <a:ext cx="97790" cy="23241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136"/>
            </p:blipFill>
            <p:spPr>
              <a:xfrm>
                <a:off x="6845935" y="6080760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81" name="墨迹 380"/>
              <p14:cNvContentPartPr/>
              <p14:nvPr/>
            </p14:nvContentPartPr>
            <p14:xfrm>
              <a:off x="6810375" y="6161405"/>
              <a:ext cx="124460" cy="444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138"/>
            </p:blipFill>
            <p:spPr>
              <a:xfrm>
                <a:off x="6810375" y="6161405"/>
                <a:ext cx="1244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82" name="墨迹 381"/>
              <p14:cNvContentPartPr/>
              <p14:nvPr/>
            </p14:nvContentPartPr>
            <p14:xfrm>
              <a:off x="6837045" y="6259195"/>
              <a:ext cx="80010" cy="889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140"/>
            </p:blipFill>
            <p:spPr>
              <a:xfrm>
                <a:off x="6837045" y="625919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83" name="墨迹 382"/>
              <p14:cNvContentPartPr/>
              <p14:nvPr/>
            </p14:nvContentPartPr>
            <p14:xfrm>
              <a:off x="7024370" y="6045200"/>
              <a:ext cx="98425" cy="27686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142"/>
            </p:blipFill>
            <p:spPr>
              <a:xfrm>
                <a:off x="7024370" y="604520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84" name="墨迹 383"/>
              <p14:cNvContentPartPr/>
              <p14:nvPr/>
            </p14:nvContentPartPr>
            <p14:xfrm>
              <a:off x="7211694" y="6027420"/>
              <a:ext cx="107315" cy="32131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144"/>
            </p:blipFill>
            <p:spPr>
              <a:xfrm>
                <a:off x="7211694" y="602742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85" name="墨迹 384"/>
              <p14:cNvContentPartPr/>
              <p14:nvPr/>
            </p14:nvContentPartPr>
            <p14:xfrm>
              <a:off x="7185025" y="6188075"/>
              <a:ext cx="80645" cy="3556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146"/>
            </p:blipFill>
            <p:spPr>
              <a:xfrm>
                <a:off x="7185025" y="6188075"/>
                <a:ext cx="80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86" name="墨迹 385"/>
              <p14:cNvContentPartPr/>
              <p14:nvPr/>
            </p14:nvContentPartPr>
            <p14:xfrm>
              <a:off x="6890385" y="303529"/>
              <a:ext cx="26670" cy="10668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148"/>
            </p:blipFill>
            <p:spPr>
              <a:xfrm>
                <a:off x="6890385" y="303529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87" name="墨迹 386"/>
              <p14:cNvContentPartPr/>
              <p14:nvPr/>
            </p14:nvContentPartPr>
            <p14:xfrm>
              <a:off x="6934835" y="258444"/>
              <a:ext cx="80645" cy="25019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150"/>
            </p:blipFill>
            <p:spPr>
              <a:xfrm>
                <a:off x="6934835" y="25844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88" name="墨迹 387"/>
              <p14:cNvContentPartPr/>
              <p14:nvPr/>
            </p14:nvContentPartPr>
            <p14:xfrm>
              <a:off x="7077710" y="285750"/>
              <a:ext cx="133985" cy="18732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152"/>
            </p:blipFill>
            <p:spPr>
              <a:xfrm>
                <a:off x="7077710" y="28575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89" name="墨迹 388"/>
              <p14:cNvContentPartPr/>
              <p14:nvPr/>
            </p14:nvContentPartPr>
            <p14:xfrm>
              <a:off x="7345679" y="222885"/>
              <a:ext cx="80645" cy="26797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154"/>
            </p:blipFill>
            <p:spPr>
              <a:xfrm>
                <a:off x="7345679" y="22288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90" name="墨迹 389"/>
              <p14:cNvContentPartPr/>
              <p14:nvPr/>
            </p14:nvContentPartPr>
            <p14:xfrm>
              <a:off x="7470775" y="222885"/>
              <a:ext cx="125095" cy="25019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156"/>
            </p:blipFill>
            <p:spPr>
              <a:xfrm>
                <a:off x="7470775" y="22288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91" name="墨迹 390"/>
              <p14:cNvContentPartPr/>
              <p14:nvPr/>
            </p14:nvContentPartPr>
            <p14:xfrm>
              <a:off x="7506335" y="330200"/>
              <a:ext cx="18415" cy="2667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158"/>
            </p:blipFill>
            <p:spPr>
              <a:xfrm>
                <a:off x="7506335" y="330200"/>
                <a:ext cx="184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92" name="墨迹 391"/>
              <p14:cNvContentPartPr/>
              <p14:nvPr/>
            </p14:nvContentPartPr>
            <p14:xfrm>
              <a:off x="7667625" y="312419"/>
              <a:ext cx="26670" cy="36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160"/>
            </p:blipFill>
            <p:spPr>
              <a:xfrm>
                <a:off x="7667625" y="312419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93" name="墨迹 392"/>
              <p14:cNvContentPartPr/>
              <p14:nvPr/>
            </p14:nvContentPartPr>
            <p14:xfrm>
              <a:off x="7658100" y="374650"/>
              <a:ext cx="53975" cy="889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162"/>
            </p:blipFill>
            <p:spPr>
              <a:xfrm>
                <a:off x="7658100" y="37465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94" name="墨迹 393"/>
              <p14:cNvContentPartPr/>
              <p14:nvPr/>
            </p14:nvContentPartPr>
            <p14:xfrm>
              <a:off x="7962265" y="258445"/>
              <a:ext cx="169545" cy="889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164"/>
            </p:blipFill>
            <p:spPr>
              <a:xfrm>
                <a:off x="7962265" y="25844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95" name="墨迹 394"/>
              <p14:cNvContentPartPr/>
              <p14:nvPr/>
            </p14:nvContentPartPr>
            <p14:xfrm>
              <a:off x="7962265" y="222885"/>
              <a:ext cx="169545" cy="29464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166"/>
            </p:blipFill>
            <p:spPr>
              <a:xfrm>
                <a:off x="7962265" y="222885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96" name="墨迹 395"/>
              <p14:cNvContentPartPr/>
              <p14:nvPr/>
            </p14:nvContentPartPr>
            <p14:xfrm>
              <a:off x="8167370" y="213994"/>
              <a:ext cx="160655" cy="14287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168"/>
            </p:blipFill>
            <p:spPr>
              <a:xfrm>
                <a:off x="8167370" y="213994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97" name="墨迹 396"/>
              <p14:cNvContentPartPr/>
              <p14:nvPr/>
            </p14:nvContentPartPr>
            <p14:xfrm>
              <a:off x="8158480" y="347979"/>
              <a:ext cx="142875" cy="19621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170"/>
            </p:blipFill>
            <p:spPr>
              <a:xfrm>
                <a:off x="8158480" y="347979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98" name="墨迹 397"/>
              <p14:cNvContentPartPr/>
              <p14:nvPr/>
            </p14:nvContentPartPr>
            <p14:xfrm>
              <a:off x="8248015" y="392430"/>
              <a:ext cx="8890" cy="5397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172"/>
            </p:blipFill>
            <p:spPr>
              <a:xfrm>
                <a:off x="8248015" y="392430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99" name="墨迹 398"/>
              <p14:cNvContentPartPr/>
              <p14:nvPr/>
            </p14:nvContentPartPr>
            <p14:xfrm>
              <a:off x="8319135" y="356870"/>
              <a:ext cx="107315" cy="20510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174"/>
            </p:blipFill>
            <p:spPr>
              <a:xfrm>
                <a:off x="8319135" y="356870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400" name="墨迹 399"/>
              <p14:cNvContentPartPr/>
              <p14:nvPr/>
            </p14:nvContentPartPr>
            <p14:xfrm>
              <a:off x="8533765" y="303530"/>
              <a:ext cx="142875" cy="18732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176"/>
            </p:blipFill>
            <p:spPr>
              <a:xfrm>
                <a:off x="8533765" y="30353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01" name="墨迹 400"/>
              <p14:cNvContentPartPr/>
              <p14:nvPr/>
            </p14:nvContentPartPr>
            <p14:xfrm>
              <a:off x="8542654" y="392429"/>
              <a:ext cx="71120" cy="11620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178"/>
            </p:blipFill>
            <p:spPr>
              <a:xfrm>
                <a:off x="8542654" y="392429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02" name="墨迹 401"/>
              <p14:cNvContentPartPr/>
              <p14:nvPr/>
            </p14:nvContentPartPr>
            <p14:xfrm>
              <a:off x="8738870" y="365760"/>
              <a:ext cx="214630" cy="3556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180"/>
            </p:blipFill>
            <p:spPr>
              <a:xfrm>
                <a:off x="8738870" y="36576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03" name="墨迹 402"/>
              <p14:cNvContentPartPr/>
              <p14:nvPr/>
            </p14:nvContentPartPr>
            <p14:xfrm>
              <a:off x="8872854" y="312419"/>
              <a:ext cx="151765" cy="18732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182"/>
            </p:blipFill>
            <p:spPr>
              <a:xfrm>
                <a:off x="8872854" y="312419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04" name="墨迹 403"/>
              <p14:cNvContentPartPr/>
              <p14:nvPr/>
            </p14:nvContentPartPr>
            <p14:xfrm>
              <a:off x="9077960" y="285750"/>
              <a:ext cx="196850" cy="258445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184"/>
            </p:blipFill>
            <p:spPr>
              <a:xfrm>
                <a:off x="9077960" y="285750"/>
                <a:ext cx="1968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05" name="墨迹 404"/>
              <p14:cNvContentPartPr/>
              <p14:nvPr/>
            </p14:nvContentPartPr>
            <p14:xfrm>
              <a:off x="9292590" y="437515"/>
              <a:ext cx="125095" cy="2667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186"/>
            </p:blipFill>
            <p:spPr>
              <a:xfrm>
                <a:off x="9292590" y="43751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06" name="墨迹 405"/>
              <p14:cNvContentPartPr/>
              <p14:nvPr/>
            </p14:nvContentPartPr>
            <p14:xfrm>
              <a:off x="9345930" y="428625"/>
              <a:ext cx="53975" cy="16065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188"/>
            </p:blipFill>
            <p:spPr>
              <a:xfrm>
                <a:off x="9345930" y="428625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07" name="墨迹 406"/>
              <p14:cNvContentPartPr/>
              <p14:nvPr/>
            </p14:nvContentPartPr>
            <p14:xfrm>
              <a:off x="9640570" y="321310"/>
              <a:ext cx="98425" cy="32131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190"/>
            </p:blipFill>
            <p:spPr>
              <a:xfrm>
                <a:off x="9640570" y="321310"/>
                <a:ext cx="9842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08" name="墨迹 407"/>
              <p14:cNvContentPartPr/>
              <p14:nvPr/>
            </p14:nvContentPartPr>
            <p14:xfrm>
              <a:off x="9756775" y="392430"/>
              <a:ext cx="116205" cy="23241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192"/>
            </p:blipFill>
            <p:spPr>
              <a:xfrm>
                <a:off x="9756775" y="39243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09" name="墨迹 408"/>
              <p14:cNvContentPartPr/>
              <p14:nvPr/>
            </p14:nvContentPartPr>
            <p14:xfrm>
              <a:off x="9792335" y="526415"/>
              <a:ext cx="107315" cy="889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194"/>
            </p:blipFill>
            <p:spPr>
              <a:xfrm>
                <a:off x="9792335" y="52641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410" name="墨迹 409"/>
              <p14:cNvContentPartPr/>
              <p14:nvPr/>
            </p14:nvContentPartPr>
            <p14:xfrm>
              <a:off x="9801225" y="615950"/>
              <a:ext cx="36195" cy="36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196"/>
            </p:blipFill>
            <p:spPr>
              <a:xfrm>
                <a:off x="9801225" y="615950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411" name="墨迹 410"/>
              <p14:cNvContentPartPr/>
              <p14:nvPr/>
            </p14:nvContentPartPr>
            <p14:xfrm>
              <a:off x="9810750" y="687070"/>
              <a:ext cx="106680" cy="889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198"/>
            </p:blipFill>
            <p:spPr>
              <a:xfrm>
                <a:off x="9810750" y="68707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412" name="墨迹 411"/>
              <p14:cNvContentPartPr/>
              <p14:nvPr/>
            </p14:nvContentPartPr>
            <p14:xfrm>
              <a:off x="9971404" y="437515"/>
              <a:ext cx="160655" cy="1778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200"/>
            </p:blipFill>
            <p:spPr>
              <a:xfrm>
                <a:off x="9971404" y="43751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413" name="墨迹 412"/>
              <p14:cNvContentPartPr/>
              <p14:nvPr/>
            </p14:nvContentPartPr>
            <p14:xfrm>
              <a:off x="10042525" y="374650"/>
              <a:ext cx="35560" cy="12509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202"/>
            </p:blipFill>
            <p:spPr>
              <a:xfrm>
                <a:off x="10042525" y="37465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414" name="墨迹 413"/>
              <p14:cNvContentPartPr/>
              <p14:nvPr/>
            </p14:nvContentPartPr>
            <p14:xfrm>
              <a:off x="9989185" y="365760"/>
              <a:ext cx="178435" cy="26797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204"/>
            </p:blipFill>
            <p:spPr>
              <a:xfrm>
                <a:off x="9989185" y="36576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415" name="墨迹 414"/>
              <p14:cNvContentPartPr/>
              <p14:nvPr/>
            </p14:nvContentPartPr>
            <p14:xfrm>
              <a:off x="10051415" y="553085"/>
              <a:ext cx="26670" cy="16129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206"/>
            </p:blipFill>
            <p:spPr>
              <a:xfrm>
                <a:off x="10051415" y="553085"/>
                <a:ext cx="2667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416" name="墨迹 415"/>
              <p14:cNvContentPartPr/>
              <p14:nvPr/>
            </p14:nvContentPartPr>
            <p14:xfrm>
              <a:off x="7113905" y="981710"/>
              <a:ext cx="222885" cy="31305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208"/>
            </p:blipFill>
            <p:spPr>
              <a:xfrm>
                <a:off x="7113905" y="981710"/>
                <a:ext cx="22288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417" name="墨迹 416"/>
              <p14:cNvContentPartPr/>
              <p14:nvPr/>
            </p14:nvContentPartPr>
            <p14:xfrm>
              <a:off x="7452994" y="1124585"/>
              <a:ext cx="250190" cy="27305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210"/>
            </p:blipFill>
            <p:spPr>
              <a:xfrm>
                <a:off x="7452994" y="1124585"/>
                <a:ext cx="2501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418" name="墨迹 417"/>
              <p14:cNvContentPartPr/>
              <p14:nvPr/>
            </p14:nvContentPartPr>
            <p14:xfrm>
              <a:off x="7649210" y="1044575"/>
              <a:ext cx="214630" cy="18732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212"/>
            </p:blipFill>
            <p:spPr>
              <a:xfrm>
                <a:off x="7649210" y="1044575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419" name="墨迹 418"/>
              <p14:cNvContentPartPr/>
              <p14:nvPr/>
            </p14:nvContentPartPr>
            <p14:xfrm>
              <a:off x="6800850" y="1062355"/>
              <a:ext cx="196850" cy="1778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214"/>
            </p:blipFill>
            <p:spPr>
              <a:xfrm>
                <a:off x="6800850" y="1062355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420" name="墨迹 419"/>
              <p14:cNvContentPartPr/>
              <p14:nvPr/>
            </p14:nvContentPartPr>
            <p14:xfrm>
              <a:off x="6962140" y="1017905"/>
              <a:ext cx="115570" cy="14287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216"/>
            </p:blipFill>
            <p:spPr>
              <a:xfrm>
                <a:off x="6962140" y="1017905"/>
                <a:ext cx="1155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421" name="墨迹 420"/>
              <p14:cNvContentPartPr/>
              <p14:nvPr/>
            </p14:nvContentPartPr>
            <p14:xfrm>
              <a:off x="7452995" y="838835"/>
              <a:ext cx="205105" cy="17907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218"/>
            </p:blipFill>
            <p:spPr>
              <a:xfrm>
                <a:off x="7452995" y="838835"/>
                <a:ext cx="2051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422" name="墨迹 421"/>
              <p14:cNvContentPartPr/>
              <p14:nvPr/>
            </p14:nvContentPartPr>
            <p14:xfrm>
              <a:off x="8096250" y="1000125"/>
              <a:ext cx="142875" cy="18732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220"/>
            </p:blipFill>
            <p:spPr>
              <a:xfrm>
                <a:off x="8096250" y="100012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423" name="墨迹 422"/>
              <p14:cNvContentPartPr/>
              <p14:nvPr/>
            </p14:nvContentPartPr>
            <p14:xfrm>
              <a:off x="8006715" y="928370"/>
              <a:ext cx="356870" cy="36639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222"/>
            </p:blipFill>
            <p:spPr>
              <a:xfrm>
                <a:off x="8006715" y="928370"/>
                <a:ext cx="356870" cy="366395"/>
              </a:xfrm>
              <a:prstGeom prst="rect"/>
            </p:spPr>
          </p:pic>
        </mc:Fallback>
      </mc:AlternateContent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2882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2883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2884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885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86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2887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88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89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2890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91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92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2893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94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95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2896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97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98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2899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00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01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2902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03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04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2905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06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07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2908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09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10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2911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12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13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2914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15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16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2917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18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19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2920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21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22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2923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24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25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2926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27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28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2929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30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31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2932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33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34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2935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36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37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2938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39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40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2941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42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43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2944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45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46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2947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48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49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2950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51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52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2953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54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55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2956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57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58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2959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60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61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2962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63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64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2965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66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67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2968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69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70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2971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72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73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2974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75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76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2977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78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79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2980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81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82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2983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84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85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2986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87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88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2989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90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91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2992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93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94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2995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96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97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2998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99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00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3001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02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03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3004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05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06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3007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08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09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3010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11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12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3013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14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15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3016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17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18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3019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20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21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3022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23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24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3025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26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27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3028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29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30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3031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32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33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3034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35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36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3037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38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39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3040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41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42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3043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44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45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3046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47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48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3049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50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51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3052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53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54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3055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56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3057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601" name="墨迹 600"/>
              <p14:cNvContentPartPr/>
              <p14:nvPr/>
            </p14:nvContentPartPr>
            <p14:xfrm>
              <a:off x="2657475" y="1178560"/>
              <a:ext cx="419735" cy="31242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224"/>
            </p:blipFill>
            <p:spPr>
              <a:xfrm>
                <a:off x="2657475" y="1178560"/>
                <a:ext cx="41973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602" name="墨迹 601"/>
              <p14:cNvContentPartPr/>
              <p14:nvPr/>
            </p14:nvContentPartPr>
            <p14:xfrm>
              <a:off x="2228850" y="1419225"/>
              <a:ext cx="464820" cy="101854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226"/>
            </p:blipFill>
            <p:spPr>
              <a:xfrm>
                <a:off x="2228850" y="1419225"/>
                <a:ext cx="464820" cy="1018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603" name="墨迹 602"/>
              <p14:cNvContentPartPr/>
              <p14:nvPr/>
            </p14:nvContentPartPr>
            <p14:xfrm>
              <a:off x="3916679" y="2383790"/>
              <a:ext cx="401955" cy="330835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228"/>
            </p:blipFill>
            <p:spPr>
              <a:xfrm>
                <a:off x="3916679" y="2383790"/>
                <a:ext cx="40195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604" name="墨迹 603"/>
              <p14:cNvContentPartPr/>
              <p14:nvPr/>
            </p14:nvContentPartPr>
            <p14:xfrm>
              <a:off x="4265295" y="2286000"/>
              <a:ext cx="2205355" cy="151765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230"/>
            </p:blipFill>
            <p:spPr>
              <a:xfrm>
                <a:off x="4265295" y="2286000"/>
                <a:ext cx="22053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605" name="墨迹 604"/>
              <p14:cNvContentPartPr/>
              <p14:nvPr/>
            </p14:nvContentPartPr>
            <p14:xfrm>
              <a:off x="6461760" y="2187575"/>
              <a:ext cx="107315" cy="133985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232"/>
            </p:blipFill>
            <p:spPr>
              <a:xfrm>
                <a:off x="6461760" y="2187575"/>
                <a:ext cx="1073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606" name="墨迹 605"/>
              <p14:cNvContentPartPr/>
              <p14:nvPr/>
            </p14:nvContentPartPr>
            <p14:xfrm>
              <a:off x="6640195" y="2232025"/>
              <a:ext cx="133985" cy="187325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234"/>
            </p:blipFill>
            <p:spPr>
              <a:xfrm>
                <a:off x="6640195" y="2232025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607" name="墨迹 606"/>
              <p14:cNvContentPartPr/>
              <p14:nvPr/>
            </p14:nvContentPartPr>
            <p14:xfrm>
              <a:off x="6881495" y="2267585"/>
              <a:ext cx="80645" cy="889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236"/>
            </p:blipFill>
            <p:spPr>
              <a:xfrm>
                <a:off x="6881495" y="226758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608" name="墨迹 607"/>
              <p14:cNvContentPartPr/>
              <p14:nvPr/>
            </p14:nvContentPartPr>
            <p14:xfrm>
              <a:off x="6890385" y="2312669"/>
              <a:ext cx="107315" cy="36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238"/>
            </p:blipFill>
            <p:spPr>
              <a:xfrm>
                <a:off x="6890385" y="2312669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609" name="墨迹 608"/>
              <p14:cNvContentPartPr/>
              <p14:nvPr/>
            </p14:nvContentPartPr>
            <p14:xfrm>
              <a:off x="6997700" y="2160905"/>
              <a:ext cx="125095" cy="222885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240"/>
            </p:blipFill>
            <p:spPr>
              <a:xfrm>
                <a:off x="6997700" y="2160905"/>
                <a:ext cx="12509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610" name="墨迹 609"/>
              <p14:cNvContentPartPr/>
              <p14:nvPr/>
            </p14:nvContentPartPr>
            <p14:xfrm>
              <a:off x="1800225" y="5447029"/>
              <a:ext cx="1491615" cy="446405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242"/>
            </p:blipFill>
            <p:spPr>
              <a:xfrm>
                <a:off x="1800225" y="5447029"/>
                <a:ext cx="149161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611" name="墨迹 610"/>
              <p14:cNvContentPartPr/>
              <p14:nvPr/>
            </p14:nvContentPartPr>
            <p14:xfrm>
              <a:off x="7202804" y="2124710"/>
              <a:ext cx="151765" cy="28575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244"/>
            </p:blipFill>
            <p:spPr>
              <a:xfrm>
                <a:off x="7202804" y="2124710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612" name="墨迹 611"/>
              <p14:cNvContentPartPr/>
              <p14:nvPr/>
            </p14:nvContentPartPr>
            <p14:xfrm>
              <a:off x="7256779" y="2098040"/>
              <a:ext cx="62230" cy="1778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246"/>
            </p:blipFill>
            <p:spPr>
              <a:xfrm>
                <a:off x="7256779" y="2098040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13" name="墨迹 612"/>
              <p14:cNvContentPartPr/>
              <p14:nvPr/>
            </p14:nvContentPartPr>
            <p14:xfrm>
              <a:off x="7274560" y="2187575"/>
              <a:ext cx="169545" cy="3556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248"/>
            </p:blipFill>
            <p:spPr>
              <a:xfrm>
                <a:off x="7274560" y="2187575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614" name="墨迹 613"/>
              <p14:cNvContentPartPr/>
              <p14:nvPr/>
            </p14:nvContentPartPr>
            <p14:xfrm>
              <a:off x="4318635" y="347980"/>
              <a:ext cx="142875" cy="366395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250"/>
            </p:blipFill>
            <p:spPr>
              <a:xfrm>
                <a:off x="4318635" y="347980"/>
                <a:ext cx="1428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615" name="墨迹 614"/>
              <p14:cNvContentPartPr/>
              <p14:nvPr/>
            </p14:nvContentPartPr>
            <p14:xfrm>
              <a:off x="4434840" y="410210"/>
              <a:ext cx="142875" cy="24130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252"/>
            </p:blipFill>
            <p:spPr>
              <a:xfrm>
                <a:off x="4434840" y="41021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616" name="墨迹 615"/>
              <p14:cNvContentPartPr/>
              <p14:nvPr/>
            </p14:nvContentPartPr>
            <p14:xfrm>
              <a:off x="4479290" y="490855"/>
              <a:ext cx="116205" cy="2667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254"/>
            </p:blipFill>
            <p:spPr>
              <a:xfrm>
                <a:off x="4479290" y="49085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617" name="墨迹 616"/>
              <p14:cNvContentPartPr/>
              <p14:nvPr/>
            </p14:nvContentPartPr>
            <p14:xfrm>
              <a:off x="4604385" y="481965"/>
              <a:ext cx="89535" cy="116205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256"/>
            </p:blipFill>
            <p:spPr>
              <a:xfrm>
                <a:off x="4604385" y="48196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618" name="墨迹 617"/>
              <p14:cNvContentPartPr/>
              <p14:nvPr/>
            </p14:nvContentPartPr>
            <p14:xfrm>
              <a:off x="4685030" y="437515"/>
              <a:ext cx="125095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258"/>
            </p:blipFill>
            <p:spPr>
              <a:xfrm>
                <a:off x="4685030" y="43751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619" name="墨迹 618"/>
              <p14:cNvContentPartPr/>
              <p14:nvPr/>
            </p14:nvContentPartPr>
            <p14:xfrm>
              <a:off x="4747260" y="455295"/>
              <a:ext cx="17780" cy="116205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260"/>
            </p:blipFill>
            <p:spPr>
              <a:xfrm>
                <a:off x="4747260" y="45529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620" name="墨迹 619"/>
              <p14:cNvContentPartPr/>
              <p14:nvPr/>
            </p14:nvContentPartPr>
            <p14:xfrm>
              <a:off x="4819015" y="464185"/>
              <a:ext cx="106680" cy="9779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262"/>
            </p:blipFill>
            <p:spPr>
              <a:xfrm>
                <a:off x="4819015" y="464185"/>
                <a:ext cx="1066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621" name="墨迹 620"/>
              <p14:cNvContentPartPr/>
              <p14:nvPr/>
            </p14:nvContentPartPr>
            <p14:xfrm>
              <a:off x="8881745" y="1089025"/>
              <a:ext cx="160655" cy="178435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264"/>
            </p:blipFill>
            <p:spPr>
              <a:xfrm>
                <a:off x="8881745" y="108902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622" name="墨迹 621"/>
              <p14:cNvContentPartPr/>
              <p14:nvPr/>
            </p14:nvContentPartPr>
            <p14:xfrm>
              <a:off x="9131935" y="1115695"/>
              <a:ext cx="116205" cy="1778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266"/>
            </p:blipFill>
            <p:spPr>
              <a:xfrm>
                <a:off x="9131935" y="11156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623" name="墨迹 622"/>
              <p14:cNvContentPartPr/>
              <p14:nvPr/>
            </p14:nvContentPartPr>
            <p14:xfrm>
              <a:off x="9149715" y="1160780"/>
              <a:ext cx="107315" cy="889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268"/>
            </p:blipFill>
            <p:spPr>
              <a:xfrm>
                <a:off x="9149715" y="116078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624" name="墨迹 623"/>
              <p14:cNvContentPartPr/>
              <p14:nvPr/>
            </p14:nvContentPartPr>
            <p14:xfrm>
              <a:off x="9257029" y="1026795"/>
              <a:ext cx="151765" cy="205105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270"/>
            </p:blipFill>
            <p:spPr>
              <a:xfrm>
                <a:off x="9257029" y="1026795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625" name="墨迹 624"/>
              <p14:cNvContentPartPr/>
              <p14:nvPr/>
            </p14:nvContentPartPr>
            <p14:xfrm>
              <a:off x="9533890" y="972820"/>
              <a:ext cx="151765" cy="313055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272"/>
            </p:blipFill>
            <p:spPr>
              <a:xfrm>
                <a:off x="9533890" y="972820"/>
                <a:ext cx="15176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626" name="墨迹 625"/>
              <p14:cNvContentPartPr/>
              <p14:nvPr/>
            </p14:nvContentPartPr>
            <p14:xfrm>
              <a:off x="9605010" y="972820"/>
              <a:ext cx="133985" cy="1778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274"/>
            </p:blipFill>
            <p:spPr>
              <a:xfrm>
                <a:off x="9605010" y="97282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627" name="墨迹 626"/>
              <p14:cNvContentPartPr/>
              <p14:nvPr/>
            </p14:nvContentPartPr>
            <p14:xfrm>
              <a:off x="9631680" y="1089025"/>
              <a:ext cx="133985" cy="889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276"/>
            </p:blipFill>
            <p:spPr>
              <a:xfrm>
                <a:off x="9631680" y="108902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628" name="墨迹 627"/>
              <p14:cNvContentPartPr/>
              <p14:nvPr/>
            </p14:nvContentPartPr>
            <p14:xfrm>
              <a:off x="7176135" y="1035685"/>
              <a:ext cx="98425" cy="205105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278"/>
            </p:blipFill>
            <p:spPr>
              <a:xfrm>
                <a:off x="7176135" y="1035685"/>
                <a:ext cx="98425" cy="205105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7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7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8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13" name="墨迹 312"/>
              <p14:cNvContentPartPr/>
              <p14:nvPr/>
            </p14:nvContentPartPr>
            <p14:xfrm>
              <a:off x="4247515" y="4643119"/>
              <a:ext cx="365760" cy="39306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"/>
            </p:blipFill>
            <p:spPr>
              <a:xfrm>
                <a:off x="4247515" y="4643119"/>
                <a:ext cx="3657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14" name="墨迹 313"/>
              <p14:cNvContentPartPr/>
              <p14:nvPr/>
            </p14:nvContentPartPr>
            <p14:xfrm>
              <a:off x="4648835" y="4732655"/>
              <a:ext cx="232410" cy="5334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4"/>
            </p:blipFill>
            <p:spPr>
              <a:xfrm>
                <a:off x="4648835" y="4732655"/>
                <a:ext cx="2324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15" name="墨迹 314"/>
              <p14:cNvContentPartPr/>
              <p14:nvPr/>
            </p14:nvContentPartPr>
            <p14:xfrm>
              <a:off x="4845685" y="4678680"/>
              <a:ext cx="205105" cy="1968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"/>
            </p:blipFill>
            <p:spPr>
              <a:xfrm>
                <a:off x="4845685" y="467868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16" name="墨迹 315"/>
              <p14:cNvContentPartPr/>
              <p14:nvPr/>
            </p14:nvContentPartPr>
            <p14:xfrm>
              <a:off x="4685029" y="4438015"/>
              <a:ext cx="196215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8"/>
            </p:blipFill>
            <p:spPr>
              <a:xfrm>
                <a:off x="4685029" y="443801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17" name="墨迹 316"/>
              <p14:cNvContentPartPr/>
              <p14:nvPr/>
            </p14:nvContentPartPr>
            <p14:xfrm>
              <a:off x="4711700" y="4375150"/>
              <a:ext cx="142875" cy="539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10"/>
            </p:blipFill>
            <p:spPr>
              <a:xfrm>
                <a:off x="4711700" y="4375150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18" name="墨迹 317"/>
              <p14:cNvContentPartPr/>
              <p14:nvPr/>
            </p14:nvContentPartPr>
            <p14:xfrm>
              <a:off x="4720590" y="4455794"/>
              <a:ext cx="169545" cy="2667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12"/>
            </p:blipFill>
            <p:spPr>
              <a:xfrm>
                <a:off x="4720590" y="4455794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19" name="墨迹 318"/>
              <p14:cNvContentPartPr/>
              <p14:nvPr/>
            </p14:nvContentPartPr>
            <p14:xfrm>
              <a:off x="5122545" y="4562475"/>
              <a:ext cx="365760" cy="41084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14"/>
            </p:blipFill>
            <p:spPr>
              <a:xfrm>
                <a:off x="5122545" y="4562475"/>
                <a:ext cx="36576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20" name="墨迹 319"/>
              <p14:cNvContentPartPr/>
              <p14:nvPr/>
            </p14:nvContentPartPr>
            <p14:xfrm>
              <a:off x="5577840" y="4705350"/>
              <a:ext cx="294640" cy="3619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6"/>
            </p:blipFill>
            <p:spPr>
              <a:xfrm>
                <a:off x="5577840" y="4705350"/>
                <a:ext cx="29464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21" name="墨迹 320"/>
              <p14:cNvContentPartPr/>
              <p14:nvPr/>
            </p14:nvContentPartPr>
            <p14:xfrm>
              <a:off x="5836920" y="4625340"/>
              <a:ext cx="133985" cy="17843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8"/>
            </p:blipFill>
            <p:spPr>
              <a:xfrm>
                <a:off x="5836920" y="462534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22" name="墨迹 321"/>
              <p14:cNvContentPartPr/>
              <p14:nvPr/>
            </p14:nvContentPartPr>
            <p14:xfrm>
              <a:off x="5657850" y="4464685"/>
              <a:ext cx="107315" cy="1606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0"/>
            </p:blipFill>
            <p:spPr>
              <a:xfrm>
                <a:off x="5657850" y="446468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3" name="墨迹 322"/>
              <p14:cNvContentPartPr/>
              <p14:nvPr/>
            </p14:nvContentPartPr>
            <p14:xfrm>
              <a:off x="6006465" y="4562475"/>
              <a:ext cx="276860" cy="3397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2"/>
            </p:blipFill>
            <p:spPr>
              <a:xfrm>
                <a:off x="6006465" y="4562475"/>
                <a:ext cx="27686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24" name="墨迹 323"/>
              <p14:cNvContentPartPr/>
              <p14:nvPr/>
            </p14:nvContentPartPr>
            <p14:xfrm>
              <a:off x="6318885" y="4705350"/>
              <a:ext cx="214630" cy="952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4"/>
            </p:blipFill>
            <p:spPr>
              <a:xfrm>
                <a:off x="6318885" y="4705350"/>
                <a:ext cx="2146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25" name="墨迹 324"/>
              <p14:cNvContentPartPr/>
              <p14:nvPr/>
            </p14:nvContentPartPr>
            <p14:xfrm>
              <a:off x="6470650" y="4625340"/>
              <a:ext cx="187325" cy="19621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6"/>
            </p:blipFill>
            <p:spPr>
              <a:xfrm>
                <a:off x="6470650" y="462534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26" name="墨迹 325"/>
              <p14:cNvContentPartPr/>
              <p14:nvPr/>
            </p14:nvContentPartPr>
            <p14:xfrm>
              <a:off x="6631305" y="4580890"/>
              <a:ext cx="330835" cy="32131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8"/>
            </p:blipFill>
            <p:spPr>
              <a:xfrm>
                <a:off x="6631305" y="4580890"/>
                <a:ext cx="3308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7" name="墨迹 326"/>
              <p14:cNvContentPartPr/>
              <p14:nvPr/>
            </p14:nvContentPartPr>
            <p14:xfrm>
              <a:off x="6345555" y="4304029"/>
              <a:ext cx="232410" cy="24066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0"/>
            </p:blipFill>
            <p:spPr>
              <a:xfrm>
                <a:off x="6345555" y="4304029"/>
                <a:ext cx="23241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8" name="墨迹 327"/>
              <p14:cNvContentPartPr/>
              <p14:nvPr/>
            </p14:nvContentPartPr>
            <p14:xfrm>
              <a:off x="4274185" y="5321935"/>
              <a:ext cx="285750" cy="2768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2"/>
            </p:blipFill>
            <p:spPr>
              <a:xfrm>
                <a:off x="4274185" y="5321935"/>
                <a:ext cx="2857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29" name="墨迹 328"/>
              <p14:cNvContentPartPr/>
              <p14:nvPr/>
            </p14:nvContentPartPr>
            <p14:xfrm>
              <a:off x="4595495" y="5455919"/>
              <a:ext cx="544830" cy="2667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34"/>
            </p:blipFill>
            <p:spPr>
              <a:xfrm>
                <a:off x="4595495" y="5455919"/>
                <a:ext cx="5448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30" name="墨迹 329"/>
              <p14:cNvContentPartPr/>
              <p14:nvPr/>
            </p14:nvContentPartPr>
            <p14:xfrm>
              <a:off x="5059680" y="5339715"/>
              <a:ext cx="196850" cy="2413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36"/>
            </p:blipFill>
            <p:spPr>
              <a:xfrm>
                <a:off x="5059680" y="533971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1" name="墨迹 330"/>
              <p14:cNvContentPartPr/>
              <p14:nvPr/>
            </p14:nvContentPartPr>
            <p14:xfrm>
              <a:off x="4782820" y="5170170"/>
              <a:ext cx="170180" cy="21399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38"/>
            </p:blipFill>
            <p:spPr>
              <a:xfrm>
                <a:off x="4782820" y="5170170"/>
                <a:ext cx="1701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32" name="墨迹 331"/>
              <p14:cNvContentPartPr/>
              <p14:nvPr/>
            </p14:nvContentPartPr>
            <p14:xfrm>
              <a:off x="4819015" y="5133975"/>
              <a:ext cx="124460" cy="3619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40"/>
            </p:blipFill>
            <p:spPr>
              <a:xfrm>
                <a:off x="4819015" y="5133975"/>
                <a:ext cx="12446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33" name="墨迹 332"/>
              <p14:cNvContentPartPr/>
              <p14:nvPr/>
            </p14:nvContentPartPr>
            <p14:xfrm>
              <a:off x="4836795" y="5241290"/>
              <a:ext cx="178435" cy="889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42"/>
            </p:blipFill>
            <p:spPr>
              <a:xfrm>
                <a:off x="4836795" y="524129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4" name="墨迹 333"/>
              <p14:cNvContentPartPr/>
              <p14:nvPr/>
            </p14:nvContentPartPr>
            <p14:xfrm>
              <a:off x="5292090" y="5313045"/>
              <a:ext cx="321310" cy="2768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44"/>
            </p:blipFill>
            <p:spPr>
              <a:xfrm>
                <a:off x="5292090" y="5313045"/>
                <a:ext cx="3213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5" name="墨迹 334"/>
              <p14:cNvContentPartPr/>
              <p14:nvPr/>
            </p14:nvContentPartPr>
            <p14:xfrm>
              <a:off x="4265294" y="5741670"/>
              <a:ext cx="231775" cy="26797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46"/>
            </p:blipFill>
            <p:spPr>
              <a:xfrm>
                <a:off x="4265294" y="5741670"/>
                <a:ext cx="2317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6" name="墨迹 335"/>
              <p14:cNvContentPartPr/>
              <p14:nvPr/>
            </p14:nvContentPartPr>
            <p14:xfrm>
              <a:off x="4497070" y="5803900"/>
              <a:ext cx="643255" cy="444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48"/>
            </p:blipFill>
            <p:spPr>
              <a:xfrm>
                <a:off x="4497070" y="5803900"/>
                <a:ext cx="6432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7" name="墨迹 336"/>
              <p14:cNvContentPartPr/>
              <p14:nvPr/>
            </p14:nvContentPartPr>
            <p14:xfrm>
              <a:off x="5068570" y="5750560"/>
              <a:ext cx="214630" cy="17843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50"/>
            </p:blipFill>
            <p:spPr>
              <a:xfrm>
                <a:off x="5068570" y="5750560"/>
                <a:ext cx="2146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8" name="墨迹 337"/>
              <p14:cNvContentPartPr/>
              <p14:nvPr/>
            </p14:nvContentPartPr>
            <p14:xfrm>
              <a:off x="4729480" y="5643245"/>
              <a:ext cx="223520" cy="21463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52"/>
            </p:blipFill>
            <p:spPr>
              <a:xfrm>
                <a:off x="4729480" y="5643245"/>
                <a:ext cx="22352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9" name="墨迹 338"/>
              <p14:cNvContentPartPr/>
              <p14:nvPr/>
            </p14:nvContentPartPr>
            <p14:xfrm>
              <a:off x="5345430" y="5723890"/>
              <a:ext cx="285750" cy="20510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4"/>
            </p:blipFill>
            <p:spPr>
              <a:xfrm>
                <a:off x="5345430" y="5723890"/>
                <a:ext cx="2857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0" name="墨迹 339"/>
              <p14:cNvContentPartPr/>
              <p14:nvPr/>
            </p14:nvContentPartPr>
            <p14:xfrm>
              <a:off x="4166869" y="6000750"/>
              <a:ext cx="285750" cy="35687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6"/>
            </p:blipFill>
            <p:spPr>
              <a:xfrm>
                <a:off x="4166869" y="6000750"/>
                <a:ext cx="28575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1" name="墨迹 340"/>
              <p14:cNvContentPartPr/>
              <p14:nvPr/>
            </p14:nvContentPartPr>
            <p14:xfrm>
              <a:off x="4514850" y="6116320"/>
              <a:ext cx="464820" cy="2730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8"/>
            </p:blipFill>
            <p:spPr>
              <a:xfrm>
                <a:off x="4514850" y="6116320"/>
                <a:ext cx="46482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2" name="墨迹 341"/>
              <p14:cNvContentPartPr/>
              <p14:nvPr/>
            </p14:nvContentPartPr>
            <p14:xfrm>
              <a:off x="4916804" y="6054090"/>
              <a:ext cx="205740" cy="16954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0"/>
            </p:blipFill>
            <p:spPr>
              <a:xfrm>
                <a:off x="4916804" y="6054090"/>
                <a:ext cx="2057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3" name="墨迹 342"/>
              <p14:cNvContentPartPr/>
              <p14:nvPr/>
            </p14:nvContentPartPr>
            <p14:xfrm>
              <a:off x="4667250" y="5884544"/>
              <a:ext cx="97790" cy="18732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2"/>
            </p:blipFill>
            <p:spPr>
              <a:xfrm>
                <a:off x="4667250" y="5884544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4" name="墨迹 343"/>
              <p14:cNvContentPartPr/>
              <p14:nvPr/>
            </p14:nvContentPartPr>
            <p14:xfrm>
              <a:off x="5149215" y="6009640"/>
              <a:ext cx="401955" cy="32131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"/>
            </p:blipFill>
            <p:spPr>
              <a:xfrm>
                <a:off x="5149215" y="6009640"/>
                <a:ext cx="4019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5" name="墨迹 344"/>
              <p14:cNvContentPartPr/>
              <p14:nvPr/>
            </p14:nvContentPartPr>
            <p14:xfrm>
              <a:off x="3354069" y="6098540"/>
              <a:ext cx="723265" cy="2667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"/>
            </p:blipFill>
            <p:spPr>
              <a:xfrm>
                <a:off x="3354069" y="6098540"/>
                <a:ext cx="7232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6" name="墨迹 345"/>
              <p14:cNvContentPartPr/>
              <p14:nvPr/>
            </p14:nvContentPartPr>
            <p14:xfrm>
              <a:off x="3399155" y="5741670"/>
              <a:ext cx="696595" cy="7112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8"/>
            </p:blipFill>
            <p:spPr>
              <a:xfrm>
                <a:off x="3399155" y="5741670"/>
                <a:ext cx="69659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7" name="墨迹 346"/>
              <p14:cNvContentPartPr/>
              <p14:nvPr/>
            </p14:nvContentPartPr>
            <p14:xfrm>
              <a:off x="3434715" y="5366385"/>
              <a:ext cx="580390" cy="6286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70"/>
            </p:blipFill>
            <p:spPr>
              <a:xfrm>
                <a:off x="3434715" y="5366385"/>
                <a:ext cx="58039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48" name="墨迹 347"/>
              <p14:cNvContentPartPr/>
              <p14:nvPr/>
            </p14:nvContentPartPr>
            <p14:xfrm>
              <a:off x="3613150" y="4803775"/>
              <a:ext cx="527050" cy="3556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72"/>
            </p:blipFill>
            <p:spPr>
              <a:xfrm>
                <a:off x="3613150" y="4803775"/>
                <a:ext cx="5270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49" name="墨迹 348"/>
              <p14:cNvContentPartPr/>
              <p14:nvPr/>
            </p14:nvContentPartPr>
            <p14:xfrm>
              <a:off x="6193790" y="5161280"/>
              <a:ext cx="17780" cy="3657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74"/>
            </p:blipFill>
            <p:spPr>
              <a:xfrm>
                <a:off x="6193790" y="5161280"/>
                <a:ext cx="177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50" name="墨迹 349"/>
              <p14:cNvContentPartPr/>
              <p14:nvPr/>
            </p14:nvContentPartPr>
            <p14:xfrm>
              <a:off x="6122670" y="5232400"/>
              <a:ext cx="53340" cy="444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76"/>
            </p:blipFill>
            <p:spPr>
              <a:xfrm>
                <a:off x="6122670" y="5232400"/>
                <a:ext cx="533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51" name="墨迹 350"/>
              <p14:cNvContentPartPr/>
              <p14:nvPr/>
            </p14:nvContentPartPr>
            <p14:xfrm>
              <a:off x="6068695" y="5348605"/>
              <a:ext cx="80645" cy="889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78"/>
            </p:blipFill>
            <p:spPr>
              <a:xfrm>
                <a:off x="6068695" y="534860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352" name="墨迹 351"/>
              <p14:cNvContentPartPr/>
              <p14:nvPr/>
            </p14:nvContentPartPr>
            <p14:xfrm>
              <a:off x="6104890" y="5366385"/>
              <a:ext cx="151765" cy="8064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80"/>
            </p:blipFill>
            <p:spPr>
              <a:xfrm>
                <a:off x="6104890" y="5366385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353" name="墨迹 352"/>
              <p14:cNvContentPartPr/>
              <p14:nvPr/>
            </p14:nvContentPartPr>
            <p14:xfrm>
              <a:off x="6327775" y="5161280"/>
              <a:ext cx="53975" cy="36576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82"/>
            </p:blipFill>
            <p:spPr>
              <a:xfrm>
                <a:off x="6327775" y="5161280"/>
                <a:ext cx="5397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354" name="墨迹 353"/>
              <p14:cNvContentPartPr/>
              <p14:nvPr/>
            </p14:nvContentPartPr>
            <p14:xfrm>
              <a:off x="6336665" y="5241290"/>
              <a:ext cx="160655" cy="17843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84"/>
            </p:blipFill>
            <p:spPr>
              <a:xfrm>
                <a:off x="6336665" y="524129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355" name="墨迹 354"/>
              <p14:cNvContentPartPr/>
              <p14:nvPr/>
            </p14:nvContentPartPr>
            <p14:xfrm>
              <a:off x="6506210" y="5143500"/>
              <a:ext cx="125095" cy="38354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86"/>
            </p:blipFill>
            <p:spPr>
              <a:xfrm>
                <a:off x="6506210" y="5143500"/>
                <a:ext cx="12509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356" name="墨迹 355"/>
              <p14:cNvContentPartPr/>
              <p14:nvPr/>
            </p14:nvContentPartPr>
            <p14:xfrm>
              <a:off x="6649085" y="5241290"/>
              <a:ext cx="161290" cy="539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88"/>
            </p:blipFill>
            <p:spPr>
              <a:xfrm>
                <a:off x="6649085" y="5241290"/>
                <a:ext cx="1612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357" name="墨迹 356"/>
              <p14:cNvContentPartPr/>
              <p14:nvPr/>
            </p14:nvContentPartPr>
            <p14:xfrm>
              <a:off x="6649085" y="5170170"/>
              <a:ext cx="170180" cy="32131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90"/>
            </p:blipFill>
            <p:spPr>
              <a:xfrm>
                <a:off x="6649085" y="5170170"/>
                <a:ext cx="1701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358" name="墨迹 357"/>
              <p14:cNvContentPartPr/>
              <p14:nvPr/>
            </p14:nvContentPartPr>
            <p14:xfrm>
              <a:off x="6863715" y="5098415"/>
              <a:ext cx="133985" cy="16954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92"/>
            </p:blipFill>
            <p:spPr>
              <a:xfrm>
                <a:off x="6863715" y="509841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359" name="墨迹 358"/>
              <p14:cNvContentPartPr/>
              <p14:nvPr/>
            </p14:nvContentPartPr>
            <p14:xfrm>
              <a:off x="6943725" y="5196840"/>
              <a:ext cx="27305" cy="6223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94"/>
            </p:blipFill>
            <p:spPr>
              <a:xfrm>
                <a:off x="6943725" y="5196840"/>
                <a:ext cx="273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360" name="墨迹 359"/>
              <p14:cNvContentPartPr/>
              <p14:nvPr/>
            </p14:nvContentPartPr>
            <p14:xfrm>
              <a:off x="6863715" y="5098415"/>
              <a:ext cx="285750" cy="41973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96"/>
            </p:blipFill>
            <p:spPr>
              <a:xfrm>
                <a:off x="6863715" y="5098415"/>
                <a:ext cx="28575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361" name="墨迹 360"/>
              <p14:cNvContentPartPr/>
              <p14:nvPr/>
            </p14:nvContentPartPr>
            <p14:xfrm>
              <a:off x="6193790" y="5634355"/>
              <a:ext cx="196850" cy="9842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98"/>
            </p:blipFill>
            <p:spPr>
              <a:xfrm>
                <a:off x="6193790" y="5634355"/>
                <a:ext cx="196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362" name="墨迹 361"/>
              <p14:cNvContentPartPr/>
              <p14:nvPr/>
            </p14:nvContentPartPr>
            <p14:xfrm>
              <a:off x="6283325" y="5661025"/>
              <a:ext cx="53340" cy="22352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100"/>
            </p:blipFill>
            <p:spPr>
              <a:xfrm>
                <a:off x="6283325" y="5661025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363" name="墨迹 362"/>
              <p14:cNvContentPartPr/>
              <p14:nvPr/>
            </p14:nvContentPartPr>
            <p14:xfrm>
              <a:off x="6292215" y="5732779"/>
              <a:ext cx="89535" cy="3556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102"/>
            </p:blipFill>
            <p:spPr>
              <a:xfrm>
                <a:off x="6292215" y="5732779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364" name="墨迹 363"/>
              <p14:cNvContentPartPr/>
              <p14:nvPr/>
            </p14:nvContentPartPr>
            <p14:xfrm>
              <a:off x="6327775" y="5786120"/>
              <a:ext cx="53975" cy="1778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104"/>
            </p:blipFill>
            <p:spPr>
              <a:xfrm>
                <a:off x="6327775" y="5786120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365" name="墨迹 364"/>
              <p14:cNvContentPartPr/>
              <p14:nvPr/>
            </p14:nvContentPartPr>
            <p14:xfrm>
              <a:off x="6184900" y="5866765"/>
              <a:ext cx="26670" cy="10668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106"/>
            </p:blipFill>
            <p:spPr>
              <a:xfrm>
                <a:off x="6184900" y="5866765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366" name="墨迹 365"/>
              <p14:cNvContentPartPr/>
              <p14:nvPr/>
            </p14:nvContentPartPr>
            <p14:xfrm>
              <a:off x="6238875" y="5848350"/>
              <a:ext cx="196215" cy="12509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108"/>
            </p:blipFill>
            <p:spPr>
              <a:xfrm>
                <a:off x="6238875" y="5848350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367" name="墨迹 366"/>
              <p14:cNvContentPartPr/>
              <p14:nvPr/>
            </p14:nvContentPartPr>
            <p14:xfrm>
              <a:off x="6542405" y="5705475"/>
              <a:ext cx="80010" cy="1879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110"/>
            </p:blipFill>
            <p:spPr>
              <a:xfrm>
                <a:off x="6542405" y="5705475"/>
                <a:ext cx="8001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368" name="墨迹 367"/>
              <p14:cNvContentPartPr/>
              <p14:nvPr/>
            </p14:nvContentPartPr>
            <p14:xfrm>
              <a:off x="6577965" y="5786120"/>
              <a:ext cx="178435" cy="16954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112"/>
            </p:blipFill>
            <p:spPr>
              <a:xfrm>
                <a:off x="6577965" y="578612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369" name="墨迹 368"/>
              <p14:cNvContentPartPr/>
              <p14:nvPr/>
            </p14:nvContentPartPr>
            <p14:xfrm>
              <a:off x="6828155" y="5750560"/>
              <a:ext cx="169545" cy="19621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114"/>
            </p:blipFill>
            <p:spPr>
              <a:xfrm>
                <a:off x="6828155" y="5750560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370" name="墨迹 369"/>
              <p14:cNvContentPartPr/>
              <p14:nvPr/>
            </p14:nvContentPartPr>
            <p14:xfrm>
              <a:off x="6819265" y="5678805"/>
              <a:ext cx="115570" cy="2768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116"/>
            </p:blipFill>
            <p:spPr>
              <a:xfrm>
                <a:off x="6819265" y="5678805"/>
                <a:ext cx="1155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371" name="墨迹 370"/>
              <p14:cNvContentPartPr/>
              <p14:nvPr/>
            </p14:nvContentPartPr>
            <p14:xfrm>
              <a:off x="6800850" y="5830569"/>
              <a:ext cx="125095" cy="6286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118"/>
            </p:blipFill>
            <p:spPr>
              <a:xfrm>
                <a:off x="6800850" y="5830569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372" name="墨迹 371"/>
              <p14:cNvContentPartPr/>
              <p14:nvPr/>
            </p14:nvContentPartPr>
            <p14:xfrm>
              <a:off x="7193915" y="5803900"/>
              <a:ext cx="26670" cy="7175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120"/>
            </p:blipFill>
            <p:spPr>
              <a:xfrm>
                <a:off x="7193915" y="5803900"/>
                <a:ext cx="266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373" name="墨迹 372"/>
              <p14:cNvContentPartPr/>
              <p14:nvPr/>
            </p14:nvContentPartPr>
            <p14:xfrm>
              <a:off x="7345679" y="5643245"/>
              <a:ext cx="116205" cy="22352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122"/>
            </p:blipFill>
            <p:spPr>
              <a:xfrm>
                <a:off x="7345679" y="5643245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374" name="墨迹 373"/>
              <p14:cNvContentPartPr/>
              <p14:nvPr/>
            </p14:nvContentPartPr>
            <p14:xfrm>
              <a:off x="7372350" y="5946775"/>
              <a:ext cx="53975" cy="1778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124"/>
            </p:blipFill>
            <p:spPr>
              <a:xfrm>
                <a:off x="7372350" y="5946775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375" name="墨迹 374"/>
              <p14:cNvContentPartPr/>
              <p14:nvPr/>
            </p14:nvContentPartPr>
            <p14:xfrm>
              <a:off x="6193790" y="6170294"/>
              <a:ext cx="133985" cy="2667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126"/>
            </p:blipFill>
            <p:spPr>
              <a:xfrm>
                <a:off x="6193790" y="6170294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376" name="墨迹 375"/>
              <p14:cNvContentPartPr/>
              <p14:nvPr/>
            </p14:nvContentPartPr>
            <p14:xfrm>
              <a:off x="6202680" y="6214745"/>
              <a:ext cx="133985" cy="1778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128"/>
            </p:blipFill>
            <p:spPr>
              <a:xfrm>
                <a:off x="6202680" y="621474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377" name="墨迹 376"/>
              <p14:cNvContentPartPr/>
              <p14:nvPr/>
            </p14:nvContentPartPr>
            <p14:xfrm>
              <a:off x="6301105" y="6080760"/>
              <a:ext cx="133985" cy="18732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130"/>
            </p:blipFill>
            <p:spPr>
              <a:xfrm>
                <a:off x="6301105" y="608076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378" name="墨迹 377"/>
              <p14:cNvContentPartPr/>
              <p14:nvPr/>
            </p14:nvContentPartPr>
            <p14:xfrm>
              <a:off x="6604635" y="6098540"/>
              <a:ext cx="35560" cy="21463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132"/>
            </p:blipFill>
            <p:spPr>
              <a:xfrm>
                <a:off x="6604635" y="6098540"/>
                <a:ext cx="355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79" name="墨迹 378"/>
              <p14:cNvContentPartPr/>
              <p14:nvPr/>
            </p14:nvContentPartPr>
            <p14:xfrm>
              <a:off x="6649085" y="6071869"/>
              <a:ext cx="89535" cy="2857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134"/>
            </p:blipFill>
            <p:spPr>
              <a:xfrm>
                <a:off x="6649085" y="6071869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80" name="墨迹 379"/>
              <p14:cNvContentPartPr/>
              <p14:nvPr/>
            </p14:nvContentPartPr>
            <p14:xfrm>
              <a:off x="6845935" y="6080760"/>
              <a:ext cx="97790" cy="23241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136"/>
            </p:blipFill>
            <p:spPr>
              <a:xfrm>
                <a:off x="6845935" y="6080760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81" name="墨迹 380"/>
              <p14:cNvContentPartPr/>
              <p14:nvPr/>
            </p14:nvContentPartPr>
            <p14:xfrm>
              <a:off x="6810375" y="6161405"/>
              <a:ext cx="124460" cy="444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138"/>
            </p:blipFill>
            <p:spPr>
              <a:xfrm>
                <a:off x="6810375" y="6161405"/>
                <a:ext cx="1244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82" name="墨迹 381"/>
              <p14:cNvContentPartPr/>
              <p14:nvPr/>
            </p14:nvContentPartPr>
            <p14:xfrm>
              <a:off x="6837045" y="6259195"/>
              <a:ext cx="80010" cy="889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140"/>
            </p:blipFill>
            <p:spPr>
              <a:xfrm>
                <a:off x="6837045" y="625919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83" name="墨迹 382"/>
              <p14:cNvContentPartPr/>
              <p14:nvPr/>
            </p14:nvContentPartPr>
            <p14:xfrm>
              <a:off x="7024370" y="6045200"/>
              <a:ext cx="98425" cy="27686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142"/>
            </p:blipFill>
            <p:spPr>
              <a:xfrm>
                <a:off x="7024370" y="604520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84" name="墨迹 383"/>
              <p14:cNvContentPartPr/>
              <p14:nvPr/>
            </p14:nvContentPartPr>
            <p14:xfrm>
              <a:off x="7211694" y="6027420"/>
              <a:ext cx="107315" cy="32131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144"/>
            </p:blipFill>
            <p:spPr>
              <a:xfrm>
                <a:off x="7211694" y="602742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85" name="墨迹 384"/>
              <p14:cNvContentPartPr/>
              <p14:nvPr/>
            </p14:nvContentPartPr>
            <p14:xfrm>
              <a:off x="7185025" y="6188075"/>
              <a:ext cx="80645" cy="3556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146"/>
            </p:blipFill>
            <p:spPr>
              <a:xfrm>
                <a:off x="7185025" y="6188075"/>
                <a:ext cx="80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86" name="墨迹 385"/>
              <p14:cNvContentPartPr/>
              <p14:nvPr/>
            </p14:nvContentPartPr>
            <p14:xfrm>
              <a:off x="6890385" y="303529"/>
              <a:ext cx="26670" cy="10668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148"/>
            </p:blipFill>
            <p:spPr>
              <a:xfrm>
                <a:off x="6890385" y="303529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87" name="墨迹 386"/>
              <p14:cNvContentPartPr/>
              <p14:nvPr/>
            </p14:nvContentPartPr>
            <p14:xfrm>
              <a:off x="6934835" y="258444"/>
              <a:ext cx="80645" cy="25019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150"/>
            </p:blipFill>
            <p:spPr>
              <a:xfrm>
                <a:off x="6934835" y="25844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88" name="墨迹 387"/>
              <p14:cNvContentPartPr/>
              <p14:nvPr/>
            </p14:nvContentPartPr>
            <p14:xfrm>
              <a:off x="7077710" y="285750"/>
              <a:ext cx="133985" cy="18732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152"/>
            </p:blipFill>
            <p:spPr>
              <a:xfrm>
                <a:off x="7077710" y="28575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89" name="墨迹 388"/>
              <p14:cNvContentPartPr/>
              <p14:nvPr/>
            </p14:nvContentPartPr>
            <p14:xfrm>
              <a:off x="7345679" y="222885"/>
              <a:ext cx="80645" cy="26797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154"/>
            </p:blipFill>
            <p:spPr>
              <a:xfrm>
                <a:off x="7345679" y="22288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90" name="墨迹 389"/>
              <p14:cNvContentPartPr/>
              <p14:nvPr/>
            </p14:nvContentPartPr>
            <p14:xfrm>
              <a:off x="7470775" y="222885"/>
              <a:ext cx="125095" cy="25019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156"/>
            </p:blipFill>
            <p:spPr>
              <a:xfrm>
                <a:off x="7470775" y="22288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91" name="墨迹 390"/>
              <p14:cNvContentPartPr/>
              <p14:nvPr/>
            </p14:nvContentPartPr>
            <p14:xfrm>
              <a:off x="7506335" y="330200"/>
              <a:ext cx="18415" cy="2667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158"/>
            </p:blipFill>
            <p:spPr>
              <a:xfrm>
                <a:off x="7506335" y="330200"/>
                <a:ext cx="184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92" name="墨迹 391"/>
              <p14:cNvContentPartPr/>
              <p14:nvPr/>
            </p14:nvContentPartPr>
            <p14:xfrm>
              <a:off x="7667625" y="312419"/>
              <a:ext cx="26670" cy="36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160"/>
            </p:blipFill>
            <p:spPr>
              <a:xfrm>
                <a:off x="7667625" y="312419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93" name="墨迹 392"/>
              <p14:cNvContentPartPr/>
              <p14:nvPr/>
            </p14:nvContentPartPr>
            <p14:xfrm>
              <a:off x="7658100" y="374650"/>
              <a:ext cx="53975" cy="889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162"/>
            </p:blipFill>
            <p:spPr>
              <a:xfrm>
                <a:off x="7658100" y="37465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94" name="墨迹 393"/>
              <p14:cNvContentPartPr/>
              <p14:nvPr/>
            </p14:nvContentPartPr>
            <p14:xfrm>
              <a:off x="7962265" y="258445"/>
              <a:ext cx="169545" cy="889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164"/>
            </p:blipFill>
            <p:spPr>
              <a:xfrm>
                <a:off x="7962265" y="25844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95" name="墨迹 394"/>
              <p14:cNvContentPartPr/>
              <p14:nvPr/>
            </p14:nvContentPartPr>
            <p14:xfrm>
              <a:off x="7962265" y="222885"/>
              <a:ext cx="169545" cy="29464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166"/>
            </p:blipFill>
            <p:spPr>
              <a:xfrm>
                <a:off x="7962265" y="222885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96" name="墨迹 395"/>
              <p14:cNvContentPartPr/>
              <p14:nvPr/>
            </p14:nvContentPartPr>
            <p14:xfrm>
              <a:off x="8167370" y="213994"/>
              <a:ext cx="160655" cy="14287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168"/>
            </p:blipFill>
            <p:spPr>
              <a:xfrm>
                <a:off x="8167370" y="213994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97" name="墨迹 396"/>
              <p14:cNvContentPartPr/>
              <p14:nvPr/>
            </p14:nvContentPartPr>
            <p14:xfrm>
              <a:off x="8158480" y="347979"/>
              <a:ext cx="142875" cy="19621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170"/>
            </p:blipFill>
            <p:spPr>
              <a:xfrm>
                <a:off x="8158480" y="347979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98" name="墨迹 397"/>
              <p14:cNvContentPartPr/>
              <p14:nvPr/>
            </p14:nvContentPartPr>
            <p14:xfrm>
              <a:off x="8248015" y="392430"/>
              <a:ext cx="8890" cy="5397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172"/>
            </p:blipFill>
            <p:spPr>
              <a:xfrm>
                <a:off x="8248015" y="392430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99" name="墨迹 398"/>
              <p14:cNvContentPartPr/>
              <p14:nvPr/>
            </p14:nvContentPartPr>
            <p14:xfrm>
              <a:off x="8319135" y="356870"/>
              <a:ext cx="107315" cy="20510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174"/>
            </p:blipFill>
            <p:spPr>
              <a:xfrm>
                <a:off x="8319135" y="356870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400" name="墨迹 399"/>
              <p14:cNvContentPartPr/>
              <p14:nvPr/>
            </p14:nvContentPartPr>
            <p14:xfrm>
              <a:off x="8533765" y="303530"/>
              <a:ext cx="142875" cy="18732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176"/>
            </p:blipFill>
            <p:spPr>
              <a:xfrm>
                <a:off x="8533765" y="30353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01" name="墨迹 400"/>
              <p14:cNvContentPartPr/>
              <p14:nvPr/>
            </p14:nvContentPartPr>
            <p14:xfrm>
              <a:off x="8542654" y="392429"/>
              <a:ext cx="71120" cy="11620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178"/>
            </p:blipFill>
            <p:spPr>
              <a:xfrm>
                <a:off x="8542654" y="392429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02" name="墨迹 401"/>
              <p14:cNvContentPartPr/>
              <p14:nvPr/>
            </p14:nvContentPartPr>
            <p14:xfrm>
              <a:off x="8738870" y="365760"/>
              <a:ext cx="214630" cy="3556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180"/>
            </p:blipFill>
            <p:spPr>
              <a:xfrm>
                <a:off x="8738870" y="36576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03" name="墨迹 402"/>
              <p14:cNvContentPartPr/>
              <p14:nvPr/>
            </p14:nvContentPartPr>
            <p14:xfrm>
              <a:off x="8872854" y="312419"/>
              <a:ext cx="151765" cy="18732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182"/>
            </p:blipFill>
            <p:spPr>
              <a:xfrm>
                <a:off x="8872854" y="312419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04" name="墨迹 403"/>
              <p14:cNvContentPartPr/>
              <p14:nvPr/>
            </p14:nvContentPartPr>
            <p14:xfrm>
              <a:off x="9077960" y="285750"/>
              <a:ext cx="196850" cy="258445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184"/>
            </p:blipFill>
            <p:spPr>
              <a:xfrm>
                <a:off x="9077960" y="285750"/>
                <a:ext cx="1968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05" name="墨迹 404"/>
              <p14:cNvContentPartPr/>
              <p14:nvPr/>
            </p14:nvContentPartPr>
            <p14:xfrm>
              <a:off x="9292590" y="437515"/>
              <a:ext cx="125095" cy="2667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186"/>
            </p:blipFill>
            <p:spPr>
              <a:xfrm>
                <a:off x="9292590" y="43751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06" name="墨迹 405"/>
              <p14:cNvContentPartPr/>
              <p14:nvPr/>
            </p14:nvContentPartPr>
            <p14:xfrm>
              <a:off x="9345930" y="428625"/>
              <a:ext cx="53975" cy="16065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188"/>
            </p:blipFill>
            <p:spPr>
              <a:xfrm>
                <a:off x="9345930" y="428625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07" name="墨迹 406"/>
              <p14:cNvContentPartPr/>
              <p14:nvPr/>
            </p14:nvContentPartPr>
            <p14:xfrm>
              <a:off x="9640570" y="321310"/>
              <a:ext cx="98425" cy="32131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190"/>
            </p:blipFill>
            <p:spPr>
              <a:xfrm>
                <a:off x="9640570" y="321310"/>
                <a:ext cx="9842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08" name="墨迹 407"/>
              <p14:cNvContentPartPr/>
              <p14:nvPr/>
            </p14:nvContentPartPr>
            <p14:xfrm>
              <a:off x="9756775" y="392430"/>
              <a:ext cx="116205" cy="23241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192"/>
            </p:blipFill>
            <p:spPr>
              <a:xfrm>
                <a:off x="9756775" y="39243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09" name="墨迹 408"/>
              <p14:cNvContentPartPr/>
              <p14:nvPr/>
            </p14:nvContentPartPr>
            <p14:xfrm>
              <a:off x="9792335" y="526415"/>
              <a:ext cx="107315" cy="889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194"/>
            </p:blipFill>
            <p:spPr>
              <a:xfrm>
                <a:off x="9792335" y="52641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410" name="墨迹 409"/>
              <p14:cNvContentPartPr/>
              <p14:nvPr/>
            </p14:nvContentPartPr>
            <p14:xfrm>
              <a:off x="9801225" y="615950"/>
              <a:ext cx="36195" cy="36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196"/>
            </p:blipFill>
            <p:spPr>
              <a:xfrm>
                <a:off x="9801225" y="615950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411" name="墨迹 410"/>
              <p14:cNvContentPartPr/>
              <p14:nvPr/>
            </p14:nvContentPartPr>
            <p14:xfrm>
              <a:off x="9810750" y="687070"/>
              <a:ext cx="106680" cy="889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198"/>
            </p:blipFill>
            <p:spPr>
              <a:xfrm>
                <a:off x="9810750" y="68707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412" name="墨迹 411"/>
              <p14:cNvContentPartPr/>
              <p14:nvPr/>
            </p14:nvContentPartPr>
            <p14:xfrm>
              <a:off x="9971404" y="437515"/>
              <a:ext cx="160655" cy="1778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200"/>
            </p:blipFill>
            <p:spPr>
              <a:xfrm>
                <a:off x="9971404" y="43751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413" name="墨迹 412"/>
              <p14:cNvContentPartPr/>
              <p14:nvPr/>
            </p14:nvContentPartPr>
            <p14:xfrm>
              <a:off x="10042525" y="374650"/>
              <a:ext cx="35560" cy="12509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202"/>
            </p:blipFill>
            <p:spPr>
              <a:xfrm>
                <a:off x="10042525" y="37465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414" name="墨迹 413"/>
              <p14:cNvContentPartPr/>
              <p14:nvPr/>
            </p14:nvContentPartPr>
            <p14:xfrm>
              <a:off x="9989185" y="365760"/>
              <a:ext cx="178435" cy="26797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204"/>
            </p:blipFill>
            <p:spPr>
              <a:xfrm>
                <a:off x="9989185" y="36576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415" name="墨迹 414"/>
              <p14:cNvContentPartPr/>
              <p14:nvPr/>
            </p14:nvContentPartPr>
            <p14:xfrm>
              <a:off x="10051415" y="553085"/>
              <a:ext cx="26670" cy="16129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206"/>
            </p:blipFill>
            <p:spPr>
              <a:xfrm>
                <a:off x="10051415" y="553085"/>
                <a:ext cx="2667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416" name="墨迹 415"/>
              <p14:cNvContentPartPr/>
              <p14:nvPr/>
            </p14:nvContentPartPr>
            <p14:xfrm>
              <a:off x="7113905" y="981710"/>
              <a:ext cx="222885" cy="31305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208"/>
            </p:blipFill>
            <p:spPr>
              <a:xfrm>
                <a:off x="7113905" y="981710"/>
                <a:ext cx="22288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417" name="墨迹 416"/>
              <p14:cNvContentPartPr/>
              <p14:nvPr/>
            </p14:nvContentPartPr>
            <p14:xfrm>
              <a:off x="7452994" y="1124585"/>
              <a:ext cx="250190" cy="27305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210"/>
            </p:blipFill>
            <p:spPr>
              <a:xfrm>
                <a:off x="7452994" y="1124585"/>
                <a:ext cx="2501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418" name="墨迹 417"/>
              <p14:cNvContentPartPr/>
              <p14:nvPr/>
            </p14:nvContentPartPr>
            <p14:xfrm>
              <a:off x="7649210" y="1044575"/>
              <a:ext cx="214630" cy="18732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212"/>
            </p:blipFill>
            <p:spPr>
              <a:xfrm>
                <a:off x="7649210" y="1044575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419" name="墨迹 418"/>
              <p14:cNvContentPartPr/>
              <p14:nvPr/>
            </p14:nvContentPartPr>
            <p14:xfrm>
              <a:off x="6800850" y="1062355"/>
              <a:ext cx="196850" cy="1778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214"/>
            </p:blipFill>
            <p:spPr>
              <a:xfrm>
                <a:off x="6800850" y="1062355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420" name="墨迹 419"/>
              <p14:cNvContentPartPr/>
              <p14:nvPr/>
            </p14:nvContentPartPr>
            <p14:xfrm>
              <a:off x="6962140" y="1017905"/>
              <a:ext cx="115570" cy="14287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216"/>
            </p:blipFill>
            <p:spPr>
              <a:xfrm>
                <a:off x="6962140" y="1017905"/>
                <a:ext cx="1155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421" name="墨迹 420"/>
              <p14:cNvContentPartPr/>
              <p14:nvPr/>
            </p14:nvContentPartPr>
            <p14:xfrm>
              <a:off x="7452995" y="838835"/>
              <a:ext cx="205105" cy="17907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218"/>
            </p:blipFill>
            <p:spPr>
              <a:xfrm>
                <a:off x="7452995" y="838835"/>
                <a:ext cx="2051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422" name="墨迹 421"/>
              <p14:cNvContentPartPr/>
              <p14:nvPr/>
            </p14:nvContentPartPr>
            <p14:xfrm>
              <a:off x="8096250" y="1000125"/>
              <a:ext cx="142875" cy="18732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220"/>
            </p:blipFill>
            <p:spPr>
              <a:xfrm>
                <a:off x="8096250" y="100012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423" name="墨迹 422"/>
              <p14:cNvContentPartPr/>
              <p14:nvPr/>
            </p14:nvContentPartPr>
            <p14:xfrm>
              <a:off x="8006715" y="928370"/>
              <a:ext cx="356870" cy="36639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222"/>
            </p:blipFill>
            <p:spPr>
              <a:xfrm>
                <a:off x="8006715" y="928370"/>
                <a:ext cx="356870" cy="366395"/>
              </a:xfrm>
              <a:prstGeom prst="rect"/>
            </p:spPr>
          </p:pic>
        </mc:Fallback>
      </mc:AlternateContent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3906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3907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3908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09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10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3911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12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13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3914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15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16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3917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18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19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3920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21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22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3923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24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25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3926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27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28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3929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30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31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3932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33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34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3935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36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37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3938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39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40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3941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42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43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3944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45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46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3947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48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49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3950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51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52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3953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54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55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3956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57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58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3959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60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61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3962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63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64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3965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66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67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3968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69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70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3971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72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73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3974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75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76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3977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78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79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3980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81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82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3983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84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85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3986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87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88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3989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90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91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3992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93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94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3995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96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97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3998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99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00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4001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02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03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4004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05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06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4007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08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09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4010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11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12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4013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14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15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4016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17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18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4019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20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21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4022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23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24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4025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26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27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4028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29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30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4031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32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33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4034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35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36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4037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38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39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4040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41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42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4043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44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45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4046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47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48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4049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50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51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4052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53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54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4055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56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57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4058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59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60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4061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62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63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4064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65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66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4067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68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69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4070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71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72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4073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74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75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4076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77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78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4079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80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4081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610" name="墨迹 609"/>
              <p14:cNvContentPartPr/>
              <p14:nvPr/>
            </p14:nvContentPartPr>
            <p14:xfrm>
              <a:off x="1800225" y="5447029"/>
              <a:ext cx="1491615" cy="446405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224"/>
            </p:blipFill>
            <p:spPr>
              <a:xfrm>
                <a:off x="1800225" y="5447029"/>
                <a:ext cx="149161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614" name="墨迹 613"/>
              <p14:cNvContentPartPr/>
              <p14:nvPr/>
            </p14:nvContentPartPr>
            <p14:xfrm>
              <a:off x="4318635" y="347980"/>
              <a:ext cx="142875" cy="366395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226"/>
            </p:blipFill>
            <p:spPr>
              <a:xfrm>
                <a:off x="4318635" y="347980"/>
                <a:ext cx="1428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615" name="墨迹 614"/>
              <p14:cNvContentPartPr/>
              <p14:nvPr/>
            </p14:nvContentPartPr>
            <p14:xfrm>
              <a:off x="4434840" y="410210"/>
              <a:ext cx="142875" cy="24130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228"/>
            </p:blipFill>
            <p:spPr>
              <a:xfrm>
                <a:off x="4434840" y="41021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616" name="墨迹 615"/>
              <p14:cNvContentPartPr/>
              <p14:nvPr/>
            </p14:nvContentPartPr>
            <p14:xfrm>
              <a:off x="4479290" y="490855"/>
              <a:ext cx="116205" cy="2667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230"/>
            </p:blipFill>
            <p:spPr>
              <a:xfrm>
                <a:off x="4479290" y="49085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617" name="墨迹 616"/>
              <p14:cNvContentPartPr/>
              <p14:nvPr/>
            </p14:nvContentPartPr>
            <p14:xfrm>
              <a:off x="4604385" y="481965"/>
              <a:ext cx="89535" cy="116205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232"/>
            </p:blipFill>
            <p:spPr>
              <a:xfrm>
                <a:off x="4604385" y="48196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618" name="墨迹 617"/>
              <p14:cNvContentPartPr/>
              <p14:nvPr/>
            </p14:nvContentPartPr>
            <p14:xfrm>
              <a:off x="4685030" y="437515"/>
              <a:ext cx="125095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234"/>
            </p:blipFill>
            <p:spPr>
              <a:xfrm>
                <a:off x="4685030" y="43751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619" name="墨迹 618"/>
              <p14:cNvContentPartPr/>
              <p14:nvPr/>
            </p14:nvContentPartPr>
            <p14:xfrm>
              <a:off x="4747260" y="455295"/>
              <a:ext cx="17780" cy="116205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236"/>
            </p:blipFill>
            <p:spPr>
              <a:xfrm>
                <a:off x="4747260" y="45529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620" name="墨迹 619"/>
              <p14:cNvContentPartPr/>
              <p14:nvPr/>
            </p14:nvContentPartPr>
            <p14:xfrm>
              <a:off x="4819015" y="464185"/>
              <a:ext cx="106680" cy="9779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238"/>
            </p:blipFill>
            <p:spPr>
              <a:xfrm>
                <a:off x="4819015" y="464185"/>
                <a:ext cx="1066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621" name="墨迹 620"/>
              <p14:cNvContentPartPr/>
              <p14:nvPr/>
            </p14:nvContentPartPr>
            <p14:xfrm>
              <a:off x="8881745" y="1089025"/>
              <a:ext cx="160655" cy="178435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240"/>
            </p:blipFill>
            <p:spPr>
              <a:xfrm>
                <a:off x="8881745" y="108902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622" name="墨迹 621"/>
              <p14:cNvContentPartPr/>
              <p14:nvPr/>
            </p14:nvContentPartPr>
            <p14:xfrm>
              <a:off x="9131935" y="1115695"/>
              <a:ext cx="116205" cy="1778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242"/>
            </p:blipFill>
            <p:spPr>
              <a:xfrm>
                <a:off x="9131935" y="11156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623" name="墨迹 622"/>
              <p14:cNvContentPartPr/>
              <p14:nvPr/>
            </p14:nvContentPartPr>
            <p14:xfrm>
              <a:off x="9149715" y="1160780"/>
              <a:ext cx="107315" cy="889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244"/>
            </p:blipFill>
            <p:spPr>
              <a:xfrm>
                <a:off x="9149715" y="116078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624" name="墨迹 623"/>
              <p14:cNvContentPartPr/>
              <p14:nvPr/>
            </p14:nvContentPartPr>
            <p14:xfrm>
              <a:off x="9257029" y="1026795"/>
              <a:ext cx="151765" cy="205105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246"/>
            </p:blipFill>
            <p:spPr>
              <a:xfrm>
                <a:off x="9257029" y="1026795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25" name="墨迹 624"/>
              <p14:cNvContentPartPr/>
              <p14:nvPr/>
            </p14:nvContentPartPr>
            <p14:xfrm>
              <a:off x="9533890" y="972820"/>
              <a:ext cx="151765" cy="313055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248"/>
            </p:blipFill>
            <p:spPr>
              <a:xfrm>
                <a:off x="9533890" y="972820"/>
                <a:ext cx="15176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626" name="墨迹 625"/>
              <p14:cNvContentPartPr/>
              <p14:nvPr/>
            </p14:nvContentPartPr>
            <p14:xfrm>
              <a:off x="9605010" y="972820"/>
              <a:ext cx="133985" cy="1778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250"/>
            </p:blipFill>
            <p:spPr>
              <a:xfrm>
                <a:off x="9605010" y="97282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627" name="墨迹 626"/>
              <p14:cNvContentPartPr/>
              <p14:nvPr/>
            </p14:nvContentPartPr>
            <p14:xfrm>
              <a:off x="9631680" y="1089025"/>
              <a:ext cx="133985" cy="889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252"/>
            </p:blipFill>
            <p:spPr>
              <a:xfrm>
                <a:off x="9631680" y="108902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628" name="墨迹 627"/>
              <p14:cNvContentPartPr/>
              <p14:nvPr/>
            </p14:nvContentPartPr>
            <p14:xfrm>
              <a:off x="7176135" y="1035685"/>
              <a:ext cx="98425" cy="205105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254"/>
            </p:blipFill>
            <p:spPr>
              <a:xfrm>
                <a:off x="7176135" y="1035685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2" name="墨迹 1"/>
              <p14:cNvContentPartPr/>
              <p14:nvPr/>
            </p14:nvContentPartPr>
            <p14:xfrm>
              <a:off x="7319010" y="1312544"/>
              <a:ext cx="259080" cy="2317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56"/>
            </p:blipFill>
            <p:spPr>
              <a:xfrm>
                <a:off x="7319010" y="1312544"/>
                <a:ext cx="2590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" name="墨迹 2"/>
              <p14:cNvContentPartPr/>
              <p14:nvPr/>
            </p14:nvContentPartPr>
            <p14:xfrm>
              <a:off x="7506335" y="1410335"/>
              <a:ext cx="205740" cy="2146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58"/>
            </p:blipFill>
            <p:spPr>
              <a:xfrm>
                <a:off x="7506335" y="1410335"/>
                <a:ext cx="2057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4" name="墨迹 3"/>
              <p14:cNvContentPartPr/>
              <p14:nvPr/>
            </p14:nvContentPartPr>
            <p14:xfrm>
              <a:off x="7292340" y="1446529"/>
              <a:ext cx="116205" cy="20510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60"/>
            </p:blipFill>
            <p:spPr>
              <a:xfrm>
                <a:off x="7292340" y="1446529"/>
                <a:ext cx="11620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5" name="墨迹 4"/>
              <p14:cNvContentPartPr/>
              <p14:nvPr/>
            </p14:nvContentPartPr>
            <p14:xfrm>
              <a:off x="7934960" y="1508760"/>
              <a:ext cx="205740" cy="1517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62"/>
            </p:blipFill>
            <p:spPr>
              <a:xfrm>
                <a:off x="7934960" y="1508760"/>
                <a:ext cx="2057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6" name="墨迹 5"/>
              <p14:cNvContentPartPr/>
              <p14:nvPr/>
            </p14:nvContentPartPr>
            <p14:xfrm>
              <a:off x="8060055" y="1571625"/>
              <a:ext cx="2667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64"/>
            </p:blipFill>
            <p:spPr>
              <a:xfrm>
                <a:off x="8060055" y="1571625"/>
                <a:ext cx="2667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7" name="墨迹 6"/>
              <p14:cNvContentPartPr/>
              <p14:nvPr/>
            </p14:nvContentPartPr>
            <p14:xfrm>
              <a:off x="7872730" y="1473200"/>
              <a:ext cx="312420" cy="3479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66"/>
            </p:blipFill>
            <p:spPr>
              <a:xfrm>
                <a:off x="7872730" y="1473200"/>
                <a:ext cx="31242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8" name="墨迹 7"/>
              <p14:cNvContentPartPr/>
              <p14:nvPr/>
            </p14:nvContentPartPr>
            <p14:xfrm>
              <a:off x="8774430" y="1669415"/>
              <a:ext cx="89535" cy="1784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68"/>
            </p:blipFill>
            <p:spPr>
              <a:xfrm>
                <a:off x="8774430" y="166941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9" name="墨迹 8"/>
              <p14:cNvContentPartPr/>
              <p14:nvPr/>
            </p14:nvContentPartPr>
            <p14:xfrm>
              <a:off x="8908415" y="1687195"/>
              <a:ext cx="160655" cy="177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70"/>
            </p:blipFill>
            <p:spPr>
              <a:xfrm>
                <a:off x="8908415" y="168719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0" name="墨迹 9"/>
              <p14:cNvContentPartPr/>
              <p14:nvPr/>
            </p14:nvContentPartPr>
            <p14:xfrm>
              <a:off x="8980170" y="1741170"/>
              <a:ext cx="133985" cy="177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72"/>
            </p:blipFill>
            <p:spPr>
              <a:xfrm>
                <a:off x="8980170" y="174117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1" name="墨迹 10"/>
              <p14:cNvContentPartPr/>
              <p14:nvPr/>
            </p14:nvContentPartPr>
            <p14:xfrm>
              <a:off x="9105265" y="1616075"/>
              <a:ext cx="124460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74"/>
            </p:blipFill>
            <p:spPr>
              <a:xfrm>
                <a:off x="9105265" y="1616075"/>
                <a:ext cx="1244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2" name="墨迹 11"/>
              <p14:cNvContentPartPr/>
              <p14:nvPr/>
            </p14:nvContentPartPr>
            <p14:xfrm>
              <a:off x="9328150" y="1598295"/>
              <a:ext cx="151765" cy="2679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76"/>
            </p:blipFill>
            <p:spPr>
              <a:xfrm>
                <a:off x="9328150" y="1598295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3" name="墨迹 12"/>
              <p14:cNvContentPartPr/>
              <p14:nvPr/>
            </p14:nvContentPartPr>
            <p14:xfrm>
              <a:off x="9391015" y="1580515"/>
              <a:ext cx="124460" cy="177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78"/>
            </p:blipFill>
            <p:spPr>
              <a:xfrm>
                <a:off x="9391015" y="1580515"/>
                <a:ext cx="1244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" name="墨迹 13"/>
              <p14:cNvContentPartPr/>
              <p14:nvPr/>
            </p14:nvContentPartPr>
            <p14:xfrm>
              <a:off x="9391015" y="1696085"/>
              <a:ext cx="142875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0"/>
            </p:blipFill>
            <p:spPr>
              <a:xfrm>
                <a:off x="9391015" y="1696085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" name="墨迹 14"/>
              <p14:cNvContentPartPr/>
              <p14:nvPr/>
            </p14:nvContentPartPr>
            <p14:xfrm>
              <a:off x="7042150" y="1321435"/>
              <a:ext cx="509270" cy="95504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2"/>
            </p:blipFill>
            <p:spPr>
              <a:xfrm>
                <a:off x="7042150" y="1321435"/>
                <a:ext cx="509270" cy="95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6" name="墨迹 15"/>
              <p14:cNvContentPartPr/>
              <p14:nvPr/>
            </p14:nvContentPartPr>
            <p14:xfrm>
              <a:off x="7452995" y="2178685"/>
              <a:ext cx="169545" cy="1517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4"/>
            </p:blipFill>
            <p:spPr>
              <a:xfrm>
                <a:off x="7452995" y="217868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7" name="墨迹 16"/>
              <p14:cNvContentPartPr/>
              <p14:nvPr/>
            </p14:nvContentPartPr>
            <p14:xfrm>
              <a:off x="7158354" y="1785620"/>
              <a:ext cx="160655" cy="30353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6"/>
            </p:blipFill>
            <p:spPr>
              <a:xfrm>
                <a:off x="7158354" y="1785620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8" name="墨迹 17"/>
              <p14:cNvContentPartPr/>
              <p14:nvPr/>
            </p14:nvContentPartPr>
            <p14:xfrm>
              <a:off x="7202804" y="1812290"/>
              <a:ext cx="80645" cy="266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8"/>
            </p:blipFill>
            <p:spPr>
              <a:xfrm>
                <a:off x="7202804" y="1812290"/>
                <a:ext cx="806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9" name="墨迹 18"/>
              <p14:cNvContentPartPr/>
              <p14:nvPr/>
            </p14:nvContentPartPr>
            <p14:xfrm>
              <a:off x="7211695" y="1910715"/>
              <a:ext cx="170180" cy="266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0"/>
            </p:blipFill>
            <p:spPr>
              <a:xfrm>
                <a:off x="7211695" y="1910715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20" name="墨迹 19"/>
              <p14:cNvContentPartPr/>
              <p14:nvPr/>
            </p14:nvContentPartPr>
            <p14:xfrm>
              <a:off x="7765415" y="2187575"/>
              <a:ext cx="366395" cy="3302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2"/>
            </p:blipFill>
            <p:spPr>
              <a:xfrm>
                <a:off x="7765415" y="2187575"/>
                <a:ext cx="36639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21" name="墨迹 20"/>
              <p14:cNvContentPartPr/>
              <p14:nvPr/>
            </p14:nvContentPartPr>
            <p14:xfrm>
              <a:off x="7890510" y="2249805"/>
              <a:ext cx="142875" cy="1250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4"/>
            </p:blipFill>
            <p:spPr>
              <a:xfrm>
                <a:off x="7890510" y="224980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22" name="墨迹 21"/>
              <p14:cNvContentPartPr/>
              <p14:nvPr/>
            </p14:nvContentPartPr>
            <p14:xfrm>
              <a:off x="5800725" y="1143000"/>
              <a:ext cx="375285" cy="30353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96"/>
            </p:blipFill>
            <p:spPr>
              <a:xfrm>
                <a:off x="5800725" y="1143000"/>
                <a:ext cx="3752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23" name="墨迹 22"/>
              <p14:cNvContentPartPr/>
              <p14:nvPr/>
            </p14:nvContentPartPr>
            <p14:xfrm>
              <a:off x="2309495" y="1365885"/>
              <a:ext cx="3536315" cy="6248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98"/>
            </p:blipFill>
            <p:spPr>
              <a:xfrm>
                <a:off x="2309495" y="1365885"/>
                <a:ext cx="3536315" cy="6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24" name="墨迹 23"/>
              <p14:cNvContentPartPr/>
              <p14:nvPr/>
            </p14:nvContentPartPr>
            <p14:xfrm>
              <a:off x="2238375" y="1866265"/>
              <a:ext cx="196215" cy="1962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0"/>
            </p:blipFill>
            <p:spPr>
              <a:xfrm>
                <a:off x="2238375" y="1866265"/>
                <a:ext cx="1962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25" name="墨迹 24"/>
              <p14:cNvContentPartPr/>
              <p14:nvPr/>
            </p14:nvContentPartPr>
            <p14:xfrm>
              <a:off x="3907790" y="1972945"/>
              <a:ext cx="375285" cy="30353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2"/>
            </p:blipFill>
            <p:spPr>
              <a:xfrm>
                <a:off x="3907790" y="1972945"/>
                <a:ext cx="3752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26" name="墨迹 25"/>
              <p14:cNvContentPartPr/>
              <p14:nvPr/>
            </p14:nvContentPartPr>
            <p14:xfrm>
              <a:off x="8194040" y="2339340"/>
              <a:ext cx="357505" cy="355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4"/>
            </p:blipFill>
            <p:spPr>
              <a:xfrm>
                <a:off x="8194040" y="2339340"/>
                <a:ext cx="3575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27" name="墨迹 26"/>
              <p14:cNvContentPartPr/>
              <p14:nvPr/>
            </p14:nvContentPartPr>
            <p14:xfrm>
              <a:off x="8470900" y="2267585"/>
              <a:ext cx="169545" cy="1517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06"/>
            </p:blipFill>
            <p:spPr>
              <a:xfrm>
                <a:off x="8470900" y="226758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28" name="墨迹 27"/>
              <p14:cNvContentPartPr/>
              <p14:nvPr/>
            </p14:nvContentPartPr>
            <p14:xfrm>
              <a:off x="8239125" y="2098040"/>
              <a:ext cx="124460" cy="1879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08"/>
            </p:blipFill>
            <p:spPr>
              <a:xfrm>
                <a:off x="8239125" y="2098040"/>
                <a:ext cx="12446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29" name="墨迹 28"/>
              <p14:cNvContentPartPr/>
              <p14:nvPr/>
            </p14:nvContentPartPr>
            <p14:xfrm>
              <a:off x="8310244" y="2071370"/>
              <a:ext cx="62230" cy="533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10"/>
            </p:blipFill>
            <p:spPr>
              <a:xfrm>
                <a:off x="8310244" y="2071370"/>
                <a:ext cx="6223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0" name="墨迹 29"/>
              <p14:cNvContentPartPr/>
              <p14:nvPr/>
            </p14:nvContentPartPr>
            <p14:xfrm>
              <a:off x="2399029" y="2249805"/>
              <a:ext cx="1589405" cy="8934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12"/>
            </p:blipFill>
            <p:spPr>
              <a:xfrm>
                <a:off x="2399029" y="2249805"/>
                <a:ext cx="1589405" cy="893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1" name="墨迹 30"/>
              <p14:cNvContentPartPr/>
              <p14:nvPr/>
            </p14:nvContentPartPr>
            <p14:xfrm>
              <a:off x="2318385" y="3027044"/>
              <a:ext cx="160655" cy="1962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14"/>
            </p:blipFill>
            <p:spPr>
              <a:xfrm>
                <a:off x="2318385" y="3027044"/>
                <a:ext cx="1606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32" name="墨迹 31"/>
              <p14:cNvContentPartPr/>
              <p14:nvPr/>
            </p14:nvContentPartPr>
            <p14:xfrm>
              <a:off x="1934210" y="3089275"/>
              <a:ext cx="401955" cy="31242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16"/>
            </p:blipFill>
            <p:spPr>
              <a:xfrm>
                <a:off x="1934210" y="3089275"/>
                <a:ext cx="40195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33" name="墨迹 32"/>
              <p14:cNvContentPartPr/>
              <p14:nvPr/>
            </p14:nvContentPartPr>
            <p14:xfrm>
              <a:off x="8765540" y="2152015"/>
              <a:ext cx="151765" cy="2495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18"/>
            </p:blipFill>
            <p:spPr>
              <a:xfrm>
                <a:off x="8765540" y="2152015"/>
                <a:ext cx="1517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34" name="墨迹 33"/>
              <p14:cNvContentPartPr/>
              <p14:nvPr/>
            </p14:nvContentPartPr>
            <p14:xfrm>
              <a:off x="8855075" y="2178685"/>
              <a:ext cx="125095" cy="2667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20"/>
            </p:blipFill>
            <p:spPr>
              <a:xfrm>
                <a:off x="8855075" y="217868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35" name="墨迹 34"/>
              <p14:cNvContentPartPr/>
              <p14:nvPr/>
            </p14:nvContentPartPr>
            <p14:xfrm>
              <a:off x="8738870" y="2106929"/>
              <a:ext cx="303530" cy="3930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22"/>
            </p:blipFill>
            <p:spPr>
              <a:xfrm>
                <a:off x="8738870" y="2106929"/>
                <a:ext cx="30353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36" name="墨迹 35"/>
              <p14:cNvContentPartPr/>
              <p14:nvPr/>
            </p14:nvContentPartPr>
            <p14:xfrm>
              <a:off x="9077960" y="2294890"/>
              <a:ext cx="357505" cy="355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24"/>
            </p:blipFill>
            <p:spPr>
              <a:xfrm>
                <a:off x="9077960" y="2294890"/>
                <a:ext cx="3575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37" name="墨迹 36"/>
              <p14:cNvContentPartPr/>
              <p14:nvPr/>
            </p14:nvContentPartPr>
            <p14:xfrm>
              <a:off x="9417685" y="2240915"/>
              <a:ext cx="142875" cy="1695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26"/>
            </p:blipFill>
            <p:spPr>
              <a:xfrm>
                <a:off x="9417685" y="224091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38" name="墨迹 37"/>
              <p14:cNvContentPartPr/>
              <p14:nvPr/>
            </p14:nvContentPartPr>
            <p14:xfrm>
              <a:off x="9248140" y="1972945"/>
              <a:ext cx="169545" cy="21463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28"/>
            </p:blipFill>
            <p:spPr>
              <a:xfrm>
                <a:off x="9248140" y="1972945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39" name="墨迹 38"/>
              <p14:cNvContentPartPr/>
              <p14:nvPr/>
            </p14:nvContentPartPr>
            <p14:xfrm>
              <a:off x="9622790" y="2152015"/>
              <a:ext cx="348615" cy="374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30"/>
            </p:blipFill>
            <p:spPr>
              <a:xfrm>
                <a:off x="9622790" y="2152015"/>
                <a:ext cx="34861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40" name="墨迹 39"/>
              <p14:cNvContentPartPr/>
              <p14:nvPr/>
            </p14:nvContentPartPr>
            <p14:xfrm>
              <a:off x="9756775" y="2223135"/>
              <a:ext cx="133985" cy="19621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32"/>
            </p:blipFill>
            <p:spPr>
              <a:xfrm>
                <a:off x="9756775" y="222313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41" name="墨迹 40"/>
              <p14:cNvContentPartPr/>
              <p14:nvPr/>
            </p14:nvContentPartPr>
            <p14:xfrm>
              <a:off x="4524375" y="3607435"/>
              <a:ext cx="401320" cy="428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34"/>
            </p:blipFill>
            <p:spPr>
              <a:xfrm>
                <a:off x="4524375" y="3607435"/>
                <a:ext cx="40132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42" name="墨迹 41"/>
              <p14:cNvContentPartPr/>
              <p14:nvPr/>
            </p14:nvContentPartPr>
            <p14:xfrm>
              <a:off x="9622790" y="2589529"/>
              <a:ext cx="89535" cy="34798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36"/>
            </p:blipFill>
            <p:spPr>
              <a:xfrm>
                <a:off x="9622790" y="2589529"/>
                <a:ext cx="8953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43" name="墨迹 42"/>
              <p14:cNvContentPartPr/>
              <p14:nvPr/>
            </p14:nvContentPartPr>
            <p14:xfrm>
              <a:off x="8855075" y="2973069"/>
              <a:ext cx="178435" cy="285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38"/>
            </p:blipFill>
            <p:spPr>
              <a:xfrm>
                <a:off x="8855075" y="2973069"/>
                <a:ext cx="1784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44" name="墨迹 43"/>
              <p14:cNvContentPartPr/>
              <p14:nvPr/>
            </p14:nvContentPartPr>
            <p14:xfrm>
              <a:off x="8943975" y="2937510"/>
              <a:ext cx="116205" cy="2667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40"/>
            </p:blipFill>
            <p:spPr>
              <a:xfrm>
                <a:off x="8943975" y="293751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45" name="墨迹 44"/>
              <p14:cNvContentPartPr/>
              <p14:nvPr/>
            </p14:nvContentPartPr>
            <p14:xfrm>
              <a:off x="8989060" y="3062605"/>
              <a:ext cx="53340" cy="2667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42"/>
            </p:blipFill>
            <p:spPr>
              <a:xfrm>
                <a:off x="8989060" y="3062605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46" name="墨迹 45"/>
              <p14:cNvContentPartPr/>
              <p14:nvPr/>
            </p14:nvContentPartPr>
            <p14:xfrm>
              <a:off x="9131935" y="3161029"/>
              <a:ext cx="35560" cy="1066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344"/>
            </p:blipFill>
            <p:spPr>
              <a:xfrm>
                <a:off x="9131935" y="3161029"/>
                <a:ext cx="3556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47" name="墨迹 46"/>
              <p14:cNvContentPartPr/>
              <p14:nvPr/>
            </p14:nvContentPartPr>
            <p14:xfrm>
              <a:off x="9310370" y="2946400"/>
              <a:ext cx="160655" cy="285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346"/>
            </p:blipFill>
            <p:spPr>
              <a:xfrm>
                <a:off x="9310370" y="2946400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48" name="墨迹 47"/>
              <p14:cNvContentPartPr/>
              <p14:nvPr/>
            </p14:nvContentPartPr>
            <p14:xfrm>
              <a:off x="9462135" y="3062605"/>
              <a:ext cx="107315" cy="88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348"/>
            </p:blipFill>
            <p:spPr>
              <a:xfrm>
                <a:off x="9462135" y="30626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49" name="墨迹 48"/>
              <p14:cNvContentPartPr/>
              <p14:nvPr/>
            </p14:nvContentPartPr>
            <p14:xfrm>
              <a:off x="9479915" y="3107055"/>
              <a:ext cx="107315" cy="177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50"/>
            </p:blipFill>
            <p:spPr>
              <a:xfrm>
                <a:off x="9479915" y="310705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50" name="墨迹 49"/>
              <p14:cNvContentPartPr/>
              <p14:nvPr/>
            </p14:nvContentPartPr>
            <p14:xfrm>
              <a:off x="9569450" y="2973069"/>
              <a:ext cx="187325" cy="20574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52"/>
            </p:blipFill>
            <p:spPr>
              <a:xfrm>
                <a:off x="9569450" y="2973069"/>
                <a:ext cx="1873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51" name="墨迹 50"/>
              <p14:cNvContentPartPr/>
              <p14:nvPr/>
            </p14:nvContentPartPr>
            <p14:xfrm>
              <a:off x="9828529" y="2946400"/>
              <a:ext cx="196215" cy="2768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54"/>
            </p:blipFill>
            <p:spPr>
              <a:xfrm>
                <a:off x="9828529" y="2946400"/>
                <a:ext cx="1962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52" name="墨迹 51"/>
              <p14:cNvContentPartPr/>
              <p14:nvPr/>
            </p14:nvContentPartPr>
            <p14:xfrm>
              <a:off x="8712200" y="3366135"/>
              <a:ext cx="1428750" cy="717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56"/>
            </p:blipFill>
            <p:spPr>
              <a:xfrm>
                <a:off x="8712200" y="3366135"/>
                <a:ext cx="14287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53" name="墨迹 52"/>
              <p14:cNvContentPartPr/>
              <p14:nvPr/>
            </p14:nvContentPartPr>
            <p14:xfrm>
              <a:off x="8721090" y="2839085"/>
              <a:ext cx="1490980" cy="59880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58"/>
            </p:blipFill>
            <p:spPr>
              <a:xfrm>
                <a:off x="8721090" y="2839085"/>
                <a:ext cx="1490980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54" name="墨迹 53"/>
              <p14:cNvContentPartPr/>
              <p14:nvPr/>
            </p14:nvContentPartPr>
            <p14:xfrm>
              <a:off x="11033760" y="3053715"/>
              <a:ext cx="1778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60"/>
            </p:blipFill>
            <p:spPr>
              <a:xfrm>
                <a:off x="11033760" y="30537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55" name="墨迹 54"/>
              <p14:cNvContentPartPr/>
              <p14:nvPr/>
            </p14:nvContentPartPr>
            <p14:xfrm>
              <a:off x="6657975" y="1303655"/>
              <a:ext cx="438150" cy="249999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62"/>
            </p:blipFill>
            <p:spPr>
              <a:xfrm>
                <a:off x="6657975" y="1303655"/>
                <a:ext cx="438150" cy="2499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56" name="墨迹 55"/>
              <p14:cNvContentPartPr/>
              <p14:nvPr/>
            </p14:nvContentPartPr>
            <p14:xfrm>
              <a:off x="6988810" y="3607435"/>
              <a:ext cx="259080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64"/>
            </p:blipFill>
            <p:spPr>
              <a:xfrm>
                <a:off x="6988810" y="3607435"/>
                <a:ext cx="2590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57" name="墨迹 56"/>
              <p14:cNvContentPartPr/>
              <p14:nvPr/>
            </p14:nvContentPartPr>
            <p14:xfrm>
              <a:off x="6854825" y="3062604"/>
              <a:ext cx="259080" cy="30353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366"/>
            </p:blipFill>
            <p:spPr>
              <a:xfrm>
                <a:off x="6854825" y="3062604"/>
                <a:ext cx="2590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58" name="墨迹 57"/>
              <p14:cNvContentPartPr/>
              <p14:nvPr/>
            </p14:nvContentPartPr>
            <p14:xfrm>
              <a:off x="7265670" y="3678554"/>
              <a:ext cx="410845" cy="43751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68"/>
            </p:blipFill>
            <p:spPr>
              <a:xfrm>
                <a:off x="7265670" y="3678554"/>
                <a:ext cx="41084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59" name="墨迹 58"/>
              <p14:cNvContentPartPr/>
              <p14:nvPr/>
            </p14:nvContentPartPr>
            <p14:xfrm>
              <a:off x="7408545" y="3768090"/>
              <a:ext cx="205105" cy="19621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70"/>
            </p:blipFill>
            <p:spPr>
              <a:xfrm>
                <a:off x="7408545" y="3768090"/>
                <a:ext cx="2051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60" name="墨迹 59"/>
              <p14:cNvContentPartPr/>
              <p14:nvPr/>
            </p14:nvContentPartPr>
            <p14:xfrm>
              <a:off x="7435215" y="3723640"/>
              <a:ext cx="71120" cy="330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72"/>
            </p:blipFill>
            <p:spPr>
              <a:xfrm>
                <a:off x="7435215" y="3723640"/>
                <a:ext cx="7112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61" name="墨迹 60"/>
              <p14:cNvContentPartPr/>
              <p14:nvPr/>
            </p14:nvContentPartPr>
            <p14:xfrm>
              <a:off x="7819390" y="3902075"/>
              <a:ext cx="222885" cy="6223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74"/>
            </p:blipFill>
            <p:spPr>
              <a:xfrm>
                <a:off x="7819390" y="3902075"/>
                <a:ext cx="2228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62" name="墨迹 61"/>
              <p14:cNvContentPartPr/>
              <p14:nvPr/>
            </p14:nvContentPartPr>
            <p14:xfrm>
              <a:off x="7863840" y="3982085"/>
              <a:ext cx="160655" cy="3619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376"/>
            </p:blipFill>
            <p:spPr>
              <a:xfrm>
                <a:off x="7863840" y="3982085"/>
                <a:ext cx="1606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63" name="墨迹 62"/>
              <p14:cNvContentPartPr/>
              <p14:nvPr/>
            </p14:nvContentPartPr>
            <p14:xfrm>
              <a:off x="7962265" y="3830320"/>
              <a:ext cx="205105" cy="23241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378"/>
            </p:blipFill>
            <p:spPr>
              <a:xfrm>
                <a:off x="7962265" y="3830320"/>
                <a:ext cx="2051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64" name="墨迹 63"/>
              <p14:cNvContentPartPr/>
              <p14:nvPr/>
            </p14:nvContentPartPr>
            <p14:xfrm>
              <a:off x="7881620" y="3616325"/>
              <a:ext cx="98425" cy="142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80"/>
            </p:blipFill>
            <p:spPr>
              <a:xfrm>
                <a:off x="7881620" y="36163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65" name="墨迹 64"/>
              <p14:cNvContentPartPr/>
              <p14:nvPr/>
            </p14:nvContentPartPr>
            <p14:xfrm>
              <a:off x="8328025" y="3848100"/>
              <a:ext cx="142875" cy="1841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82"/>
            </p:blipFill>
            <p:spPr>
              <a:xfrm>
                <a:off x="8328025" y="3848100"/>
                <a:ext cx="1428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66" name="墨迹 65"/>
              <p14:cNvContentPartPr/>
              <p14:nvPr/>
            </p14:nvContentPartPr>
            <p14:xfrm>
              <a:off x="8256905" y="3803650"/>
              <a:ext cx="187325" cy="4019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84"/>
            </p:blipFill>
            <p:spPr>
              <a:xfrm>
                <a:off x="8256905" y="3803650"/>
                <a:ext cx="18732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67" name="墨迹 66"/>
              <p14:cNvContentPartPr/>
              <p14:nvPr/>
            </p14:nvContentPartPr>
            <p14:xfrm>
              <a:off x="8533765" y="3785869"/>
              <a:ext cx="44450" cy="717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86"/>
            </p:blipFill>
            <p:spPr>
              <a:xfrm>
                <a:off x="8533765" y="3785869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68" name="墨迹 67"/>
              <p14:cNvContentPartPr/>
              <p14:nvPr/>
            </p14:nvContentPartPr>
            <p14:xfrm>
              <a:off x="8497570" y="3857625"/>
              <a:ext cx="116205" cy="889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88"/>
            </p:blipFill>
            <p:spPr>
              <a:xfrm>
                <a:off x="8497570" y="385762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69" name="墨迹 68"/>
              <p14:cNvContentPartPr/>
              <p14:nvPr/>
            </p14:nvContentPartPr>
            <p14:xfrm>
              <a:off x="8524875" y="3875405"/>
              <a:ext cx="17780" cy="889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390"/>
            </p:blipFill>
            <p:spPr>
              <a:xfrm>
                <a:off x="8524875" y="3875405"/>
                <a:ext cx="1778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70" name="墨迹 69"/>
              <p14:cNvContentPartPr/>
              <p14:nvPr/>
            </p14:nvContentPartPr>
            <p14:xfrm>
              <a:off x="8497569" y="3875405"/>
              <a:ext cx="142875" cy="3213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392"/>
            </p:blipFill>
            <p:spPr>
              <a:xfrm>
                <a:off x="8497569" y="3875405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71" name="墨迹 70"/>
              <p14:cNvContentPartPr/>
              <p14:nvPr/>
            </p14:nvContentPartPr>
            <p14:xfrm>
              <a:off x="8444230" y="4027170"/>
              <a:ext cx="267970" cy="1606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394"/>
            </p:blipFill>
            <p:spPr>
              <a:xfrm>
                <a:off x="8444230" y="4027170"/>
                <a:ext cx="2679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72" name="墨迹 71"/>
              <p14:cNvContentPartPr/>
              <p14:nvPr/>
            </p14:nvContentPartPr>
            <p14:xfrm>
              <a:off x="8765540" y="3919855"/>
              <a:ext cx="80645" cy="26797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96"/>
            </p:blipFill>
            <p:spPr>
              <a:xfrm>
                <a:off x="8765540" y="391985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73" name="墨迹 72"/>
              <p14:cNvContentPartPr/>
              <p14:nvPr/>
            </p14:nvContentPartPr>
            <p14:xfrm>
              <a:off x="8855075" y="3893185"/>
              <a:ext cx="241300" cy="285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98"/>
            </p:blipFill>
            <p:spPr>
              <a:xfrm>
                <a:off x="8855075" y="3893185"/>
                <a:ext cx="241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74" name="墨迹 73"/>
              <p14:cNvContentPartPr/>
              <p14:nvPr/>
            </p14:nvContentPartPr>
            <p14:xfrm>
              <a:off x="9265919" y="4116070"/>
              <a:ext cx="62230" cy="1778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400"/>
            </p:blipFill>
            <p:spPr>
              <a:xfrm>
                <a:off x="9265919" y="4116070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75" name="墨迹 74"/>
              <p14:cNvContentPartPr/>
              <p14:nvPr/>
            </p14:nvContentPartPr>
            <p14:xfrm>
              <a:off x="4184650" y="2178685"/>
              <a:ext cx="8890" cy="2667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402"/>
            </p:blipFill>
            <p:spPr>
              <a:xfrm>
                <a:off x="4184650" y="217868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76" name="墨迹 75"/>
              <p14:cNvContentPartPr/>
              <p14:nvPr/>
            </p14:nvContentPartPr>
            <p14:xfrm>
              <a:off x="7765415" y="2526665"/>
              <a:ext cx="80645" cy="2501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04"/>
            </p:blipFill>
            <p:spPr>
              <a:xfrm>
                <a:off x="7765415" y="2526665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77" name="墨迹 76"/>
              <p14:cNvContentPartPr/>
              <p14:nvPr/>
            </p14:nvContentPartPr>
            <p14:xfrm>
              <a:off x="7720965" y="2660650"/>
              <a:ext cx="160655" cy="23241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06"/>
            </p:blipFill>
            <p:spPr>
              <a:xfrm>
                <a:off x="7720965" y="2660650"/>
                <a:ext cx="1606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78" name="墨迹 77"/>
              <p14:cNvContentPartPr/>
              <p14:nvPr/>
            </p14:nvContentPartPr>
            <p14:xfrm>
              <a:off x="7417435" y="2553335"/>
              <a:ext cx="26670" cy="21463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08"/>
            </p:blipFill>
            <p:spPr>
              <a:xfrm>
                <a:off x="7417435" y="2553335"/>
                <a:ext cx="266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79" name="墨迹 78"/>
              <p14:cNvContentPartPr/>
              <p14:nvPr/>
            </p14:nvContentPartPr>
            <p14:xfrm>
              <a:off x="7461885" y="2535554"/>
              <a:ext cx="80645" cy="2501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10"/>
            </p:blipFill>
            <p:spPr>
              <a:xfrm>
                <a:off x="7461885" y="253555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80" name="墨迹 79"/>
              <p14:cNvContentPartPr/>
              <p14:nvPr/>
            </p14:nvContentPartPr>
            <p14:xfrm>
              <a:off x="7363460" y="2598419"/>
              <a:ext cx="170180" cy="2667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12"/>
            </p:blipFill>
            <p:spPr>
              <a:xfrm>
                <a:off x="7363460" y="2598419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81" name="墨迹 80"/>
              <p14:cNvContentPartPr/>
              <p14:nvPr/>
            </p14:nvContentPartPr>
            <p14:xfrm>
              <a:off x="7354569" y="2660650"/>
              <a:ext cx="241300" cy="1778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414"/>
            </p:blipFill>
            <p:spPr>
              <a:xfrm>
                <a:off x="7354569" y="266065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82" name="墨迹 81"/>
              <p14:cNvContentPartPr/>
              <p14:nvPr/>
            </p14:nvContentPartPr>
            <p14:xfrm>
              <a:off x="7390765" y="2964180"/>
              <a:ext cx="88900" cy="17907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416"/>
            </p:blipFill>
            <p:spPr>
              <a:xfrm>
                <a:off x="7390765" y="2964180"/>
                <a:ext cx="8890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83" name="墨迹 82"/>
              <p14:cNvContentPartPr/>
              <p14:nvPr/>
            </p14:nvContentPartPr>
            <p14:xfrm>
              <a:off x="7435215" y="2919730"/>
              <a:ext cx="80010" cy="1778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418"/>
            </p:blipFill>
            <p:spPr>
              <a:xfrm>
                <a:off x="7435215" y="2919730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84" name="墨迹 83"/>
              <p14:cNvContentPartPr/>
              <p14:nvPr/>
            </p14:nvContentPartPr>
            <p14:xfrm>
              <a:off x="7435215" y="3000375"/>
              <a:ext cx="80010" cy="88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420"/>
            </p:blipFill>
            <p:spPr>
              <a:xfrm>
                <a:off x="7435215" y="300037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85" name="墨迹 84"/>
              <p14:cNvContentPartPr/>
              <p14:nvPr/>
            </p14:nvContentPartPr>
            <p14:xfrm>
              <a:off x="7560310" y="3000375"/>
              <a:ext cx="53340" cy="889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422"/>
            </p:blipFill>
            <p:spPr>
              <a:xfrm>
                <a:off x="7560310" y="3000375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86" name="墨迹 85"/>
              <p14:cNvContentPartPr/>
              <p14:nvPr/>
            </p14:nvContentPartPr>
            <p14:xfrm>
              <a:off x="7542530" y="3035935"/>
              <a:ext cx="80010" cy="1778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424"/>
            </p:blipFill>
            <p:spPr>
              <a:xfrm>
                <a:off x="7542530" y="303593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87" name="墨迹 86"/>
              <p14:cNvContentPartPr/>
              <p14:nvPr/>
            </p14:nvContentPartPr>
            <p14:xfrm>
              <a:off x="7595870" y="2928619"/>
              <a:ext cx="125095" cy="19621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426"/>
            </p:blipFill>
            <p:spPr>
              <a:xfrm>
                <a:off x="7595870" y="2928619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88" name="墨迹 87"/>
              <p14:cNvContentPartPr/>
              <p14:nvPr/>
            </p14:nvContentPartPr>
            <p14:xfrm>
              <a:off x="7756525" y="2937510"/>
              <a:ext cx="107315" cy="20574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428"/>
            </p:blipFill>
            <p:spPr>
              <a:xfrm>
                <a:off x="7756525" y="2937510"/>
                <a:ext cx="1073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89" name="墨迹 88"/>
              <p14:cNvContentPartPr/>
              <p14:nvPr/>
            </p14:nvContentPartPr>
            <p14:xfrm>
              <a:off x="7292340" y="2847975"/>
              <a:ext cx="830580" cy="41973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430"/>
            </p:blipFill>
            <p:spPr>
              <a:xfrm>
                <a:off x="7292340" y="2847975"/>
                <a:ext cx="83058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90" name="墨迹 89"/>
              <p14:cNvContentPartPr/>
              <p14:nvPr/>
            </p14:nvContentPartPr>
            <p14:xfrm>
              <a:off x="7837170" y="3035935"/>
              <a:ext cx="259080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432"/>
            </p:blipFill>
            <p:spPr>
              <a:xfrm>
                <a:off x="7837170" y="3035935"/>
                <a:ext cx="2590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91" name="墨迹 90"/>
              <p14:cNvContentPartPr/>
              <p14:nvPr/>
            </p14:nvContentPartPr>
            <p14:xfrm>
              <a:off x="8149590" y="4857750"/>
              <a:ext cx="187325" cy="21399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434"/>
            </p:blipFill>
            <p:spPr>
              <a:xfrm>
                <a:off x="8149590" y="4857750"/>
                <a:ext cx="1873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92" name="墨迹 91"/>
              <p14:cNvContentPartPr/>
              <p14:nvPr/>
            </p14:nvContentPartPr>
            <p14:xfrm>
              <a:off x="7854950" y="4946650"/>
              <a:ext cx="196215" cy="355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436"/>
            </p:blipFill>
            <p:spPr>
              <a:xfrm>
                <a:off x="7854950" y="4946650"/>
                <a:ext cx="1962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93" name="墨迹 92"/>
              <p14:cNvContentPartPr/>
              <p14:nvPr/>
            </p14:nvContentPartPr>
            <p14:xfrm>
              <a:off x="8042275" y="4893310"/>
              <a:ext cx="116205" cy="12509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438"/>
            </p:blipFill>
            <p:spPr>
              <a:xfrm>
                <a:off x="8042275" y="4893310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94" name="墨迹 93"/>
              <p14:cNvContentPartPr/>
              <p14:nvPr/>
            </p14:nvContentPartPr>
            <p14:xfrm>
              <a:off x="8426450" y="4982210"/>
              <a:ext cx="231775" cy="1841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440"/>
            </p:blipFill>
            <p:spPr>
              <a:xfrm>
                <a:off x="8426450" y="4982210"/>
                <a:ext cx="2317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95" name="墨迹 94"/>
              <p14:cNvContentPartPr/>
              <p14:nvPr/>
            </p14:nvContentPartPr>
            <p14:xfrm>
              <a:off x="8604885" y="4919980"/>
              <a:ext cx="205740" cy="142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442"/>
            </p:blipFill>
            <p:spPr>
              <a:xfrm>
                <a:off x="8604885" y="4919980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96" name="墨迹 95"/>
              <p14:cNvContentPartPr/>
              <p14:nvPr/>
            </p14:nvContentPartPr>
            <p14:xfrm>
              <a:off x="8462010" y="4732655"/>
              <a:ext cx="19621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444"/>
            </p:blipFill>
            <p:spPr>
              <a:xfrm>
                <a:off x="8462010" y="4732655"/>
                <a:ext cx="19621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97" name="墨迹 96"/>
              <p14:cNvContentPartPr/>
              <p14:nvPr/>
            </p14:nvContentPartPr>
            <p14:xfrm>
              <a:off x="8962390" y="4866640"/>
              <a:ext cx="249555" cy="24066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446"/>
            </p:blipFill>
            <p:spPr>
              <a:xfrm>
                <a:off x="8962390" y="4866640"/>
                <a:ext cx="2495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98" name="墨迹 97"/>
              <p14:cNvContentPartPr/>
              <p14:nvPr/>
            </p14:nvContentPartPr>
            <p14:xfrm>
              <a:off x="9185275" y="4973320"/>
              <a:ext cx="259080" cy="2730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448"/>
            </p:blipFill>
            <p:spPr>
              <a:xfrm>
                <a:off x="9185275" y="4973320"/>
                <a:ext cx="2590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99" name="墨迹 98"/>
              <p14:cNvContentPartPr/>
              <p14:nvPr/>
            </p14:nvContentPartPr>
            <p14:xfrm>
              <a:off x="9372600" y="4911090"/>
              <a:ext cx="205740" cy="142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450"/>
            </p:blipFill>
            <p:spPr>
              <a:xfrm>
                <a:off x="9372600" y="4911090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100" name="墨迹 99"/>
              <p14:cNvContentPartPr/>
              <p14:nvPr/>
            </p14:nvContentPartPr>
            <p14:xfrm>
              <a:off x="9292590" y="4625340"/>
              <a:ext cx="160655" cy="25908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452"/>
            </p:blipFill>
            <p:spPr>
              <a:xfrm>
                <a:off x="9292590" y="462534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101" name="墨迹 100"/>
              <p14:cNvContentPartPr/>
              <p14:nvPr/>
            </p14:nvContentPartPr>
            <p14:xfrm>
              <a:off x="9631679" y="4982210"/>
              <a:ext cx="250190" cy="21463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54"/>
            </p:blipFill>
            <p:spPr>
              <a:xfrm>
                <a:off x="9631679" y="4982210"/>
                <a:ext cx="2501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102" name="墨迹 101"/>
              <p14:cNvContentPartPr/>
              <p14:nvPr/>
            </p14:nvContentPartPr>
            <p14:xfrm>
              <a:off x="9872979" y="5080635"/>
              <a:ext cx="250190" cy="717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456"/>
            </p:blipFill>
            <p:spPr>
              <a:xfrm>
                <a:off x="9872979" y="5080635"/>
                <a:ext cx="2501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103" name="墨迹 102"/>
              <p14:cNvContentPartPr/>
              <p14:nvPr/>
            </p14:nvContentPartPr>
            <p14:xfrm>
              <a:off x="10033635" y="5053965"/>
              <a:ext cx="196215" cy="187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458"/>
            </p:blipFill>
            <p:spPr>
              <a:xfrm>
                <a:off x="10033635" y="505396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104" name="墨迹 103"/>
              <p14:cNvContentPartPr/>
              <p14:nvPr/>
            </p14:nvContentPartPr>
            <p14:xfrm>
              <a:off x="10086975" y="4848225"/>
              <a:ext cx="170180" cy="17018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460"/>
            </p:blipFill>
            <p:spPr>
              <a:xfrm>
                <a:off x="10086975" y="4848225"/>
                <a:ext cx="17018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105" name="墨迹 104"/>
              <p14:cNvContentPartPr/>
              <p14:nvPr/>
            </p14:nvContentPartPr>
            <p14:xfrm>
              <a:off x="10248265" y="5214619"/>
              <a:ext cx="240665" cy="19621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462"/>
            </p:blipFill>
            <p:spPr>
              <a:xfrm>
                <a:off x="10248265" y="5214619"/>
                <a:ext cx="240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106" name="墨迹 105"/>
              <p14:cNvContentPartPr/>
              <p14:nvPr/>
            </p14:nvContentPartPr>
            <p14:xfrm>
              <a:off x="9578340" y="5250180"/>
              <a:ext cx="732155" cy="46482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464"/>
            </p:blipFill>
            <p:spPr>
              <a:xfrm>
                <a:off x="9578340" y="5250180"/>
                <a:ext cx="73215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107" name="墨迹 106"/>
              <p14:cNvContentPartPr/>
              <p14:nvPr/>
            </p14:nvContentPartPr>
            <p14:xfrm>
              <a:off x="9667875" y="5232400"/>
              <a:ext cx="106680" cy="12509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466"/>
            </p:blipFill>
            <p:spPr>
              <a:xfrm>
                <a:off x="9667875" y="5232400"/>
                <a:ext cx="1066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108" name="墨迹 107"/>
              <p14:cNvContentPartPr/>
              <p14:nvPr/>
            </p14:nvContentPartPr>
            <p14:xfrm>
              <a:off x="9426575" y="5482590"/>
              <a:ext cx="213995" cy="26797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68"/>
            </p:blipFill>
            <p:spPr>
              <a:xfrm>
                <a:off x="9426575" y="5482590"/>
                <a:ext cx="2139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109" name="墨迹 108"/>
              <p14:cNvContentPartPr/>
              <p14:nvPr/>
            </p14:nvContentPartPr>
            <p14:xfrm>
              <a:off x="7667625" y="4589780"/>
              <a:ext cx="205105" cy="901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470"/>
            </p:blipFill>
            <p:spPr>
              <a:xfrm>
                <a:off x="7667625" y="4589780"/>
                <a:ext cx="205105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110" name="墨迹 109"/>
              <p14:cNvContentPartPr/>
              <p14:nvPr/>
            </p14:nvContentPartPr>
            <p14:xfrm>
              <a:off x="7837170" y="4473575"/>
              <a:ext cx="2535555" cy="25908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472"/>
            </p:blipFill>
            <p:spPr>
              <a:xfrm>
                <a:off x="7837170" y="4473575"/>
                <a:ext cx="25355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111" name="墨迹 110"/>
              <p14:cNvContentPartPr/>
              <p14:nvPr/>
            </p14:nvContentPartPr>
            <p14:xfrm>
              <a:off x="7694294" y="5438140"/>
              <a:ext cx="2705735" cy="6070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474"/>
            </p:blipFill>
            <p:spPr>
              <a:xfrm>
                <a:off x="7694294" y="5438140"/>
                <a:ext cx="2705735" cy="60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112" name="墨迹 111"/>
              <p14:cNvContentPartPr/>
              <p14:nvPr/>
            </p14:nvContentPartPr>
            <p14:xfrm>
              <a:off x="10372725" y="4714875"/>
              <a:ext cx="232410" cy="12674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476"/>
            </p:blipFill>
            <p:spPr>
              <a:xfrm>
                <a:off x="10372725" y="4714875"/>
                <a:ext cx="232410" cy="1267460"/>
              </a:xfrm>
              <a:prstGeom prst="rect"/>
            </p:spPr>
          </p:pic>
        </mc:Fallback>
      </mc:AlternateContent>
      <p:sp>
        <p:nvSpPr>
          <p:cNvPr id="113" name="灯片编号占位符 1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114" name="页脚占位符 11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13" name="墨迹 312"/>
              <p14:cNvContentPartPr/>
              <p14:nvPr/>
            </p14:nvContentPartPr>
            <p14:xfrm>
              <a:off x="4247515" y="4643119"/>
              <a:ext cx="365760" cy="39306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"/>
            </p:blipFill>
            <p:spPr>
              <a:xfrm>
                <a:off x="4247515" y="4643119"/>
                <a:ext cx="3657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14" name="墨迹 313"/>
              <p14:cNvContentPartPr/>
              <p14:nvPr/>
            </p14:nvContentPartPr>
            <p14:xfrm>
              <a:off x="4648835" y="4732655"/>
              <a:ext cx="232410" cy="5334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4"/>
            </p:blipFill>
            <p:spPr>
              <a:xfrm>
                <a:off x="4648835" y="4732655"/>
                <a:ext cx="2324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15" name="墨迹 314"/>
              <p14:cNvContentPartPr/>
              <p14:nvPr/>
            </p14:nvContentPartPr>
            <p14:xfrm>
              <a:off x="4845685" y="4678680"/>
              <a:ext cx="205105" cy="1968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"/>
            </p:blipFill>
            <p:spPr>
              <a:xfrm>
                <a:off x="4845685" y="467868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16" name="墨迹 315"/>
              <p14:cNvContentPartPr/>
              <p14:nvPr/>
            </p14:nvContentPartPr>
            <p14:xfrm>
              <a:off x="4685029" y="4438015"/>
              <a:ext cx="196215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8"/>
            </p:blipFill>
            <p:spPr>
              <a:xfrm>
                <a:off x="4685029" y="443801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17" name="墨迹 316"/>
              <p14:cNvContentPartPr/>
              <p14:nvPr/>
            </p14:nvContentPartPr>
            <p14:xfrm>
              <a:off x="4711700" y="4375150"/>
              <a:ext cx="142875" cy="539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10"/>
            </p:blipFill>
            <p:spPr>
              <a:xfrm>
                <a:off x="4711700" y="4375150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18" name="墨迹 317"/>
              <p14:cNvContentPartPr/>
              <p14:nvPr/>
            </p14:nvContentPartPr>
            <p14:xfrm>
              <a:off x="4720590" y="4455794"/>
              <a:ext cx="169545" cy="2667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12"/>
            </p:blipFill>
            <p:spPr>
              <a:xfrm>
                <a:off x="4720590" y="4455794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19" name="墨迹 318"/>
              <p14:cNvContentPartPr/>
              <p14:nvPr/>
            </p14:nvContentPartPr>
            <p14:xfrm>
              <a:off x="5122545" y="4562475"/>
              <a:ext cx="365760" cy="41084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14"/>
            </p:blipFill>
            <p:spPr>
              <a:xfrm>
                <a:off x="5122545" y="4562475"/>
                <a:ext cx="36576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20" name="墨迹 319"/>
              <p14:cNvContentPartPr/>
              <p14:nvPr/>
            </p14:nvContentPartPr>
            <p14:xfrm>
              <a:off x="5577840" y="4705350"/>
              <a:ext cx="294640" cy="3619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6"/>
            </p:blipFill>
            <p:spPr>
              <a:xfrm>
                <a:off x="5577840" y="4705350"/>
                <a:ext cx="29464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21" name="墨迹 320"/>
              <p14:cNvContentPartPr/>
              <p14:nvPr/>
            </p14:nvContentPartPr>
            <p14:xfrm>
              <a:off x="5836920" y="4625340"/>
              <a:ext cx="133985" cy="17843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8"/>
            </p:blipFill>
            <p:spPr>
              <a:xfrm>
                <a:off x="5836920" y="462534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22" name="墨迹 321"/>
              <p14:cNvContentPartPr/>
              <p14:nvPr/>
            </p14:nvContentPartPr>
            <p14:xfrm>
              <a:off x="5657850" y="4464685"/>
              <a:ext cx="107315" cy="1606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0"/>
            </p:blipFill>
            <p:spPr>
              <a:xfrm>
                <a:off x="5657850" y="446468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3" name="墨迹 322"/>
              <p14:cNvContentPartPr/>
              <p14:nvPr/>
            </p14:nvContentPartPr>
            <p14:xfrm>
              <a:off x="6006465" y="4562475"/>
              <a:ext cx="276860" cy="3397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2"/>
            </p:blipFill>
            <p:spPr>
              <a:xfrm>
                <a:off x="6006465" y="4562475"/>
                <a:ext cx="27686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24" name="墨迹 323"/>
              <p14:cNvContentPartPr/>
              <p14:nvPr/>
            </p14:nvContentPartPr>
            <p14:xfrm>
              <a:off x="6318885" y="4705350"/>
              <a:ext cx="214630" cy="952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4"/>
            </p:blipFill>
            <p:spPr>
              <a:xfrm>
                <a:off x="6318885" y="4705350"/>
                <a:ext cx="2146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25" name="墨迹 324"/>
              <p14:cNvContentPartPr/>
              <p14:nvPr/>
            </p14:nvContentPartPr>
            <p14:xfrm>
              <a:off x="6470650" y="4625340"/>
              <a:ext cx="187325" cy="19621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6"/>
            </p:blipFill>
            <p:spPr>
              <a:xfrm>
                <a:off x="6470650" y="462534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26" name="墨迹 325"/>
              <p14:cNvContentPartPr/>
              <p14:nvPr/>
            </p14:nvContentPartPr>
            <p14:xfrm>
              <a:off x="6631305" y="4580890"/>
              <a:ext cx="330835" cy="32131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8"/>
            </p:blipFill>
            <p:spPr>
              <a:xfrm>
                <a:off x="6631305" y="4580890"/>
                <a:ext cx="3308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7" name="墨迹 326"/>
              <p14:cNvContentPartPr/>
              <p14:nvPr/>
            </p14:nvContentPartPr>
            <p14:xfrm>
              <a:off x="6345555" y="4304029"/>
              <a:ext cx="232410" cy="24066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0"/>
            </p:blipFill>
            <p:spPr>
              <a:xfrm>
                <a:off x="6345555" y="4304029"/>
                <a:ext cx="23241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8" name="墨迹 327"/>
              <p14:cNvContentPartPr/>
              <p14:nvPr/>
            </p14:nvContentPartPr>
            <p14:xfrm>
              <a:off x="4274185" y="5321935"/>
              <a:ext cx="285750" cy="2768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2"/>
            </p:blipFill>
            <p:spPr>
              <a:xfrm>
                <a:off x="4274185" y="5321935"/>
                <a:ext cx="2857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29" name="墨迹 328"/>
              <p14:cNvContentPartPr/>
              <p14:nvPr/>
            </p14:nvContentPartPr>
            <p14:xfrm>
              <a:off x="4595495" y="5455919"/>
              <a:ext cx="544830" cy="2667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34"/>
            </p:blipFill>
            <p:spPr>
              <a:xfrm>
                <a:off x="4595495" y="5455919"/>
                <a:ext cx="5448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30" name="墨迹 329"/>
              <p14:cNvContentPartPr/>
              <p14:nvPr/>
            </p14:nvContentPartPr>
            <p14:xfrm>
              <a:off x="5059680" y="5339715"/>
              <a:ext cx="196850" cy="2413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36"/>
            </p:blipFill>
            <p:spPr>
              <a:xfrm>
                <a:off x="5059680" y="533971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1" name="墨迹 330"/>
              <p14:cNvContentPartPr/>
              <p14:nvPr/>
            </p14:nvContentPartPr>
            <p14:xfrm>
              <a:off x="4782820" y="5170170"/>
              <a:ext cx="170180" cy="21399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38"/>
            </p:blipFill>
            <p:spPr>
              <a:xfrm>
                <a:off x="4782820" y="5170170"/>
                <a:ext cx="1701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32" name="墨迹 331"/>
              <p14:cNvContentPartPr/>
              <p14:nvPr/>
            </p14:nvContentPartPr>
            <p14:xfrm>
              <a:off x="4819015" y="5133975"/>
              <a:ext cx="124460" cy="3619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40"/>
            </p:blipFill>
            <p:spPr>
              <a:xfrm>
                <a:off x="4819015" y="5133975"/>
                <a:ext cx="12446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33" name="墨迹 332"/>
              <p14:cNvContentPartPr/>
              <p14:nvPr/>
            </p14:nvContentPartPr>
            <p14:xfrm>
              <a:off x="4836795" y="5241290"/>
              <a:ext cx="178435" cy="889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42"/>
            </p:blipFill>
            <p:spPr>
              <a:xfrm>
                <a:off x="4836795" y="524129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4" name="墨迹 333"/>
              <p14:cNvContentPartPr/>
              <p14:nvPr/>
            </p14:nvContentPartPr>
            <p14:xfrm>
              <a:off x="5292090" y="5313045"/>
              <a:ext cx="321310" cy="2768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44"/>
            </p:blipFill>
            <p:spPr>
              <a:xfrm>
                <a:off x="5292090" y="5313045"/>
                <a:ext cx="3213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5" name="墨迹 334"/>
              <p14:cNvContentPartPr/>
              <p14:nvPr/>
            </p14:nvContentPartPr>
            <p14:xfrm>
              <a:off x="4265294" y="5741670"/>
              <a:ext cx="231775" cy="26797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46"/>
            </p:blipFill>
            <p:spPr>
              <a:xfrm>
                <a:off x="4265294" y="5741670"/>
                <a:ext cx="2317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6" name="墨迹 335"/>
              <p14:cNvContentPartPr/>
              <p14:nvPr/>
            </p14:nvContentPartPr>
            <p14:xfrm>
              <a:off x="4497070" y="5803900"/>
              <a:ext cx="643255" cy="444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48"/>
            </p:blipFill>
            <p:spPr>
              <a:xfrm>
                <a:off x="4497070" y="5803900"/>
                <a:ext cx="6432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7" name="墨迹 336"/>
              <p14:cNvContentPartPr/>
              <p14:nvPr/>
            </p14:nvContentPartPr>
            <p14:xfrm>
              <a:off x="5068570" y="5750560"/>
              <a:ext cx="214630" cy="17843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50"/>
            </p:blipFill>
            <p:spPr>
              <a:xfrm>
                <a:off x="5068570" y="5750560"/>
                <a:ext cx="2146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8" name="墨迹 337"/>
              <p14:cNvContentPartPr/>
              <p14:nvPr/>
            </p14:nvContentPartPr>
            <p14:xfrm>
              <a:off x="4729480" y="5643245"/>
              <a:ext cx="223520" cy="21463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52"/>
            </p:blipFill>
            <p:spPr>
              <a:xfrm>
                <a:off x="4729480" y="5643245"/>
                <a:ext cx="22352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9" name="墨迹 338"/>
              <p14:cNvContentPartPr/>
              <p14:nvPr/>
            </p14:nvContentPartPr>
            <p14:xfrm>
              <a:off x="5345430" y="5723890"/>
              <a:ext cx="285750" cy="20510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4"/>
            </p:blipFill>
            <p:spPr>
              <a:xfrm>
                <a:off x="5345430" y="5723890"/>
                <a:ext cx="2857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0" name="墨迹 339"/>
              <p14:cNvContentPartPr/>
              <p14:nvPr/>
            </p14:nvContentPartPr>
            <p14:xfrm>
              <a:off x="4166869" y="6000750"/>
              <a:ext cx="285750" cy="35687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6"/>
            </p:blipFill>
            <p:spPr>
              <a:xfrm>
                <a:off x="4166869" y="6000750"/>
                <a:ext cx="28575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1" name="墨迹 340"/>
              <p14:cNvContentPartPr/>
              <p14:nvPr/>
            </p14:nvContentPartPr>
            <p14:xfrm>
              <a:off x="4514850" y="6116320"/>
              <a:ext cx="464820" cy="2730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8"/>
            </p:blipFill>
            <p:spPr>
              <a:xfrm>
                <a:off x="4514850" y="6116320"/>
                <a:ext cx="46482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2" name="墨迹 341"/>
              <p14:cNvContentPartPr/>
              <p14:nvPr/>
            </p14:nvContentPartPr>
            <p14:xfrm>
              <a:off x="4916804" y="6054090"/>
              <a:ext cx="205740" cy="16954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0"/>
            </p:blipFill>
            <p:spPr>
              <a:xfrm>
                <a:off x="4916804" y="6054090"/>
                <a:ext cx="2057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3" name="墨迹 342"/>
              <p14:cNvContentPartPr/>
              <p14:nvPr/>
            </p14:nvContentPartPr>
            <p14:xfrm>
              <a:off x="4667250" y="5884544"/>
              <a:ext cx="97790" cy="18732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2"/>
            </p:blipFill>
            <p:spPr>
              <a:xfrm>
                <a:off x="4667250" y="5884544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4" name="墨迹 343"/>
              <p14:cNvContentPartPr/>
              <p14:nvPr/>
            </p14:nvContentPartPr>
            <p14:xfrm>
              <a:off x="5149215" y="6009640"/>
              <a:ext cx="401955" cy="32131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"/>
            </p:blipFill>
            <p:spPr>
              <a:xfrm>
                <a:off x="5149215" y="6009640"/>
                <a:ext cx="4019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5" name="墨迹 344"/>
              <p14:cNvContentPartPr/>
              <p14:nvPr/>
            </p14:nvContentPartPr>
            <p14:xfrm>
              <a:off x="3354069" y="6098540"/>
              <a:ext cx="723265" cy="2667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"/>
            </p:blipFill>
            <p:spPr>
              <a:xfrm>
                <a:off x="3354069" y="6098540"/>
                <a:ext cx="7232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6" name="墨迹 345"/>
              <p14:cNvContentPartPr/>
              <p14:nvPr/>
            </p14:nvContentPartPr>
            <p14:xfrm>
              <a:off x="3399155" y="5741670"/>
              <a:ext cx="696595" cy="7112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8"/>
            </p:blipFill>
            <p:spPr>
              <a:xfrm>
                <a:off x="3399155" y="5741670"/>
                <a:ext cx="69659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7" name="墨迹 346"/>
              <p14:cNvContentPartPr/>
              <p14:nvPr/>
            </p14:nvContentPartPr>
            <p14:xfrm>
              <a:off x="3434715" y="5366385"/>
              <a:ext cx="580390" cy="6286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70"/>
            </p:blipFill>
            <p:spPr>
              <a:xfrm>
                <a:off x="3434715" y="5366385"/>
                <a:ext cx="58039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48" name="墨迹 347"/>
              <p14:cNvContentPartPr/>
              <p14:nvPr/>
            </p14:nvContentPartPr>
            <p14:xfrm>
              <a:off x="3613150" y="4803775"/>
              <a:ext cx="527050" cy="3556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72"/>
            </p:blipFill>
            <p:spPr>
              <a:xfrm>
                <a:off x="3613150" y="4803775"/>
                <a:ext cx="5270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49" name="墨迹 348"/>
              <p14:cNvContentPartPr/>
              <p14:nvPr/>
            </p14:nvContentPartPr>
            <p14:xfrm>
              <a:off x="6193790" y="5161280"/>
              <a:ext cx="17780" cy="3657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74"/>
            </p:blipFill>
            <p:spPr>
              <a:xfrm>
                <a:off x="6193790" y="5161280"/>
                <a:ext cx="177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50" name="墨迹 349"/>
              <p14:cNvContentPartPr/>
              <p14:nvPr/>
            </p14:nvContentPartPr>
            <p14:xfrm>
              <a:off x="6122670" y="5232400"/>
              <a:ext cx="53340" cy="444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76"/>
            </p:blipFill>
            <p:spPr>
              <a:xfrm>
                <a:off x="6122670" y="5232400"/>
                <a:ext cx="533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51" name="墨迹 350"/>
              <p14:cNvContentPartPr/>
              <p14:nvPr/>
            </p14:nvContentPartPr>
            <p14:xfrm>
              <a:off x="6068695" y="5348605"/>
              <a:ext cx="80645" cy="889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78"/>
            </p:blipFill>
            <p:spPr>
              <a:xfrm>
                <a:off x="6068695" y="534860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352" name="墨迹 351"/>
              <p14:cNvContentPartPr/>
              <p14:nvPr/>
            </p14:nvContentPartPr>
            <p14:xfrm>
              <a:off x="6104890" y="5366385"/>
              <a:ext cx="151765" cy="8064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80"/>
            </p:blipFill>
            <p:spPr>
              <a:xfrm>
                <a:off x="6104890" y="5366385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353" name="墨迹 352"/>
              <p14:cNvContentPartPr/>
              <p14:nvPr/>
            </p14:nvContentPartPr>
            <p14:xfrm>
              <a:off x="6327775" y="5161280"/>
              <a:ext cx="53975" cy="36576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82"/>
            </p:blipFill>
            <p:spPr>
              <a:xfrm>
                <a:off x="6327775" y="5161280"/>
                <a:ext cx="5397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354" name="墨迹 353"/>
              <p14:cNvContentPartPr/>
              <p14:nvPr/>
            </p14:nvContentPartPr>
            <p14:xfrm>
              <a:off x="6336665" y="5241290"/>
              <a:ext cx="160655" cy="17843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84"/>
            </p:blipFill>
            <p:spPr>
              <a:xfrm>
                <a:off x="6336665" y="524129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355" name="墨迹 354"/>
              <p14:cNvContentPartPr/>
              <p14:nvPr/>
            </p14:nvContentPartPr>
            <p14:xfrm>
              <a:off x="6506210" y="5143500"/>
              <a:ext cx="125095" cy="38354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86"/>
            </p:blipFill>
            <p:spPr>
              <a:xfrm>
                <a:off x="6506210" y="5143500"/>
                <a:ext cx="12509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356" name="墨迹 355"/>
              <p14:cNvContentPartPr/>
              <p14:nvPr/>
            </p14:nvContentPartPr>
            <p14:xfrm>
              <a:off x="6649085" y="5241290"/>
              <a:ext cx="161290" cy="539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88"/>
            </p:blipFill>
            <p:spPr>
              <a:xfrm>
                <a:off x="6649085" y="5241290"/>
                <a:ext cx="1612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357" name="墨迹 356"/>
              <p14:cNvContentPartPr/>
              <p14:nvPr/>
            </p14:nvContentPartPr>
            <p14:xfrm>
              <a:off x="6649085" y="5170170"/>
              <a:ext cx="170180" cy="32131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90"/>
            </p:blipFill>
            <p:spPr>
              <a:xfrm>
                <a:off x="6649085" y="5170170"/>
                <a:ext cx="1701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358" name="墨迹 357"/>
              <p14:cNvContentPartPr/>
              <p14:nvPr/>
            </p14:nvContentPartPr>
            <p14:xfrm>
              <a:off x="6863715" y="5098415"/>
              <a:ext cx="133985" cy="16954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92"/>
            </p:blipFill>
            <p:spPr>
              <a:xfrm>
                <a:off x="6863715" y="509841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359" name="墨迹 358"/>
              <p14:cNvContentPartPr/>
              <p14:nvPr/>
            </p14:nvContentPartPr>
            <p14:xfrm>
              <a:off x="6943725" y="5196840"/>
              <a:ext cx="27305" cy="6223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94"/>
            </p:blipFill>
            <p:spPr>
              <a:xfrm>
                <a:off x="6943725" y="5196840"/>
                <a:ext cx="273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360" name="墨迹 359"/>
              <p14:cNvContentPartPr/>
              <p14:nvPr/>
            </p14:nvContentPartPr>
            <p14:xfrm>
              <a:off x="6863715" y="5098415"/>
              <a:ext cx="285750" cy="41973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96"/>
            </p:blipFill>
            <p:spPr>
              <a:xfrm>
                <a:off x="6863715" y="5098415"/>
                <a:ext cx="28575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361" name="墨迹 360"/>
              <p14:cNvContentPartPr/>
              <p14:nvPr/>
            </p14:nvContentPartPr>
            <p14:xfrm>
              <a:off x="6193790" y="5634355"/>
              <a:ext cx="196850" cy="9842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98"/>
            </p:blipFill>
            <p:spPr>
              <a:xfrm>
                <a:off x="6193790" y="5634355"/>
                <a:ext cx="196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362" name="墨迹 361"/>
              <p14:cNvContentPartPr/>
              <p14:nvPr/>
            </p14:nvContentPartPr>
            <p14:xfrm>
              <a:off x="6283325" y="5661025"/>
              <a:ext cx="53340" cy="22352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100"/>
            </p:blipFill>
            <p:spPr>
              <a:xfrm>
                <a:off x="6283325" y="5661025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363" name="墨迹 362"/>
              <p14:cNvContentPartPr/>
              <p14:nvPr/>
            </p14:nvContentPartPr>
            <p14:xfrm>
              <a:off x="6292215" y="5732779"/>
              <a:ext cx="89535" cy="3556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102"/>
            </p:blipFill>
            <p:spPr>
              <a:xfrm>
                <a:off x="6292215" y="5732779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364" name="墨迹 363"/>
              <p14:cNvContentPartPr/>
              <p14:nvPr/>
            </p14:nvContentPartPr>
            <p14:xfrm>
              <a:off x="6327775" y="5786120"/>
              <a:ext cx="53975" cy="1778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104"/>
            </p:blipFill>
            <p:spPr>
              <a:xfrm>
                <a:off x="6327775" y="5786120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365" name="墨迹 364"/>
              <p14:cNvContentPartPr/>
              <p14:nvPr/>
            </p14:nvContentPartPr>
            <p14:xfrm>
              <a:off x="6184900" y="5866765"/>
              <a:ext cx="26670" cy="10668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106"/>
            </p:blipFill>
            <p:spPr>
              <a:xfrm>
                <a:off x="6184900" y="5866765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366" name="墨迹 365"/>
              <p14:cNvContentPartPr/>
              <p14:nvPr/>
            </p14:nvContentPartPr>
            <p14:xfrm>
              <a:off x="6238875" y="5848350"/>
              <a:ext cx="196215" cy="12509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108"/>
            </p:blipFill>
            <p:spPr>
              <a:xfrm>
                <a:off x="6238875" y="5848350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367" name="墨迹 366"/>
              <p14:cNvContentPartPr/>
              <p14:nvPr/>
            </p14:nvContentPartPr>
            <p14:xfrm>
              <a:off x="6542405" y="5705475"/>
              <a:ext cx="80010" cy="1879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110"/>
            </p:blipFill>
            <p:spPr>
              <a:xfrm>
                <a:off x="6542405" y="5705475"/>
                <a:ext cx="8001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368" name="墨迹 367"/>
              <p14:cNvContentPartPr/>
              <p14:nvPr/>
            </p14:nvContentPartPr>
            <p14:xfrm>
              <a:off x="6577965" y="5786120"/>
              <a:ext cx="178435" cy="16954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112"/>
            </p:blipFill>
            <p:spPr>
              <a:xfrm>
                <a:off x="6577965" y="578612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369" name="墨迹 368"/>
              <p14:cNvContentPartPr/>
              <p14:nvPr/>
            </p14:nvContentPartPr>
            <p14:xfrm>
              <a:off x="6828155" y="5750560"/>
              <a:ext cx="169545" cy="19621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114"/>
            </p:blipFill>
            <p:spPr>
              <a:xfrm>
                <a:off x="6828155" y="5750560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370" name="墨迹 369"/>
              <p14:cNvContentPartPr/>
              <p14:nvPr/>
            </p14:nvContentPartPr>
            <p14:xfrm>
              <a:off x="6819265" y="5678805"/>
              <a:ext cx="115570" cy="2768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116"/>
            </p:blipFill>
            <p:spPr>
              <a:xfrm>
                <a:off x="6819265" y="5678805"/>
                <a:ext cx="1155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371" name="墨迹 370"/>
              <p14:cNvContentPartPr/>
              <p14:nvPr/>
            </p14:nvContentPartPr>
            <p14:xfrm>
              <a:off x="6800850" y="5830569"/>
              <a:ext cx="125095" cy="6286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118"/>
            </p:blipFill>
            <p:spPr>
              <a:xfrm>
                <a:off x="6800850" y="5830569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372" name="墨迹 371"/>
              <p14:cNvContentPartPr/>
              <p14:nvPr/>
            </p14:nvContentPartPr>
            <p14:xfrm>
              <a:off x="7193915" y="5803900"/>
              <a:ext cx="26670" cy="7175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120"/>
            </p:blipFill>
            <p:spPr>
              <a:xfrm>
                <a:off x="7193915" y="5803900"/>
                <a:ext cx="266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373" name="墨迹 372"/>
              <p14:cNvContentPartPr/>
              <p14:nvPr/>
            </p14:nvContentPartPr>
            <p14:xfrm>
              <a:off x="7345679" y="5643245"/>
              <a:ext cx="116205" cy="22352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122"/>
            </p:blipFill>
            <p:spPr>
              <a:xfrm>
                <a:off x="7345679" y="5643245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374" name="墨迹 373"/>
              <p14:cNvContentPartPr/>
              <p14:nvPr/>
            </p14:nvContentPartPr>
            <p14:xfrm>
              <a:off x="7372350" y="5946775"/>
              <a:ext cx="53975" cy="1778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124"/>
            </p:blipFill>
            <p:spPr>
              <a:xfrm>
                <a:off x="7372350" y="5946775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375" name="墨迹 374"/>
              <p14:cNvContentPartPr/>
              <p14:nvPr/>
            </p14:nvContentPartPr>
            <p14:xfrm>
              <a:off x="6193790" y="6170294"/>
              <a:ext cx="133985" cy="2667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126"/>
            </p:blipFill>
            <p:spPr>
              <a:xfrm>
                <a:off x="6193790" y="6170294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376" name="墨迹 375"/>
              <p14:cNvContentPartPr/>
              <p14:nvPr/>
            </p14:nvContentPartPr>
            <p14:xfrm>
              <a:off x="6202680" y="6214745"/>
              <a:ext cx="133985" cy="1778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128"/>
            </p:blipFill>
            <p:spPr>
              <a:xfrm>
                <a:off x="6202680" y="621474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377" name="墨迹 376"/>
              <p14:cNvContentPartPr/>
              <p14:nvPr/>
            </p14:nvContentPartPr>
            <p14:xfrm>
              <a:off x="6301105" y="6080760"/>
              <a:ext cx="133985" cy="18732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130"/>
            </p:blipFill>
            <p:spPr>
              <a:xfrm>
                <a:off x="6301105" y="608076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378" name="墨迹 377"/>
              <p14:cNvContentPartPr/>
              <p14:nvPr/>
            </p14:nvContentPartPr>
            <p14:xfrm>
              <a:off x="6604635" y="6098540"/>
              <a:ext cx="35560" cy="21463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132"/>
            </p:blipFill>
            <p:spPr>
              <a:xfrm>
                <a:off x="6604635" y="6098540"/>
                <a:ext cx="355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79" name="墨迹 378"/>
              <p14:cNvContentPartPr/>
              <p14:nvPr/>
            </p14:nvContentPartPr>
            <p14:xfrm>
              <a:off x="6649085" y="6071869"/>
              <a:ext cx="89535" cy="2857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134"/>
            </p:blipFill>
            <p:spPr>
              <a:xfrm>
                <a:off x="6649085" y="6071869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80" name="墨迹 379"/>
              <p14:cNvContentPartPr/>
              <p14:nvPr/>
            </p14:nvContentPartPr>
            <p14:xfrm>
              <a:off x="6845935" y="6080760"/>
              <a:ext cx="97790" cy="23241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136"/>
            </p:blipFill>
            <p:spPr>
              <a:xfrm>
                <a:off x="6845935" y="6080760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81" name="墨迹 380"/>
              <p14:cNvContentPartPr/>
              <p14:nvPr/>
            </p14:nvContentPartPr>
            <p14:xfrm>
              <a:off x="6810375" y="6161405"/>
              <a:ext cx="124460" cy="444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138"/>
            </p:blipFill>
            <p:spPr>
              <a:xfrm>
                <a:off x="6810375" y="6161405"/>
                <a:ext cx="1244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82" name="墨迹 381"/>
              <p14:cNvContentPartPr/>
              <p14:nvPr/>
            </p14:nvContentPartPr>
            <p14:xfrm>
              <a:off x="6837045" y="6259195"/>
              <a:ext cx="80010" cy="889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140"/>
            </p:blipFill>
            <p:spPr>
              <a:xfrm>
                <a:off x="6837045" y="625919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83" name="墨迹 382"/>
              <p14:cNvContentPartPr/>
              <p14:nvPr/>
            </p14:nvContentPartPr>
            <p14:xfrm>
              <a:off x="7024370" y="6045200"/>
              <a:ext cx="98425" cy="27686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142"/>
            </p:blipFill>
            <p:spPr>
              <a:xfrm>
                <a:off x="7024370" y="604520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84" name="墨迹 383"/>
              <p14:cNvContentPartPr/>
              <p14:nvPr/>
            </p14:nvContentPartPr>
            <p14:xfrm>
              <a:off x="7211694" y="6027420"/>
              <a:ext cx="107315" cy="32131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144"/>
            </p:blipFill>
            <p:spPr>
              <a:xfrm>
                <a:off x="7211694" y="602742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85" name="墨迹 384"/>
              <p14:cNvContentPartPr/>
              <p14:nvPr/>
            </p14:nvContentPartPr>
            <p14:xfrm>
              <a:off x="7185025" y="6188075"/>
              <a:ext cx="80645" cy="3556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146"/>
            </p:blipFill>
            <p:spPr>
              <a:xfrm>
                <a:off x="7185025" y="6188075"/>
                <a:ext cx="80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86" name="墨迹 385"/>
              <p14:cNvContentPartPr/>
              <p14:nvPr/>
            </p14:nvContentPartPr>
            <p14:xfrm>
              <a:off x="6890385" y="303529"/>
              <a:ext cx="26670" cy="10668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148"/>
            </p:blipFill>
            <p:spPr>
              <a:xfrm>
                <a:off x="6890385" y="303529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87" name="墨迹 386"/>
              <p14:cNvContentPartPr/>
              <p14:nvPr/>
            </p14:nvContentPartPr>
            <p14:xfrm>
              <a:off x="6934835" y="258444"/>
              <a:ext cx="80645" cy="25019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150"/>
            </p:blipFill>
            <p:spPr>
              <a:xfrm>
                <a:off x="6934835" y="25844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88" name="墨迹 387"/>
              <p14:cNvContentPartPr/>
              <p14:nvPr/>
            </p14:nvContentPartPr>
            <p14:xfrm>
              <a:off x="7077710" y="285750"/>
              <a:ext cx="133985" cy="18732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152"/>
            </p:blipFill>
            <p:spPr>
              <a:xfrm>
                <a:off x="7077710" y="28575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89" name="墨迹 388"/>
              <p14:cNvContentPartPr/>
              <p14:nvPr/>
            </p14:nvContentPartPr>
            <p14:xfrm>
              <a:off x="7345679" y="222885"/>
              <a:ext cx="80645" cy="26797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154"/>
            </p:blipFill>
            <p:spPr>
              <a:xfrm>
                <a:off x="7345679" y="22288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90" name="墨迹 389"/>
              <p14:cNvContentPartPr/>
              <p14:nvPr/>
            </p14:nvContentPartPr>
            <p14:xfrm>
              <a:off x="7470775" y="222885"/>
              <a:ext cx="125095" cy="25019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156"/>
            </p:blipFill>
            <p:spPr>
              <a:xfrm>
                <a:off x="7470775" y="22288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91" name="墨迹 390"/>
              <p14:cNvContentPartPr/>
              <p14:nvPr/>
            </p14:nvContentPartPr>
            <p14:xfrm>
              <a:off x="7506335" y="330200"/>
              <a:ext cx="18415" cy="2667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158"/>
            </p:blipFill>
            <p:spPr>
              <a:xfrm>
                <a:off x="7506335" y="330200"/>
                <a:ext cx="184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92" name="墨迹 391"/>
              <p14:cNvContentPartPr/>
              <p14:nvPr/>
            </p14:nvContentPartPr>
            <p14:xfrm>
              <a:off x="7667625" y="312419"/>
              <a:ext cx="26670" cy="36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160"/>
            </p:blipFill>
            <p:spPr>
              <a:xfrm>
                <a:off x="7667625" y="312419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93" name="墨迹 392"/>
              <p14:cNvContentPartPr/>
              <p14:nvPr/>
            </p14:nvContentPartPr>
            <p14:xfrm>
              <a:off x="7658100" y="374650"/>
              <a:ext cx="53975" cy="889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162"/>
            </p:blipFill>
            <p:spPr>
              <a:xfrm>
                <a:off x="7658100" y="37465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94" name="墨迹 393"/>
              <p14:cNvContentPartPr/>
              <p14:nvPr/>
            </p14:nvContentPartPr>
            <p14:xfrm>
              <a:off x="7962265" y="258445"/>
              <a:ext cx="169545" cy="889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164"/>
            </p:blipFill>
            <p:spPr>
              <a:xfrm>
                <a:off x="7962265" y="25844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95" name="墨迹 394"/>
              <p14:cNvContentPartPr/>
              <p14:nvPr/>
            </p14:nvContentPartPr>
            <p14:xfrm>
              <a:off x="7962265" y="222885"/>
              <a:ext cx="169545" cy="29464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166"/>
            </p:blipFill>
            <p:spPr>
              <a:xfrm>
                <a:off x="7962265" y="222885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96" name="墨迹 395"/>
              <p14:cNvContentPartPr/>
              <p14:nvPr/>
            </p14:nvContentPartPr>
            <p14:xfrm>
              <a:off x="8167370" y="213994"/>
              <a:ext cx="160655" cy="14287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168"/>
            </p:blipFill>
            <p:spPr>
              <a:xfrm>
                <a:off x="8167370" y="213994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97" name="墨迹 396"/>
              <p14:cNvContentPartPr/>
              <p14:nvPr/>
            </p14:nvContentPartPr>
            <p14:xfrm>
              <a:off x="8158480" y="347979"/>
              <a:ext cx="142875" cy="19621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170"/>
            </p:blipFill>
            <p:spPr>
              <a:xfrm>
                <a:off x="8158480" y="347979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98" name="墨迹 397"/>
              <p14:cNvContentPartPr/>
              <p14:nvPr/>
            </p14:nvContentPartPr>
            <p14:xfrm>
              <a:off x="8248015" y="392430"/>
              <a:ext cx="8890" cy="5397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172"/>
            </p:blipFill>
            <p:spPr>
              <a:xfrm>
                <a:off x="8248015" y="392430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99" name="墨迹 398"/>
              <p14:cNvContentPartPr/>
              <p14:nvPr/>
            </p14:nvContentPartPr>
            <p14:xfrm>
              <a:off x="8319135" y="356870"/>
              <a:ext cx="107315" cy="20510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174"/>
            </p:blipFill>
            <p:spPr>
              <a:xfrm>
                <a:off x="8319135" y="356870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400" name="墨迹 399"/>
              <p14:cNvContentPartPr/>
              <p14:nvPr/>
            </p14:nvContentPartPr>
            <p14:xfrm>
              <a:off x="8533765" y="303530"/>
              <a:ext cx="142875" cy="18732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176"/>
            </p:blipFill>
            <p:spPr>
              <a:xfrm>
                <a:off x="8533765" y="30353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01" name="墨迹 400"/>
              <p14:cNvContentPartPr/>
              <p14:nvPr/>
            </p14:nvContentPartPr>
            <p14:xfrm>
              <a:off x="8542654" y="392429"/>
              <a:ext cx="71120" cy="11620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178"/>
            </p:blipFill>
            <p:spPr>
              <a:xfrm>
                <a:off x="8542654" y="392429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02" name="墨迹 401"/>
              <p14:cNvContentPartPr/>
              <p14:nvPr/>
            </p14:nvContentPartPr>
            <p14:xfrm>
              <a:off x="8738870" y="365760"/>
              <a:ext cx="214630" cy="3556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180"/>
            </p:blipFill>
            <p:spPr>
              <a:xfrm>
                <a:off x="8738870" y="36576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03" name="墨迹 402"/>
              <p14:cNvContentPartPr/>
              <p14:nvPr/>
            </p14:nvContentPartPr>
            <p14:xfrm>
              <a:off x="8872854" y="312419"/>
              <a:ext cx="151765" cy="18732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182"/>
            </p:blipFill>
            <p:spPr>
              <a:xfrm>
                <a:off x="8872854" y="312419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04" name="墨迹 403"/>
              <p14:cNvContentPartPr/>
              <p14:nvPr/>
            </p14:nvContentPartPr>
            <p14:xfrm>
              <a:off x="9077960" y="285750"/>
              <a:ext cx="196850" cy="258445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184"/>
            </p:blipFill>
            <p:spPr>
              <a:xfrm>
                <a:off x="9077960" y="285750"/>
                <a:ext cx="1968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05" name="墨迹 404"/>
              <p14:cNvContentPartPr/>
              <p14:nvPr/>
            </p14:nvContentPartPr>
            <p14:xfrm>
              <a:off x="9292590" y="437515"/>
              <a:ext cx="125095" cy="2667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186"/>
            </p:blipFill>
            <p:spPr>
              <a:xfrm>
                <a:off x="9292590" y="43751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06" name="墨迹 405"/>
              <p14:cNvContentPartPr/>
              <p14:nvPr/>
            </p14:nvContentPartPr>
            <p14:xfrm>
              <a:off x="9345930" y="428625"/>
              <a:ext cx="53975" cy="16065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188"/>
            </p:blipFill>
            <p:spPr>
              <a:xfrm>
                <a:off x="9345930" y="428625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07" name="墨迹 406"/>
              <p14:cNvContentPartPr/>
              <p14:nvPr/>
            </p14:nvContentPartPr>
            <p14:xfrm>
              <a:off x="9640570" y="321310"/>
              <a:ext cx="98425" cy="32131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190"/>
            </p:blipFill>
            <p:spPr>
              <a:xfrm>
                <a:off x="9640570" y="321310"/>
                <a:ext cx="9842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08" name="墨迹 407"/>
              <p14:cNvContentPartPr/>
              <p14:nvPr/>
            </p14:nvContentPartPr>
            <p14:xfrm>
              <a:off x="9756775" y="392430"/>
              <a:ext cx="116205" cy="23241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192"/>
            </p:blipFill>
            <p:spPr>
              <a:xfrm>
                <a:off x="9756775" y="39243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09" name="墨迹 408"/>
              <p14:cNvContentPartPr/>
              <p14:nvPr/>
            </p14:nvContentPartPr>
            <p14:xfrm>
              <a:off x="9792335" y="526415"/>
              <a:ext cx="107315" cy="889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194"/>
            </p:blipFill>
            <p:spPr>
              <a:xfrm>
                <a:off x="9792335" y="52641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410" name="墨迹 409"/>
              <p14:cNvContentPartPr/>
              <p14:nvPr/>
            </p14:nvContentPartPr>
            <p14:xfrm>
              <a:off x="9801225" y="615950"/>
              <a:ext cx="36195" cy="36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196"/>
            </p:blipFill>
            <p:spPr>
              <a:xfrm>
                <a:off x="9801225" y="615950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411" name="墨迹 410"/>
              <p14:cNvContentPartPr/>
              <p14:nvPr/>
            </p14:nvContentPartPr>
            <p14:xfrm>
              <a:off x="9810750" y="687070"/>
              <a:ext cx="106680" cy="889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198"/>
            </p:blipFill>
            <p:spPr>
              <a:xfrm>
                <a:off x="9810750" y="68707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412" name="墨迹 411"/>
              <p14:cNvContentPartPr/>
              <p14:nvPr/>
            </p14:nvContentPartPr>
            <p14:xfrm>
              <a:off x="9971404" y="437515"/>
              <a:ext cx="160655" cy="1778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200"/>
            </p:blipFill>
            <p:spPr>
              <a:xfrm>
                <a:off x="9971404" y="43751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413" name="墨迹 412"/>
              <p14:cNvContentPartPr/>
              <p14:nvPr/>
            </p14:nvContentPartPr>
            <p14:xfrm>
              <a:off x="10042525" y="374650"/>
              <a:ext cx="35560" cy="12509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202"/>
            </p:blipFill>
            <p:spPr>
              <a:xfrm>
                <a:off x="10042525" y="37465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414" name="墨迹 413"/>
              <p14:cNvContentPartPr/>
              <p14:nvPr/>
            </p14:nvContentPartPr>
            <p14:xfrm>
              <a:off x="9989185" y="365760"/>
              <a:ext cx="178435" cy="26797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204"/>
            </p:blipFill>
            <p:spPr>
              <a:xfrm>
                <a:off x="9989185" y="36576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415" name="墨迹 414"/>
              <p14:cNvContentPartPr/>
              <p14:nvPr/>
            </p14:nvContentPartPr>
            <p14:xfrm>
              <a:off x="10051415" y="553085"/>
              <a:ext cx="26670" cy="16129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206"/>
            </p:blipFill>
            <p:spPr>
              <a:xfrm>
                <a:off x="10051415" y="553085"/>
                <a:ext cx="2667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416" name="墨迹 415"/>
              <p14:cNvContentPartPr/>
              <p14:nvPr/>
            </p14:nvContentPartPr>
            <p14:xfrm>
              <a:off x="7113905" y="981710"/>
              <a:ext cx="222885" cy="31305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208"/>
            </p:blipFill>
            <p:spPr>
              <a:xfrm>
                <a:off x="7113905" y="981710"/>
                <a:ext cx="22288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417" name="墨迹 416"/>
              <p14:cNvContentPartPr/>
              <p14:nvPr/>
            </p14:nvContentPartPr>
            <p14:xfrm>
              <a:off x="7452994" y="1124585"/>
              <a:ext cx="250190" cy="27305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210"/>
            </p:blipFill>
            <p:spPr>
              <a:xfrm>
                <a:off x="7452994" y="1124585"/>
                <a:ext cx="2501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418" name="墨迹 417"/>
              <p14:cNvContentPartPr/>
              <p14:nvPr/>
            </p14:nvContentPartPr>
            <p14:xfrm>
              <a:off x="7649210" y="1044575"/>
              <a:ext cx="214630" cy="18732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212"/>
            </p:blipFill>
            <p:spPr>
              <a:xfrm>
                <a:off x="7649210" y="1044575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419" name="墨迹 418"/>
              <p14:cNvContentPartPr/>
              <p14:nvPr/>
            </p14:nvContentPartPr>
            <p14:xfrm>
              <a:off x="6800850" y="1062355"/>
              <a:ext cx="196850" cy="1778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214"/>
            </p:blipFill>
            <p:spPr>
              <a:xfrm>
                <a:off x="6800850" y="1062355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420" name="墨迹 419"/>
              <p14:cNvContentPartPr/>
              <p14:nvPr/>
            </p14:nvContentPartPr>
            <p14:xfrm>
              <a:off x="6962140" y="1017905"/>
              <a:ext cx="115570" cy="14287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216"/>
            </p:blipFill>
            <p:spPr>
              <a:xfrm>
                <a:off x="6962140" y="1017905"/>
                <a:ext cx="1155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421" name="墨迹 420"/>
              <p14:cNvContentPartPr/>
              <p14:nvPr/>
            </p14:nvContentPartPr>
            <p14:xfrm>
              <a:off x="7452995" y="838835"/>
              <a:ext cx="205105" cy="17907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218"/>
            </p:blipFill>
            <p:spPr>
              <a:xfrm>
                <a:off x="7452995" y="838835"/>
                <a:ext cx="2051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422" name="墨迹 421"/>
              <p14:cNvContentPartPr/>
              <p14:nvPr/>
            </p14:nvContentPartPr>
            <p14:xfrm>
              <a:off x="8096250" y="1000125"/>
              <a:ext cx="142875" cy="18732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220"/>
            </p:blipFill>
            <p:spPr>
              <a:xfrm>
                <a:off x="8096250" y="100012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423" name="墨迹 422"/>
              <p14:cNvContentPartPr/>
              <p14:nvPr/>
            </p14:nvContentPartPr>
            <p14:xfrm>
              <a:off x="8006715" y="928370"/>
              <a:ext cx="356870" cy="36639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222"/>
            </p:blipFill>
            <p:spPr>
              <a:xfrm>
                <a:off x="8006715" y="928370"/>
                <a:ext cx="356870" cy="366395"/>
              </a:xfrm>
              <a:prstGeom prst="rect"/>
            </p:spPr>
          </p:pic>
        </mc:Fallback>
      </mc:AlternateContent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4930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4931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4932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33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34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4935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36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37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4938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39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40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4941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42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43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4944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45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46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4947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48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49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4950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51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52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4953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54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55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4956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57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58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4959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60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61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4962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63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64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4965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66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67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4968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69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70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4971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72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73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4974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75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76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4977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78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79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4980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81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82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4983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84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85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4986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87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88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4989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90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91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4992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93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94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4995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96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97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4998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99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00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001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02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03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004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05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06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007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08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09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010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11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12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013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14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15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016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17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18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019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20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21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022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23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24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025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26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27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028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29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30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031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32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33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034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35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36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037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38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39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040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41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42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043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44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45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046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47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48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049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50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51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052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53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54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055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56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57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058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59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60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061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62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63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064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65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66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067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68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69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070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71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72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073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74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75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076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77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78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079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80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81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082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83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84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085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86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87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5088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89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90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5091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92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93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5094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95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96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5097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98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99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5100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101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102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5103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104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5105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610" name="墨迹 609"/>
              <p14:cNvContentPartPr/>
              <p14:nvPr/>
            </p14:nvContentPartPr>
            <p14:xfrm>
              <a:off x="1800225" y="5447029"/>
              <a:ext cx="1491615" cy="446405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224"/>
            </p:blipFill>
            <p:spPr>
              <a:xfrm>
                <a:off x="1800225" y="5447029"/>
                <a:ext cx="149161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614" name="墨迹 613"/>
              <p14:cNvContentPartPr/>
              <p14:nvPr/>
            </p14:nvContentPartPr>
            <p14:xfrm>
              <a:off x="4318635" y="347980"/>
              <a:ext cx="142875" cy="366395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226"/>
            </p:blipFill>
            <p:spPr>
              <a:xfrm>
                <a:off x="4318635" y="347980"/>
                <a:ext cx="1428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615" name="墨迹 614"/>
              <p14:cNvContentPartPr/>
              <p14:nvPr/>
            </p14:nvContentPartPr>
            <p14:xfrm>
              <a:off x="4434840" y="410210"/>
              <a:ext cx="142875" cy="24130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228"/>
            </p:blipFill>
            <p:spPr>
              <a:xfrm>
                <a:off x="4434840" y="41021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616" name="墨迹 615"/>
              <p14:cNvContentPartPr/>
              <p14:nvPr/>
            </p14:nvContentPartPr>
            <p14:xfrm>
              <a:off x="4479290" y="490855"/>
              <a:ext cx="116205" cy="2667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230"/>
            </p:blipFill>
            <p:spPr>
              <a:xfrm>
                <a:off x="4479290" y="49085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617" name="墨迹 616"/>
              <p14:cNvContentPartPr/>
              <p14:nvPr/>
            </p14:nvContentPartPr>
            <p14:xfrm>
              <a:off x="4604385" y="481965"/>
              <a:ext cx="89535" cy="116205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232"/>
            </p:blipFill>
            <p:spPr>
              <a:xfrm>
                <a:off x="4604385" y="48196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618" name="墨迹 617"/>
              <p14:cNvContentPartPr/>
              <p14:nvPr/>
            </p14:nvContentPartPr>
            <p14:xfrm>
              <a:off x="4685030" y="437515"/>
              <a:ext cx="125095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234"/>
            </p:blipFill>
            <p:spPr>
              <a:xfrm>
                <a:off x="4685030" y="43751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619" name="墨迹 618"/>
              <p14:cNvContentPartPr/>
              <p14:nvPr/>
            </p14:nvContentPartPr>
            <p14:xfrm>
              <a:off x="4747260" y="455295"/>
              <a:ext cx="17780" cy="116205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236"/>
            </p:blipFill>
            <p:spPr>
              <a:xfrm>
                <a:off x="4747260" y="45529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620" name="墨迹 619"/>
              <p14:cNvContentPartPr/>
              <p14:nvPr/>
            </p14:nvContentPartPr>
            <p14:xfrm>
              <a:off x="4819015" y="464185"/>
              <a:ext cx="106680" cy="9779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238"/>
            </p:blipFill>
            <p:spPr>
              <a:xfrm>
                <a:off x="4819015" y="464185"/>
                <a:ext cx="1066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621" name="墨迹 620"/>
              <p14:cNvContentPartPr/>
              <p14:nvPr/>
            </p14:nvContentPartPr>
            <p14:xfrm>
              <a:off x="8881745" y="1089025"/>
              <a:ext cx="160655" cy="178435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240"/>
            </p:blipFill>
            <p:spPr>
              <a:xfrm>
                <a:off x="8881745" y="108902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622" name="墨迹 621"/>
              <p14:cNvContentPartPr/>
              <p14:nvPr/>
            </p14:nvContentPartPr>
            <p14:xfrm>
              <a:off x="9131935" y="1115695"/>
              <a:ext cx="116205" cy="1778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242"/>
            </p:blipFill>
            <p:spPr>
              <a:xfrm>
                <a:off x="9131935" y="11156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623" name="墨迹 622"/>
              <p14:cNvContentPartPr/>
              <p14:nvPr/>
            </p14:nvContentPartPr>
            <p14:xfrm>
              <a:off x="9149715" y="1160780"/>
              <a:ext cx="107315" cy="889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244"/>
            </p:blipFill>
            <p:spPr>
              <a:xfrm>
                <a:off x="9149715" y="116078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624" name="墨迹 623"/>
              <p14:cNvContentPartPr/>
              <p14:nvPr/>
            </p14:nvContentPartPr>
            <p14:xfrm>
              <a:off x="9257029" y="1026795"/>
              <a:ext cx="151765" cy="205105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246"/>
            </p:blipFill>
            <p:spPr>
              <a:xfrm>
                <a:off x="9257029" y="1026795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25" name="墨迹 624"/>
              <p14:cNvContentPartPr/>
              <p14:nvPr/>
            </p14:nvContentPartPr>
            <p14:xfrm>
              <a:off x="9533890" y="972820"/>
              <a:ext cx="151765" cy="313055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248"/>
            </p:blipFill>
            <p:spPr>
              <a:xfrm>
                <a:off x="9533890" y="972820"/>
                <a:ext cx="15176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626" name="墨迹 625"/>
              <p14:cNvContentPartPr/>
              <p14:nvPr/>
            </p14:nvContentPartPr>
            <p14:xfrm>
              <a:off x="9605010" y="972820"/>
              <a:ext cx="133985" cy="1778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250"/>
            </p:blipFill>
            <p:spPr>
              <a:xfrm>
                <a:off x="9605010" y="97282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627" name="墨迹 626"/>
              <p14:cNvContentPartPr/>
              <p14:nvPr/>
            </p14:nvContentPartPr>
            <p14:xfrm>
              <a:off x="9631680" y="1089025"/>
              <a:ext cx="133985" cy="889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252"/>
            </p:blipFill>
            <p:spPr>
              <a:xfrm>
                <a:off x="9631680" y="108902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628" name="墨迹 627"/>
              <p14:cNvContentPartPr/>
              <p14:nvPr/>
            </p14:nvContentPartPr>
            <p14:xfrm>
              <a:off x="7176135" y="1035685"/>
              <a:ext cx="98425" cy="205105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254"/>
            </p:blipFill>
            <p:spPr>
              <a:xfrm>
                <a:off x="7176135" y="1035685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2" name="墨迹 1"/>
              <p14:cNvContentPartPr/>
              <p14:nvPr/>
            </p14:nvContentPartPr>
            <p14:xfrm>
              <a:off x="7319010" y="1312544"/>
              <a:ext cx="259080" cy="2317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56"/>
            </p:blipFill>
            <p:spPr>
              <a:xfrm>
                <a:off x="7319010" y="1312544"/>
                <a:ext cx="2590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" name="墨迹 2"/>
              <p14:cNvContentPartPr/>
              <p14:nvPr/>
            </p14:nvContentPartPr>
            <p14:xfrm>
              <a:off x="7506335" y="1410335"/>
              <a:ext cx="205740" cy="2146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58"/>
            </p:blipFill>
            <p:spPr>
              <a:xfrm>
                <a:off x="7506335" y="1410335"/>
                <a:ext cx="2057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4" name="墨迹 3"/>
              <p14:cNvContentPartPr/>
              <p14:nvPr/>
            </p14:nvContentPartPr>
            <p14:xfrm>
              <a:off x="7292340" y="1446529"/>
              <a:ext cx="116205" cy="20510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60"/>
            </p:blipFill>
            <p:spPr>
              <a:xfrm>
                <a:off x="7292340" y="1446529"/>
                <a:ext cx="11620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5" name="墨迹 4"/>
              <p14:cNvContentPartPr/>
              <p14:nvPr/>
            </p14:nvContentPartPr>
            <p14:xfrm>
              <a:off x="7934960" y="1508760"/>
              <a:ext cx="205740" cy="1517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62"/>
            </p:blipFill>
            <p:spPr>
              <a:xfrm>
                <a:off x="7934960" y="1508760"/>
                <a:ext cx="2057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6" name="墨迹 5"/>
              <p14:cNvContentPartPr/>
              <p14:nvPr/>
            </p14:nvContentPartPr>
            <p14:xfrm>
              <a:off x="8060055" y="1571625"/>
              <a:ext cx="2667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64"/>
            </p:blipFill>
            <p:spPr>
              <a:xfrm>
                <a:off x="8060055" y="1571625"/>
                <a:ext cx="2667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7" name="墨迹 6"/>
              <p14:cNvContentPartPr/>
              <p14:nvPr/>
            </p14:nvContentPartPr>
            <p14:xfrm>
              <a:off x="7872730" y="1473200"/>
              <a:ext cx="312420" cy="3479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66"/>
            </p:blipFill>
            <p:spPr>
              <a:xfrm>
                <a:off x="7872730" y="1473200"/>
                <a:ext cx="31242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8" name="墨迹 7"/>
              <p14:cNvContentPartPr/>
              <p14:nvPr/>
            </p14:nvContentPartPr>
            <p14:xfrm>
              <a:off x="8774430" y="1669415"/>
              <a:ext cx="89535" cy="1784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68"/>
            </p:blipFill>
            <p:spPr>
              <a:xfrm>
                <a:off x="8774430" y="166941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9" name="墨迹 8"/>
              <p14:cNvContentPartPr/>
              <p14:nvPr/>
            </p14:nvContentPartPr>
            <p14:xfrm>
              <a:off x="8908415" y="1687195"/>
              <a:ext cx="160655" cy="177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70"/>
            </p:blipFill>
            <p:spPr>
              <a:xfrm>
                <a:off x="8908415" y="168719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0" name="墨迹 9"/>
              <p14:cNvContentPartPr/>
              <p14:nvPr/>
            </p14:nvContentPartPr>
            <p14:xfrm>
              <a:off x="8980170" y="1741170"/>
              <a:ext cx="133985" cy="177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72"/>
            </p:blipFill>
            <p:spPr>
              <a:xfrm>
                <a:off x="8980170" y="174117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1" name="墨迹 10"/>
              <p14:cNvContentPartPr/>
              <p14:nvPr/>
            </p14:nvContentPartPr>
            <p14:xfrm>
              <a:off x="9105265" y="1616075"/>
              <a:ext cx="124460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74"/>
            </p:blipFill>
            <p:spPr>
              <a:xfrm>
                <a:off x="9105265" y="1616075"/>
                <a:ext cx="1244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2" name="墨迹 11"/>
              <p14:cNvContentPartPr/>
              <p14:nvPr/>
            </p14:nvContentPartPr>
            <p14:xfrm>
              <a:off x="9328150" y="1598295"/>
              <a:ext cx="151765" cy="2679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76"/>
            </p:blipFill>
            <p:spPr>
              <a:xfrm>
                <a:off x="9328150" y="1598295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3" name="墨迹 12"/>
              <p14:cNvContentPartPr/>
              <p14:nvPr/>
            </p14:nvContentPartPr>
            <p14:xfrm>
              <a:off x="9391015" y="1580515"/>
              <a:ext cx="124460" cy="177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78"/>
            </p:blipFill>
            <p:spPr>
              <a:xfrm>
                <a:off x="9391015" y="1580515"/>
                <a:ext cx="1244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" name="墨迹 13"/>
              <p14:cNvContentPartPr/>
              <p14:nvPr/>
            </p14:nvContentPartPr>
            <p14:xfrm>
              <a:off x="9391015" y="1696085"/>
              <a:ext cx="142875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0"/>
            </p:blipFill>
            <p:spPr>
              <a:xfrm>
                <a:off x="9391015" y="1696085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" name="墨迹 14"/>
              <p14:cNvContentPartPr/>
              <p14:nvPr/>
            </p14:nvContentPartPr>
            <p14:xfrm>
              <a:off x="7042150" y="1321435"/>
              <a:ext cx="509270" cy="95504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2"/>
            </p:blipFill>
            <p:spPr>
              <a:xfrm>
                <a:off x="7042150" y="1321435"/>
                <a:ext cx="509270" cy="95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6" name="墨迹 15"/>
              <p14:cNvContentPartPr/>
              <p14:nvPr/>
            </p14:nvContentPartPr>
            <p14:xfrm>
              <a:off x="7452995" y="2178685"/>
              <a:ext cx="169545" cy="1517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4"/>
            </p:blipFill>
            <p:spPr>
              <a:xfrm>
                <a:off x="7452995" y="217868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7" name="墨迹 16"/>
              <p14:cNvContentPartPr/>
              <p14:nvPr/>
            </p14:nvContentPartPr>
            <p14:xfrm>
              <a:off x="7158354" y="1785620"/>
              <a:ext cx="160655" cy="30353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6"/>
            </p:blipFill>
            <p:spPr>
              <a:xfrm>
                <a:off x="7158354" y="1785620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8" name="墨迹 17"/>
              <p14:cNvContentPartPr/>
              <p14:nvPr/>
            </p14:nvContentPartPr>
            <p14:xfrm>
              <a:off x="7202804" y="1812290"/>
              <a:ext cx="80645" cy="266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8"/>
            </p:blipFill>
            <p:spPr>
              <a:xfrm>
                <a:off x="7202804" y="1812290"/>
                <a:ext cx="806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9" name="墨迹 18"/>
              <p14:cNvContentPartPr/>
              <p14:nvPr/>
            </p14:nvContentPartPr>
            <p14:xfrm>
              <a:off x="7211695" y="1910715"/>
              <a:ext cx="170180" cy="266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0"/>
            </p:blipFill>
            <p:spPr>
              <a:xfrm>
                <a:off x="7211695" y="1910715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20" name="墨迹 19"/>
              <p14:cNvContentPartPr/>
              <p14:nvPr/>
            </p14:nvContentPartPr>
            <p14:xfrm>
              <a:off x="7765415" y="2187575"/>
              <a:ext cx="366395" cy="3302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2"/>
            </p:blipFill>
            <p:spPr>
              <a:xfrm>
                <a:off x="7765415" y="2187575"/>
                <a:ext cx="36639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21" name="墨迹 20"/>
              <p14:cNvContentPartPr/>
              <p14:nvPr/>
            </p14:nvContentPartPr>
            <p14:xfrm>
              <a:off x="7890510" y="2249805"/>
              <a:ext cx="142875" cy="1250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4"/>
            </p:blipFill>
            <p:spPr>
              <a:xfrm>
                <a:off x="7890510" y="224980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22" name="墨迹 21"/>
              <p14:cNvContentPartPr/>
              <p14:nvPr/>
            </p14:nvContentPartPr>
            <p14:xfrm>
              <a:off x="5800725" y="1143000"/>
              <a:ext cx="375285" cy="30353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96"/>
            </p:blipFill>
            <p:spPr>
              <a:xfrm>
                <a:off x="5800725" y="1143000"/>
                <a:ext cx="3752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23" name="墨迹 22"/>
              <p14:cNvContentPartPr/>
              <p14:nvPr/>
            </p14:nvContentPartPr>
            <p14:xfrm>
              <a:off x="2309495" y="1365885"/>
              <a:ext cx="3536315" cy="6248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98"/>
            </p:blipFill>
            <p:spPr>
              <a:xfrm>
                <a:off x="2309495" y="1365885"/>
                <a:ext cx="3536315" cy="6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24" name="墨迹 23"/>
              <p14:cNvContentPartPr/>
              <p14:nvPr/>
            </p14:nvContentPartPr>
            <p14:xfrm>
              <a:off x="2238375" y="1866265"/>
              <a:ext cx="196215" cy="1962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0"/>
            </p:blipFill>
            <p:spPr>
              <a:xfrm>
                <a:off x="2238375" y="1866265"/>
                <a:ext cx="1962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25" name="墨迹 24"/>
              <p14:cNvContentPartPr/>
              <p14:nvPr/>
            </p14:nvContentPartPr>
            <p14:xfrm>
              <a:off x="3907790" y="1972945"/>
              <a:ext cx="375285" cy="30353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2"/>
            </p:blipFill>
            <p:spPr>
              <a:xfrm>
                <a:off x="3907790" y="1972945"/>
                <a:ext cx="3752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26" name="墨迹 25"/>
              <p14:cNvContentPartPr/>
              <p14:nvPr/>
            </p14:nvContentPartPr>
            <p14:xfrm>
              <a:off x="8194040" y="2339340"/>
              <a:ext cx="357505" cy="355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4"/>
            </p:blipFill>
            <p:spPr>
              <a:xfrm>
                <a:off x="8194040" y="2339340"/>
                <a:ext cx="3575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27" name="墨迹 26"/>
              <p14:cNvContentPartPr/>
              <p14:nvPr/>
            </p14:nvContentPartPr>
            <p14:xfrm>
              <a:off x="8470900" y="2267585"/>
              <a:ext cx="169545" cy="1517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06"/>
            </p:blipFill>
            <p:spPr>
              <a:xfrm>
                <a:off x="8470900" y="226758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28" name="墨迹 27"/>
              <p14:cNvContentPartPr/>
              <p14:nvPr/>
            </p14:nvContentPartPr>
            <p14:xfrm>
              <a:off x="8239125" y="2098040"/>
              <a:ext cx="124460" cy="1879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08"/>
            </p:blipFill>
            <p:spPr>
              <a:xfrm>
                <a:off x="8239125" y="2098040"/>
                <a:ext cx="12446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29" name="墨迹 28"/>
              <p14:cNvContentPartPr/>
              <p14:nvPr/>
            </p14:nvContentPartPr>
            <p14:xfrm>
              <a:off x="8310244" y="2071370"/>
              <a:ext cx="62230" cy="533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10"/>
            </p:blipFill>
            <p:spPr>
              <a:xfrm>
                <a:off x="8310244" y="2071370"/>
                <a:ext cx="6223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0" name="墨迹 29"/>
              <p14:cNvContentPartPr/>
              <p14:nvPr/>
            </p14:nvContentPartPr>
            <p14:xfrm>
              <a:off x="2399029" y="2249805"/>
              <a:ext cx="1589405" cy="8934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12"/>
            </p:blipFill>
            <p:spPr>
              <a:xfrm>
                <a:off x="2399029" y="2249805"/>
                <a:ext cx="1589405" cy="893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1" name="墨迹 30"/>
              <p14:cNvContentPartPr/>
              <p14:nvPr/>
            </p14:nvContentPartPr>
            <p14:xfrm>
              <a:off x="2318385" y="3027044"/>
              <a:ext cx="160655" cy="1962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14"/>
            </p:blipFill>
            <p:spPr>
              <a:xfrm>
                <a:off x="2318385" y="3027044"/>
                <a:ext cx="1606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32" name="墨迹 31"/>
              <p14:cNvContentPartPr/>
              <p14:nvPr/>
            </p14:nvContentPartPr>
            <p14:xfrm>
              <a:off x="1934210" y="3089275"/>
              <a:ext cx="401955" cy="31242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16"/>
            </p:blipFill>
            <p:spPr>
              <a:xfrm>
                <a:off x="1934210" y="3089275"/>
                <a:ext cx="40195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33" name="墨迹 32"/>
              <p14:cNvContentPartPr/>
              <p14:nvPr/>
            </p14:nvContentPartPr>
            <p14:xfrm>
              <a:off x="8765540" y="2152015"/>
              <a:ext cx="151765" cy="2495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18"/>
            </p:blipFill>
            <p:spPr>
              <a:xfrm>
                <a:off x="8765540" y="2152015"/>
                <a:ext cx="1517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34" name="墨迹 33"/>
              <p14:cNvContentPartPr/>
              <p14:nvPr/>
            </p14:nvContentPartPr>
            <p14:xfrm>
              <a:off x="8855075" y="2178685"/>
              <a:ext cx="125095" cy="2667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20"/>
            </p:blipFill>
            <p:spPr>
              <a:xfrm>
                <a:off x="8855075" y="217868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35" name="墨迹 34"/>
              <p14:cNvContentPartPr/>
              <p14:nvPr/>
            </p14:nvContentPartPr>
            <p14:xfrm>
              <a:off x="8738870" y="2106929"/>
              <a:ext cx="303530" cy="3930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22"/>
            </p:blipFill>
            <p:spPr>
              <a:xfrm>
                <a:off x="8738870" y="2106929"/>
                <a:ext cx="30353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36" name="墨迹 35"/>
              <p14:cNvContentPartPr/>
              <p14:nvPr/>
            </p14:nvContentPartPr>
            <p14:xfrm>
              <a:off x="9077960" y="2294890"/>
              <a:ext cx="357505" cy="355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24"/>
            </p:blipFill>
            <p:spPr>
              <a:xfrm>
                <a:off x="9077960" y="2294890"/>
                <a:ext cx="3575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37" name="墨迹 36"/>
              <p14:cNvContentPartPr/>
              <p14:nvPr/>
            </p14:nvContentPartPr>
            <p14:xfrm>
              <a:off x="9417685" y="2240915"/>
              <a:ext cx="142875" cy="1695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26"/>
            </p:blipFill>
            <p:spPr>
              <a:xfrm>
                <a:off x="9417685" y="224091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38" name="墨迹 37"/>
              <p14:cNvContentPartPr/>
              <p14:nvPr/>
            </p14:nvContentPartPr>
            <p14:xfrm>
              <a:off x="9248140" y="1972945"/>
              <a:ext cx="169545" cy="21463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28"/>
            </p:blipFill>
            <p:spPr>
              <a:xfrm>
                <a:off x="9248140" y="1972945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39" name="墨迹 38"/>
              <p14:cNvContentPartPr/>
              <p14:nvPr/>
            </p14:nvContentPartPr>
            <p14:xfrm>
              <a:off x="9622790" y="2152015"/>
              <a:ext cx="348615" cy="374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30"/>
            </p:blipFill>
            <p:spPr>
              <a:xfrm>
                <a:off x="9622790" y="2152015"/>
                <a:ext cx="34861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40" name="墨迹 39"/>
              <p14:cNvContentPartPr/>
              <p14:nvPr/>
            </p14:nvContentPartPr>
            <p14:xfrm>
              <a:off x="9756775" y="2223135"/>
              <a:ext cx="133985" cy="19621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32"/>
            </p:blipFill>
            <p:spPr>
              <a:xfrm>
                <a:off x="9756775" y="222313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41" name="墨迹 40"/>
              <p14:cNvContentPartPr/>
              <p14:nvPr/>
            </p14:nvContentPartPr>
            <p14:xfrm>
              <a:off x="4524375" y="3607435"/>
              <a:ext cx="401320" cy="428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34"/>
            </p:blipFill>
            <p:spPr>
              <a:xfrm>
                <a:off x="4524375" y="3607435"/>
                <a:ext cx="40132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42" name="墨迹 41"/>
              <p14:cNvContentPartPr/>
              <p14:nvPr/>
            </p14:nvContentPartPr>
            <p14:xfrm>
              <a:off x="9622790" y="2589529"/>
              <a:ext cx="89535" cy="34798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36"/>
            </p:blipFill>
            <p:spPr>
              <a:xfrm>
                <a:off x="9622790" y="2589529"/>
                <a:ext cx="8953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43" name="墨迹 42"/>
              <p14:cNvContentPartPr/>
              <p14:nvPr/>
            </p14:nvContentPartPr>
            <p14:xfrm>
              <a:off x="8855075" y="2973069"/>
              <a:ext cx="178435" cy="285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38"/>
            </p:blipFill>
            <p:spPr>
              <a:xfrm>
                <a:off x="8855075" y="2973069"/>
                <a:ext cx="1784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44" name="墨迹 43"/>
              <p14:cNvContentPartPr/>
              <p14:nvPr/>
            </p14:nvContentPartPr>
            <p14:xfrm>
              <a:off x="8943975" y="2937510"/>
              <a:ext cx="116205" cy="2667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40"/>
            </p:blipFill>
            <p:spPr>
              <a:xfrm>
                <a:off x="8943975" y="293751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45" name="墨迹 44"/>
              <p14:cNvContentPartPr/>
              <p14:nvPr/>
            </p14:nvContentPartPr>
            <p14:xfrm>
              <a:off x="8989060" y="3062605"/>
              <a:ext cx="53340" cy="2667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42"/>
            </p:blipFill>
            <p:spPr>
              <a:xfrm>
                <a:off x="8989060" y="3062605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46" name="墨迹 45"/>
              <p14:cNvContentPartPr/>
              <p14:nvPr/>
            </p14:nvContentPartPr>
            <p14:xfrm>
              <a:off x="9131935" y="3161029"/>
              <a:ext cx="35560" cy="1066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344"/>
            </p:blipFill>
            <p:spPr>
              <a:xfrm>
                <a:off x="9131935" y="3161029"/>
                <a:ext cx="3556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47" name="墨迹 46"/>
              <p14:cNvContentPartPr/>
              <p14:nvPr/>
            </p14:nvContentPartPr>
            <p14:xfrm>
              <a:off x="9310370" y="2946400"/>
              <a:ext cx="160655" cy="285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346"/>
            </p:blipFill>
            <p:spPr>
              <a:xfrm>
                <a:off x="9310370" y="2946400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48" name="墨迹 47"/>
              <p14:cNvContentPartPr/>
              <p14:nvPr/>
            </p14:nvContentPartPr>
            <p14:xfrm>
              <a:off x="9462135" y="3062605"/>
              <a:ext cx="107315" cy="88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348"/>
            </p:blipFill>
            <p:spPr>
              <a:xfrm>
                <a:off x="9462135" y="30626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49" name="墨迹 48"/>
              <p14:cNvContentPartPr/>
              <p14:nvPr/>
            </p14:nvContentPartPr>
            <p14:xfrm>
              <a:off x="9479915" y="3107055"/>
              <a:ext cx="107315" cy="177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50"/>
            </p:blipFill>
            <p:spPr>
              <a:xfrm>
                <a:off x="9479915" y="310705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50" name="墨迹 49"/>
              <p14:cNvContentPartPr/>
              <p14:nvPr/>
            </p14:nvContentPartPr>
            <p14:xfrm>
              <a:off x="9569450" y="2973069"/>
              <a:ext cx="187325" cy="20574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52"/>
            </p:blipFill>
            <p:spPr>
              <a:xfrm>
                <a:off x="9569450" y="2973069"/>
                <a:ext cx="1873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51" name="墨迹 50"/>
              <p14:cNvContentPartPr/>
              <p14:nvPr/>
            </p14:nvContentPartPr>
            <p14:xfrm>
              <a:off x="9828529" y="2946400"/>
              <a:ext cx="196215" cy="2768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54"/>
            </p:blipFill>
            <p:spPr>
              <a:xfrm>
                <a:off x="9828529" y="2946400"/>
                <a:ext cx="1962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52" name="墨迹 51"/>
              <p14:cNvContentPartPr/>
              <p14:nvPr/>
            </p14:nvContentPartPr>
            <p14:xfrm>
              <a:off x="8712200" y="3366135"/>
              <a:ext cx="1428750" cy="717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56"/>
            </p:blipFill>
            <p:spPr>
              <a:xfrm>
                <a:off x="8712200" y="3366135"/>
                <a:ext cx="14287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53" name="墨迹 52"/>
              <p14:cNvContentPartPr/>
              <p14:nvPr/>
            </p14:nvContentPartPr>
            <p14:xfrm>
              <a:off x="8721090" y="2839085"/>
              <a:ext cx="1490980" cy="59880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58"/>
            </p:blipFill>
            <p:spPr>
              <a:xfrm>
                <a:off x="8721090" y="2839085"/>
                <a:ext cx="1490980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54" name="墨迹 53"/>
              <p14:cNvContentPartPr/>
              <p14:nvPr/>
            </p14:nvContentPartPr>
            <p14:xfrm>
              <a:off x="11033760" y="3053715"/>
              <a:ext cx="1778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60"/>
            </p:blipFill>
            <p:spPr>
              <a:xfrm>
                <a:off x="11033760" y="30537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55" name="墨迹 54"/>
              <p14:cNvContentPartPr/>
              <p14:nvPr/>
            </p14:nvContentPartPr>
            <p14:xfrm>
              <a:off x="6657975" y="1303655"/>
              <a:ext cx="438150" cy="249999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62"/>
            </p:blipFill>
            <p:spPr>
              <a:xfrm>
                <a:off x="6657975" y="1303655"/>
                <a:ext cx="438150" cy="2499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56" name="墨迹 55"/>
              <p14:cNvContentPartPr/>
              <p14:nvPr/>
            </p14:nvContentPartPr>
            <p14:xfrm>
              <a:off x="6988810" y="3607435"/>
              <a:ext cx="259080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64"/>
            </p:blipFill>
            <p:spPr>
              <a:xfrm>
                <a:off x="6988810" y="3607435"/>
                <a:ext cx="2590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57" name="墨迹 56"/>
              <p14:cNvContentPartPr/>
              <p14:nvPr/>
            </p14:nvContentPartPr>
            <p14:xfrm>
              <a:off x="6854825" y="3062604"/>
              <a:ext cx="259080" cy="30353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366"/>
            </p:blipFill>
            <p:spPr>
              <a:xfrm>
                <a:off x="6854825" y="3062604"/>
                <a:ext cx="2590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58" name="墨迹 57"/>
              <p14:cNvContentPartPr/>
              <p14:nvPr/>
            </p14:nvContentPartPr>
            <p14:xfrm>
              <a:off x="7265670" y="3678554"/>
              <a:ext cx="410845" cy="43751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68"/>
            </p:blipFill>
            <p:spPr>
              <a:xfrm>
                <a:off x="7265670" y="3678554"/>
                <a:ext cx="41084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59" name="墨迹 58"/>
              <p14:cNvContentPartPr/>
              <p14:nvPr/>
            </p14:nvContentPartPr>
            <p14:xfrm>
              <a:off x="7408545" y="3768090"/>
              <a:ext cx="205105" cy="19621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70"/>
            </p:blipFill>
            <p:spPr>
              <a:xfrm>
                <a:off x="7408545" y="3768090"/>
                <a:ext cx="2051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60" name="墨迹 59"/>
              <p14:cNvContentPartPr/>
              <p14:nvPr/>
            </p14:nvContentPartPr>
            <p14:xfrm>
              <a:off x="7435215" y="3723640"/>
              <a:ext cx="71120" cy="330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72"/>
            </p:blipFill>
            <p:spPr>
              <a:xfrm>
                <a:off x="7435215" y="3723640"/>
                <a:ext cx="7112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61" name="墨迹 60"/>
              <p14:cNvContentPartPr/>
              <p14:nvPr/>
            </p14:nvContentPartPr>
            <p14:xfrm>
              <a:off x="7819390" y="3902075"/>
              <a:ext cx="222885" cy="6223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74"/>
            </p:blipFill>
            <p:spPr>
              <a:xfrm>
                <a:off x="7819390" y="3902075"/>
                <a:ext cx="2228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62" name="墨迹 61"/>
              <p14:cNvContentPartPr/>
              <p14:nvPr/>
            </p14:nvContentPartPr>
            <p14:xfrm>
              <a:off x="7863840" y="3982085"/>
              <a:ext cx="160655" cy="3619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376"/>
            </p:blipFill>
            <p:spPr>
              <a:xfrm>
                <a:off x="7863840" y="3982085"/>
                <a:ext cx="1606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63" name="墨迹 62"/>
              <p14:cNvContentPartPr/>
              <p14:nvPr/>
            </p14:nvContentPartPr>
            <p14:xfrm>
              <a:off x="7962265" y="3830320"/>
              <a:ext cx="205105" cy="23241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378"/>
            </p:blipFill>
            <p:spPr>
              <a:xfrm>
                <a:off x="7962265" y="3830320"/>
                <a:ext cx="2051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64" name="墨迹 63"/>
              <p14:cNvContentPartPr/>
              <p14:nvPr/>
            </p14:nvContentPartPr>
            <p14:xfrm>
              <a:off x="7881620" y="3616325"/>
              <a:ext cx="98425" cy="142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80"/>
            </p:blipFill>
            <p:spPr>
              <a:xfrm>
                <a:off x="7881620" y="36163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65" name="墨迹 64"/>
              <p14:cNvContentPartPr/>
              <p14:nvPr/>
            </p14:nvContentPartPr>
            <p14:xfrm>
              <a:off x="8328025" y="3848100"/>
              <a:ext cx="142875" cy="1841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82"/>
            </p:blipFill>
            <p:spPr>
              <a:xfrm>
                <a:off x="8328025" y="3848100"/>
                <a:ext cx="1428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66" name="墨迹 65"/>
              <p14:cNvContentPartPr/>
              <p14:nvPr/>
            </p14:nvContentPartPr>
            <p14:xfrm>
              <a:off x="8256905" y="3803650"/>
              <a:ext cx="187325" cy="4019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84"/>
            </p:blipFill>
            <p:spPr>
              <a:xfrm>
                <a:off x="8256905" y="3803650"/>
                <a:ext cx="18732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67" name="墨迹 66"/>
              <p14:cNvContentPartPr/>
              <p14:nvPr/>
            </p14:nvContentPartPr>
            <p14:xfrm>
              <a:off x="8533765" y="3785869"/>
              <a:ext cx="44450" cy="717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86"/>
            </p:blipFill>
            <p:spPr>
              <a:xfrm>
                <a:off x="8533765" y="3785869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68" name="墨迹 67"/>
              <p14:cNvContentPartPr/>
              <p14:nvPr/>
            </p14:nvContentPartPr>
            <p14:xfrm>
              <a:off x="8497570" y="3857625"/>
              <a:ext cx="116205" cy="889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88"/>
            </p:blipFill>
            <p:spPr>
              <a:xfrm>
                <a:off x="8497570" y="385762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69" name="墨迹 68"/>
              <p14:cNvContentPartPr/>
              <p14:nvPr/>
            </p14:nvContentPartPr>
            <p14:xfrm>
              <a:off x="8524875" y="3875405"/>
              <a:ext cx="17780" cy="889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390"/>
            </p:blipFill>
            <p:spPr>
              <a:xfrm>
                <a:off x="8524875" y="3875405"/>
                <a:ext cx="1778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70" name="墨迹 69"/>
              <p14:cNvContentPartPr/>
              <p14:nvPr/>
            </p14:nvContentPartPr>
            <p14:xfrm>
              <a:off x="8497569" y="3875405"/>
              <a:ext cx="142875" cy="3213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392"/>
            </p:blipFill>
            <p:spPr>
              <a:xfrm>
                <a:off x="8497569" y="3875405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71" name="墨迹 70"/>
              <p14:cNvContentPartPr/>
              <p14:nvPr/>
            </p14:nvContentPartPr>
            <p14:xfrm>
              <a:off x="8444230" y="4027170"/>
              <a:ext cx="267970" cy="1606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394"/>
            </p:blipFill>
            <p:spPr>
              <a:xfrm>
                <a:off x="8444230" y="4027170"/>
                <a:ext cx="2679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72" name="墨迹 71"/>
              <p14:cNvContentPartPr/>
              <p14:nvPr/>
            </p14:nvContentPartPr>
            <p14:xfrm>
              <a:off x="8765540" y="3919855"/>
              <a:ext cx="80645" cy="26797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96"/>
            </p:blipFill>
            <p:spPr>
              <a:xfrm>
                <a:off x="8765540" y="391985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73" name="墨迹 72"/>
              <p14:cNvContentPartPr/>
              <p14:nvPr/>
            </p14:nvContentPartPr>
            <p14:xfrm>
              <a:off x="8855075" y="3893185"/>
              <a:ext cx="241300" cy="285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98"/>
            </p:blipFill>
            <p:spPr>
              <a:xfrm>
                <a:off x="8855075" y="3893185"/>
                <a:ext cx="241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74" name="墨迹 73"/>
              <p14:cNvContentPartPr/>
              <p14:nvPr/>
            </p14:nvContentPartPr>
            <p14:xfrm>
              <a:off x="9265919" y="4116070"/>
              <a:ext cx="62230" cy="1778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400"/>
            </p:blipFill>
            <p:spPr>
              <a:xfrm>
                <a:off x="9265919" y="4116070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75" name="墨迹 74"/>
              <p14:cNvContentPartPr/>
              <p14:nvPr/>
            </p14:nvContentPartPr>
            <p14:xfrm>
              <a:off x="4184650" y="2178685"/>
              <a:ext cx="8890" cy="2667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402"/>
            </p:blipFill>
            <p:spPr>
              <a:xfrm>
                <a:off x="4184650" y="217868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76" name="墨迹 75"/>
              <p14:cNvContentPartPr/>
              <p14:nvPr/>
            </p14:nvContentPartPr>
            <p14:xfrm>
              <a:off x="7765415" y="2526665"/>
              <a:ext cx="80645" cy="2501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04"/>
            </p:blipFill>
            <p:spPr>
              <a:xfrm>
                <a:off x="7765415" y="2526665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77" name="墨迹 76"/>
              <p14:cNvContentPartPr/>
              <p14:nvPr/>
            </p14:nvContentPartPr>
            <p14:xfrm>
              <a:off x="7720965" y="2660650"/>
              <a:ext cx="160655" cy="23241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06"/>
            </p:blipFill>
            <p:spPr>
              <a:xfrm>
                <a:off x="7720965" y="2660650"/>
                <a:ext cx="1606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78" name="墨迹 77"/>
              <p14:cNvContentPartPr/>
              <p14:nvPr/>
            </p14:nvContentPartPr>
            <p14:xfrm>
              <a:off x="7417435" y="2553335"/>
              <a:ext cx="26670" cy="21463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08"/>
            </p:blipFill>
            <p:spPr>
              <a:xfrm>
                <a:off x="7417435" y="2553335"/>
                <a:ext cx="266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79" name="墨迹 78"/>
              <p14:cNvContentPartPr/>
              <p14:nvPr/>
            </p14:nvContentPartPr>
            <p14:xfrm>
              <a:off x="7461885" y="2535554"/>
              <a:ext cx="80645" cy="2501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10"/>
            </p:blipFill>
            <p:spPr>
              <a:xfrm>
                <a:off x="7461885" y="253555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80" name="墨迹 79"/>
              <p14:cNvContentPartPr/>
              <p14:nvPr/>
            </p14:nvContentPartPr>
            <p14:xfrm>
              <a:off x="7363460" y="2598419"/>
              <a:ext cx="170180" cy="2667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12"/>
            </p:blipFill>
            <p:spPr>
              <a:xfrm>
                <a:off x="7363460" y="2598419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81" name="墨迹 80"/>
              <p14:cNvContentPartPr/>
              <p14:nvPr/>
            </p14:nvContentPartPr>
            <p14:xfrm>
              <a:off x="7354569" y="2660650"/>
              <a:ext cx="241300" cy="1778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414"/>
            </p:blipFill>
            <p:spPr>
              <a:xfrm>
                <a:off x="7354569" y="266065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82" name="墨迹 81"/>
              <p14:cNvContentPartPr/>
              <p14:nvPr/>
            </p14:nvContentPartPr>
            <p14:xfrm>
              <a:off x="7390765" y="2964180"/>
              <a:ext cx="88900" cy="17907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416"/>
            </p:blipFill>
            <p:spPr>
              <a:xfrm>
                <a:off x="7390765" y="2964180"/>
                <a:ext cx="8890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83" name="墨迹 82"/>
              <p14:cNvContentPartPr/>
              <p14:nvPr/>
            </p14:nvContentPartPr>
            <p14:xfrm>
              <a:off x="7435215" y="2919730"/>
              <a:ext cx="80010" cy="1778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418"/>
            </p:blipFill>
            <p:spPr>
              <a:xfrm>
                <a:off x="7435215" y="2919730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84" name="墨迹 83"/>
              <p14:cNvContentPartPr/>
              <p14:nvPr/>
            </p14:nvContentPartPr>
            <p14:xfrm>
              <a:off x="7435215" y="3000375"/>
              <a:ext cx="80010" cy="88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420"/>
            </p:blipFill>
            <p:spPr>
              <a:xfrm>
                <a:off x="7435215" y="300037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85" name="墨迹 84"/>
              <p14:cNvContentPartPr/>
              <p14:nvPr/>
            </p14:nvContentPartPr>
            <p14:xfrm>
              <a:off x="7560310" y="3000375"/>
              <a:ext cx="53340" cy="889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422"/>
            </p:blipFill>
            <p:spPr>
              <a:xfrm>
                <a:off x="7560310" y="3000375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86" name="墨迹 85"/>
              <p14:cNvContentPartPr/>
              <p14:nvPr/>
            </p14:nvContentPartPr>
            <p14:xfrm>
              <a:off x="7542530" y="3035935"/>
              <a:ext cx="80010" cy="1778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424"/>
            </p:blipFill>
            <p:spPr>
              <a:xfrm>
                <a:off x="7542530" y="303593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87" name="墨迹 86"/>
              <p14:cNvContentPartPr/>
              <p14:nvPr/>
            </p14:nvContentPartPr>
            <p14:xfrm>
              <a:off x="7595870" y="2928619"/>
              <a:ext cx="125095" cy="19621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426"/>
            </p:blipFill>
            <p:spPr>
              <a:xfrm>
                <a:off x="7595870" y="2928619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88" name="墨迹 87"/>
              <p14:cNvContentPartPr/>
              <p14:nvPr/>
            </p14:nvContentPartPr>
            <p14:xfrm>
              <a:off x="7756525" y="2937510"/>
              <a:ext cx="107315" cy="20574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428"/>
            </p:blipFill>
            <p:spPr>
              <a:xfrm>
                <a:off x="7756525" y="2937510"/>
                <a:ext cx="1073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89" name="墨迹 88"/>
              <p14:cNvContentPartPr/>
              <p14:nvPr/>
            </p14:nvContentPartPr>
            <p14:xfrm>
              <a:off x="7292340" y="2847975"/>
              <a:ext cx="830580" cy="41973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430"/>
            </p:blipFill>
            <p:spPr>
              <a:xfrm>
                <a:off x="7292340" y="2847975"/>
                <a:ext cx="83058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90" name="墨迹 89"/>
              <p14:cNvContentPartPr/>
              <p14:nvPr/>
            </p14:nvContentPartPr>
            <p14:xfrm>
              <a:off x="7837170" y="3035935"/>
              <a:ext cx="259080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432"/>
            </p:blipFill>
            <p:spPr>
              <a:xfrm>
                <a:off x="7837170" y="3035935"/>
                <a:ext cx="2590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91" name="墨迹 90"/>
              <p14:cNvContentPartPr/>
              <p14:nvPr/>
            </p14:nvContentPartPr>
            <p14:xfrm>
              <a:off x="8149590" y="4857750"/>
              <a:ext cx="187325" cy="21399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434"/>
            </p:blipFill>
            <p:spPr>
              <a:xfrm>
                <a:off x="8149590" y="4857750"/>
                <a:ext cx="1873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92" name="墨迹 91"/>
              <p14:cNvContentPartPr/>
              <p14:nvPr/>
            </p14:nvContentPartPr>
            <p14:xfrm>
              <a:off x="7854950" y="4946650"/>
              <a:ext cx="196215" cy="355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436"/>
            </p:blipFill>
            <p:spPr>
              <a:xfrm>
                <a:off x="7854950" y="4946650"/>
                <a:ext cx="1962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93" name="墨迹 92"/>
              <p14:cNvContentPartPr/>
              <p14:nvPr/>
            </p14:nvContentPartPr>
            <p14:xfrm>
              <a:off x="8042275" y="4893310"/>
              <a:ext cx="116205" cy="12509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438"/>
            </p:blipFill>
            <p:spPr>
              <a:xfrm>
                <a:off x="8042275" y="4893310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94" name="墨迹 93"/>
              <p14:cNvContentPartPr/>
              <p14:nvPr/>
            </p14:nvContentPartPr>
            <p14:xfrm>
              <a:off x="8426450" y="4982210"/>
              <a:ext cx="231775" cy="1841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440"/>
            </p:blipFill>
            <p:spPr>
              <a:xfrm>
                <a:off x="8426450" y="4982210"/>
                <a:ext cx="2317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95" name="墨迹 94"/>
              <p14:cNvContentPartPr/>
              <p14:nvPr/>
            </p14:nvContentPartPr>
            <p14:xfrm>
              <a:off x="8604885" y="4919980"/>
              <a:ext cx="205740" cy="142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442"/>
            </p:blipFill>
            <p:spPr>
              <a:xfrm>
                <a:off x="8604885" y="4919980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96" name="墨迹 95"/>
              <p14:cNvContentPartPr/>
              <p14:nvPr/>
            </p14:nvContentPartPr>
            <p14:xfrm>
              <a:off x="8462010" y="4732655"/>
              <a:ext cx="19621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444"/>
            </p:blipFill>
            <p:spPr>
              <a:xfrm>
                <a:off x="8462010" y="4732655"/>
                <a:ext cx="19621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97" name="墨迹 96"/>
              <p14:cNvContentPartPr/>
              <p14:nvPr/>
            </p14:nvContentPartPr>
            <p14:xfrm>
              <a:off x="8962390" y="4866640"/>
              <a:ext cx="249555" cy="24066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446"/>
            </p:blipFill>
            <p:spPr>
              <a:xfrm>
                <a:off x="8962390" y="4866640"/>
                <a:ext cx="2495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98" name="墨迹 97"/>
              <p14:cNvContentPartPr/>
              <p14:nvPr/>
            </p14:nvContentPartPr>
            <p14:xfrm>
              <a:off x="9185275" y="4973320"/>
              <a:ext cx="259080" cy="2730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448"/>
            </p:blipFill>
            <p:spPr>
              <a:xfrm>
                <a:off x="9185275" y="4973320"/>
                <a:ext cx="2590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99" name="墨迹 98"/>
              <p14:cNvContentPartPr/>
              <p14:nvPr/>
            </p14:nvContentPartPr>
            <p14:xfrm>
              <a:off x="9372600" y="4911090"/>
              <a:ext cx="205740" cy="142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450"/>
            </p:blipFill>
            <p:spPr>
              <a:xfrm>
                <a:off x="9372600" y="4911090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100" name="墨迹 99"/>
              <p14:cNvContentPartPr/>
              <p14:nvPr/>
            </p14:nvContentPartPr>
            <p14:xfrm>
              <a:off x="9292590" y="4625340"/>
              <a:ext cx="160655" cy="25908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452"/>
            </p:blipFill>
            <p:spPr>
              <a:xfrm>
                <a:off x="9292590" y="462534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101" name="墨迹 100"/>
              <p14:cNvContentPartPr/>
              <p14:nvPr/>
            </p14:nvContentPartPr>
            <p14:xfrm>
              <a:off x="9631679" y="4982210"/>
              <a:ext cx="250190" cy="21463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54"/>
            </p:blipFill>
            <p:spPr>
              <a:xfrm>
                <a:off x="9631679" y="4982210"/>
                <a:ext cx="2501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102" name="墨迹 101"/>
              <p14:cNvContentPartPr/>
              <p14:nvPr/>
            </p14:nvContentPartPr>
            <p14:xfrm>
              <a:off x="9872979" y="5080635"/>
              <a:ext cx="250190" cy="717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456"/>
            </p:blipFill>
            <p:spPr>
              <a:xfrm>
                <a:off x="9872979" y="5080635"/>
                <a:ext cx="2501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103" name="墨迹 102"/>
              <p14:cNvContentPartPr/>
              <p14:nvPr/>
            </p14:nvContentPartPr>
            <p14:xfrm>
              <a:off x="10033635" y="5053965"/>
              <a:ext cx="196215" cy="187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458"/>
            </p:blipFill>
            <p:spPr>
              <a:xfrm>
                <a:off x="10033635" y="505396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104" name="墨迹 103"/>
              <p14:cNvContentPartPr/>
              <p14:nvPr/>
            </p14:nvContentPartPr>
            <p14:xfrm>
              <a:off x="10086975" y="4848225"/>
              <a:ext cx="170180" cy="17018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460"/>
            </p:blipFill>
            <p:spPr>
              <a:xfrm>
                <a:off x="10086975" y="4848225"/>
                <a:ext cx="17018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105" name="墨迹 104"/>
              <p14:cNvContentPartPr/>
              <p14:nvPr/>
            </p14:nvContentPartPr>
            <p14:xfrm>
              <a:off x="10248265" y="5214619"/>
              <a:ext cx="240665" cy="19621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462"/>
            </p:blipFill>
            <p:spPr>
              <a:xfrm>
                <a:off x="10248265" y="5214619"/>
                <a:ext cx="240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106" name="墨迹 105"/>
              <p14:cNvContentPartPr/>
              <p14:nvPr/>
            </p14:nvContentPartPr>
            <p14:xfrm>
              <a:off x="9578340" y="5250180"/>
              <a:ext cx="732155" cy="46482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464"/>
            </p:blipFill>
            <p:spPr>
              <a:xfrm>
                <a:off x="9578340" y="5250180"/>
                <a:ext cx="73215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107" name="墨迹 106"/>
              <p14:cNvContentPartPr/>
              <p14:nvPr/>
            </p14:nvContentPartPr>
            <p14:xfrm>
              <a:off x="9667875" y="5232400"/>
              <a:ext cx="106680" cy="12509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466"/>
            </p:blipFill>
            <p:spPr>
              <a:xfrm>
                <a:off x="9667875" y="5232400"/>
                <a:ext cx="1066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108" name="墨迹 107"/>
              <p14:cNvContentPartPr/>
              <p14:nvPr/>
            </p14:nvContentPartPr>
            <p14:xfrm>
              <a:off x="9426575" y="5482590"/>
              <a:ext cx="213995" cy="26797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68"/>
            </p:blipFill>
            <p:spPr>
              <a:xfrm>
                <a:off x="9426575" y="5482590"/>
                <a:ext cx="2139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109" name="墨迹 108"/>
              <p14:cNvContentPartPr/>
              <p14:nvPr/>
            </p14:nvContentPartPr>
            <p14:xfrm>
              <a:off x="7667625" y="4589780"/>
              <a:ext cx="205105" cy="901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470"/>
            </p:blipFill>
            <p:spPr>
              <a:xfrm>
                <a:off x="7667625" y="4589780"/>
                <a:ext cx="205105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110" name="墨迹 109"/>
              <p14:cNvContentPartPr/>
              <p14:nvPr/>
            </p14:nvContentPartPr>
            <p14:xfrm>
              <a:off x="7837170" y="4473575"/>
              <a:ext cx="2535555" cy="25908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472"/>
            </p:blipFill>
            <p:spPr>
              <a:xfrm>
                <a:off x="7837170" y="4473575"/>
                <a:ext cx="25355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111" name="墨迹 110"/>
              <p14:cNvContentPartPr/>
              <p14:nvPr/>
            </p14:nvContentPartPr>
            <p14:xfrm>
              <a:off x="7694294" y="5438140"/>
              <a:ext cx="2705735" cy="6070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474"/>
            </p:blipFill>
            <p:spPr>
              <a:xfrm>
                <a:off x="7694294" y="5438140"/>
                <a:ext cx="2705735" cy="60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112" name="墨迹 111"/>
              <p14:cNvContentPartPr/>
              <p14:nvPr/>
            </p14:nvContentPartPr>
            <p14:xfrm>
              <a:off x="10372725" y="4714875"/>
              <a:ext cx="232410" cy="12674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476"/>
            </p:blipFill>
            <p:spPr>
              <a:xfrm>
                <a:off x="10372725" y="4714875"/>
                <a:ext cx="232410" cy="1267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113" name="墨迹 112"/>
              <p14:cNvContentPartPr/>
              <p14:nvPr/>
            </p14:nvContentPartPr>
            <p14:xfrm>
              <a:off x="7899400" y="5410835"/>
              <a:ext cx="375285" cy="2730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478"/>
            </p:blipFill>
            <p:spPr>
              <a:xfrm>
                <a:off x="7899400" y="5410835"/>
                <a:ext cx="3752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114" name="墨迹 113"/>
              <p14:cNvContentPartPr/>
              <p14:nvPr/>
            </p14:nvContentPartPr>
            <p14:xfrm>
              <a:off x="7997825" y="5321935"/>
              <a:ext cx="213995" cy="39306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480"/>
            </p:blipFill>
            <p:spPr>
              <a:xfrm>
                <a:off x="7997825" y="5321935"/>
                <a:ext cx="21399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115" name="墨迹 114"/>
              <p14:cNvContentPartPr/>
              <p14:nvPr/>
            </p14:nvContentPartPr>
            <p14:xfrm>
              <a:off x="8086725" y="5491480"/>
              <a:ext cx="53975" cy="35687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482"/>
            </p:blipFill>
            <p:spPr>
              <a:xfrm>
                <a:off x="8086725" y="5491480"/>
                <a:ext cx="5397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116" name="墨迹 115"/>
              <p14:cNvContentPartPr/>
              <p14:nvPr/>
            </p14:nvContentPartPr>
            <p14:xfrm>
              <a:off x="8114030" y="5491479"/>
              <a:ext cx="133985" cy="30353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484"/>
            </p:blipFill>
            <p:spPr>
              <a:xfrm>
                <a:off x="8114030" y="5491479"/>
                <a:ext cx="1339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117" name="墨迹 116"/>
              <p14:cNvContentPartPr/>
              <p14:nvPr/>
            </p14:nvContentPartPr>
            <p14:xfrm>
              <a:off x="8122920" y="5572125"/>
              <a:ext cx="80010" cy="1778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486"/>
            </p:blipFill>
            <p:spPr>
              <a:xfrm>
                <a:off x="8122920" y="557212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118" name="墨迹 117"/>
              <p14:cNvContentPartPr/>
              <p14:nvPr/>
            </p14:nvContentPartPr>
            <p14:xfrm>
              <a:off x="8158480" y="5589905"/>
              <a:ext cx="133985" cy="8001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488"/>
            </p:blipFill>
            <p:spPr>
              <a:xfrm>
                <a:off x="8158480" y="5589905"/>
                <a:ext cx="13398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119" name="墨迹 118"/>
              <p14:cNvContentPartPr/>
              <p14:nvPr/>
            </p14:nvContentPartPr>
            <p14:xfrm>
              <a:off x="8390890" y="5419725"/>
              <a:ext cx="97790" cy="33083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490"/>
            </p:blipFill>
            <p:spPr>
              <a:xfrm>
                <a:off x="8390890" y="5419725"/>
                <a:ext cx="9779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120" name="墨迹 119"/>
              <p14:cNvContentPartPr/>
              <p14:nvPr/>
            </p14:nvContentPartPr>
            <p14:xfrm>
              <a:off x="8533765" y="5410835"/>
              <a:ext cx="71120" cy="20574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492"/>
            </p:blipFill>
            <p:spPr>
              <a:xfrm>
                <a:off x="8533765" y="5410835"/>
                <a:ext cx="7112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121" name="墨迹 120"/>
              <p14:cNvContentPartPr/>
              <p14:nvPr/>
            </p14:nvContentPartPr>
            <p14:xfrm>
              <a:off x="8524875" y="5500369"/>
              <a:ext cx="71120" cy="6223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494"/>
            </p:blipFill>
            <p:spPr>
              <a:xfrm>
                <a:off x="8524875" y="5500369"/>
                <a:ext cx="711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122" name="墨迹 121"/>
              <p14:cNvContentPartPr/>
              <p14:nvPr/>
            </p14:nvContentPartPr>
            <p14:xfrm>
              <a:off x="8488680" y="5473700"/>
              <a:ext cx="187960" cy="30353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496"/>
            </p:blipFill>
            <p:spPr>
              <a:xfrm>
                <a:off x="8488680" y="5473700"/>
                <a:ext cx="1879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123" name="墨迹 122"/>
              <p14:cNvContentPartPr/>
              <p14:nvPr/>
            </p14:nvContentPartPr>
            <p14:xfrm>
              <a:off x="8729979" y="5438140"/>
              <a:ext cx="71120" cy="15176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498"/>
            </p:blipFill>
            <p:spPr>
              <a:xfrm>
                <a:off x="8729979" y="5438140"/>
                <a:ext cx="7112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124" name="墨迹 123"/>
              <p14:cNvContentPartPr/>
              <p14:nvPr/>
            </p14:nvContentPartPr>
            <p14:xfrm>
              <a:off x="8703310" y="5598794"/>
              <a:ext cx="26670" cy="2317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500"/>
            </p:blipFill>
            <p:spPr>
              <a:xfrm>
                <a:off x="8703310" y="5598794"/>
                <a:ext cx="2667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125" name="墨迹 124"/>
              <p14:cNvContentPartPr/>
              <p14:nvPr/>
            </p14:nvContentPartPr>
            <p14:xfrm>
              <a:off x="8756650" y="5553710"/>
              <a:ext cx="107315" cy="2413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502"/>
            </p:blipFill>
            <p:spPr>
              <a:xfrm>
                <a:off x="8756650" y="5553710"/>
                <a:ext cx="1073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126" name="墨迹 125"/>
              <p14:cNvContentPartPr/>
              <p14:nvPr/>
            </p14:nvContentPartPr>
            <p14:xfrm>
              <a:off x="8738870" y="5625465"/>
              <a:ext cx="98425" cy="355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504"/>
            </p:blipFill>
            <p:spPr>
              <a:xfrm>
                <a:off x="8738870" y="5625465"/>
                <a:ext cx="984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127" name="墨迹 126"/>
              <p14:cNvContentPartPr/>
              <p14:nvPr/>
            </p14:nvContentPartPr>
            <p14:xfrm>
              <a:off x="8747760" y="5687695"/>
              <a:ext cx="62865" cy="2730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506"/>
            </p:blipFill>
            <p:spPr>
              <a:xfrm>
                <a:off x="8747760" y="5687695"/>
                <a:ext cx="6286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128" name="墨迹 127"/>
              <p14:cNvContentPartPr/>
              <p14:nvPr/>
            </p14:nvContentPartPr>
            <p14:xfrm>
              <a:off x="8738870" y="5696585"/>
              <a:ext cx="178435" cy="984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508"/>
            </p:blipFill>
            <p:spPr>
              <a:xfrm>
                <a:off x="8738870" y="5696585"/>
                <a:ext cx="1784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129" name="墨迹 128"/>
              <p14:cNvContentPartPr/>
              <p14:nvPr/>
            </p14:nvContentPartPr>
            <p14:xfrm>
              <a:off x="8917304" y="5607685"/>
              <a:ext cx="250190" cy="24066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510"/>
            </p:blipFill>
            <p:spPr>
              <a:xfrm>
                <a:off x="8917304" y="5607685"/>
                <a:ext cx="25019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130" name="墨迹 129"/>
              <p14:cNvContentPartPr/>
              <p14:nvPr/>
            </p14:nvContentPartPr>
            <p14:xfrm>
              <a:off x="9051290" y="5669915"/>
              <a:ext cx="71755" cy="2501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512"/>
            </p:blipFill>
            <p:spPr>
              <a:xfrm>
                <a:off x="9051290" y="5669915"/>
                <a:ext cx="7175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131" name="墨迹 130"/>
              <p14:cNvContentPartPr/>
              <p14:nvPr/>
            </p14:nvContentPartPr>
            <p14:xfrm>
              <a:off x="9274810" y="5741669"/>
              <a:ext cx="133985" cy="2317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514"/>
            </p:blipFill>
            <p:spPr>
              <a:xfrm>
                <a:off x="9274810" y="5741669"/>
                <a:ext cx="13398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132" name="墨迹 131"/>
              <p14:cNvContentPartPr/>
              <p14:nvPr/>
            </p14:nvContentPartPr>
            <p14:xfrm>
              <a:off x="9239250" y="5803900"/>
              <a:ext cx="160655" cy="10731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516"/>
            </p:blipFill>
            <p:spPr>
              <a:xfrm>
                <a:off x="9239250" y="5803900"/>
                <a:ext cx="1606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133" name="墨迹 132"/>
              <p14:cNvContentPartPr/>
              <p14:nvPr/>
            </p14:nvContentPartPr>
            <p14:xfrm>
              <a:off x="9391015" y="5812790"/>
              <a:ext cx="294640" cy="16954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518"/>
            </p:blipFill>
            <p:spPr>
              <a:xfrm>
                <a:off x="9391015" y="5812790"/>
                <a:ext cx="294640" cy="169545"/>
              </a:xfrm>
              <a:prstGeom prst="rect"/>
            </p:spPr>
          </p:pic>
        </mc:Fallback>
      </mc:AlternateContent>
      <p:sp>
        <p:nvSpPr>
          <p:cNvPr id="134" name="灯片编号占位符 13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135" name="页脚占位符 13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2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内容提要</a:t>
            </a:r>
            <a:r>
              <a:rPr lang="en-US" altLang="zh-CN"/>
              <a:t>/Contents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自顶向下分析</a:t>
            </a:r>
            <a:endParaRPr lang="zh-CN" altLang="en-US"/>
          </a:p>
          <a:p>
            <a:pPr lvl="1"/>
            <a:r>
              <a:rPr lang="zh-CN" altLang="en-US"/>
              <a:t>消除文法左递归。</a:t>
            </a:r>
            <a:endParaRPr lang="zh-CN" altLang="en-US"/>
          </a:p>
          <a:p>
            <a:pPr lvl="1"/>
            <a:r>
              <a:rPr lang="zh-CN" altLang="en-US"/>
              <a:t>递归下降分析</a:t>
            </a:r>
            <a:endParaRPr lang="zh-CN" altLang="en-US"/>
          </a:p>
          <a:p>
            <a:pPr lvl="1"/>
            <a:r>
              <a:rPr lang="zh-CN" altLang="en-US"/>
              <a:t>构造LL(1)分析表，并用其进行分析</a:t>
            </a:r>
            <a:endParaRPr lang="zh-CN" altLang="en-US"/>
          </a:p>
          <a:p>
            <a:r>
              <a:rPr lang="zh-CN" altLang="en-US">
                <a:highlight>
                  <a:srgbClr val="00FF00"/>
                </a:highlight>
              </a:rPr>
              <a:t>自底向上分析</a:t>
            </a:r>
            <a:endParaRPr lang="zh-CN" altLang="en-US">
              <a:highlight>
                <a:srgbClr val="00FF00"/>
              </a:highlight>
            </a:endParaRPr>
          </a:p>
          <a:p>
            <a:pPr lvl="1"/>
            <a:r>
              <a:rPr lang="zh-CN" altLang="en-US">
                <a:highlight>
                  <a:srgbClr val="00FF00"/>
                </a:highlight>
              </a:rPr>
              <a:t>LR(0)、SLR(1)，LR(1)和LALR(1)分析法。</a:t>
            </a:r>
            <a:endParaRPr lang="zh-CN" altLang="en-US">
              <a:highlight>
                <a:srgbClr val="00FF00"/>
              </a:highlight>
            </a:endParaRPr>
          </a:p>
          <a:p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西北工业大学    林奕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4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8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2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4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8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0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2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4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4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6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8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0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2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4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6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48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0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2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4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6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58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0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2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4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68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0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2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4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6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78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0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2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4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6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88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0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2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4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6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8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0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2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4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6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08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0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2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4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6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8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0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2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4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6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28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0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2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4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6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38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0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2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4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6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48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0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2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4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6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2" name="墨迹 211"/>
              <p14:cNvContentPartPr/>
              <p14:nvPr/>
            </p14:nvContentPartPr>
            <p14:xfrm>
              <a:off x="6613525" y="590232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58"/>
            </p:blipFill>
            <p:spPr>
              <a:xfrm>
                <a:off x="6613525" y="590232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3" name="墨迹 212"/>
              <p14:cNvContentPartPr/>
              <p14:nvPr/>
            </p14:nvContentPartPr>
            <p14:xfrm>
              <a:off x="6765290" y="5884544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0"/>
            </p:blipFill>
            <p:spPr>
              <a:xfrm>
                <a:off x="6765290" y="5884544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82" name="墨迹 281"/>
              <p14:cNvContentPartPr/>
              <p14:nvPr/>
            </p14:nvContentPartPr>
            <p14:xfrm>
              <a:off x="6676390" y="2018030"/>
              <a:ext cx="446405" cy="46418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62"/>
            </p:blipFill>
            <p:spPr>
              <a:xfrm>
                <a:off x="6676390" y="2018030"/>
                <a:ext cx="44640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83" name="墨迹 282"/>
              <p14:cNvContentPartPr/>
              <p14:nvPr/>
            </p14:nvContentPartPr>
            <p14:xfrm>
              <a:off x="6819265" y="2143125"/>
              <a:ext cx="151765" cy="16954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64"/>
            </p:blipFill>
            <p:spPr>
              <a:xfrm>
                <a:off x="6819265" y="2143125"/>
                <a:ext cx="1517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84" name="墨迹 283"/>
              <p14:cNvContentPartPr/>
              <p14:nvPr/>
            </p14:nvContentPartPr>
            <p14:xfrm>
              <a:off x="6443979" y="2098040"/>
              <a:ext cx="151765" cy="2667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66"/>
            </p:blipFill>
            <p:spPr>
              <a:xfrm>
                <a:off x="6443979" y="209804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85" name="墨迹 284"/>
              <p14:cNvContentPartPr/>
              <p14:nvPr/>
            </p14:nvContentPartPr>
            <p14:xfrm>
              <a:off x="6524625" y="2044700"/>
              <a:ext cx="160655" cy="2413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68"/>
            </p:blipFill>
            <p:spPr>
              <a:xfrm>
                <a:off x="6524625" y="2044700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86" name="墨迹 285"/>
              <p14:cNvContentPartPr/>
              <p14:nvPr/>
            </p14:nvContentPartPr>
            <p14:xfrm>
              <a:off x="7185025" y="2196465"/>
              <a:ext cx="303530" cy="2667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70"/>
            </p:blipFill>
            <p:spPr>
              <a:xfrm>
                <a:off x="7185025" y="2196465"/>
                <a:ext cx="3035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87" name="墨迹 286"/>
              <p14:cNvContentPartPr/>
              <p14:nvPr/>
            </p14:nvContentPartPr>
            <p14:xfrm>
              <a:off x="7417435" y="2143125"/>
              <a:ext cx="169545" cy="15176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72"/>
            </p:blipFill>
            <p:spPr>
              <a:xfrm>
                <a:off x="7417435" y="214312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88" name="墨迹 287"/>
              <p14:cNvContentPartPr/>
              <p14:nvPr/>
            </p14:nvContentPartPr>
            <p14:xfrm>
              <a:off x="7229475" y="1964055"/>
              <a:ext cx="161290" cy="16954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74"/>
            </p:blipFill>
            <p:spPr>
              <a:xfrm>
                <a:off x="7229475" y="1964055"/>
                <a:ext cx="161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89" name="墨迹 288"/>
              <p14:cNvContentPartPr/>
              <p14:nvPr/>
            </p14:nvContentPartPr>
            <p14:xfrm>
              <a:off x="7720965" y="2035810"/>
              <a:ext cx="384175" cy="39306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76"/>
            </p:blipFill>
            <p:spPr>
              <a:xfrm>
                <a:off x="7720965" y="2035810"/>
                <a:ext cx="38417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90" name="墨迹 289"/>
              <p14:cNvContentPartPr/>
              <p14:nvPr/>
            </p14:nvContentPartPr>
            <p14:xfrm>
              <a:off x="7846060" y="2098040"/>
              <a:ext cx="160655" cy="16065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78"/>
            </p:blipFill>
            <p:spPr>
              <a:xfrm>
                <a:off x="7846060" y="2098040"/>
                <a:ext cx="160655" cy="160655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179"/>
            </p:custDataLst>
          </p:nvPr>
        </p:nvGraphicFramePr>
        <p:xfrm>
          <a:off x="10674350" y="1928495"/>
          <a:ext cx="74739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sym typeface="+mn-ea"/>
                        </a:rPr>
                        <a:t>a</a:t>
                      </a: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sym typeface="+mn-ea"/>
                        </a:rPr>
                        <a:t>,</a:t>
                      </a: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sym typeface="+mn-ea"/>
                        </a:rPr>
                        <a:t>b</a:t>
                      </a:r>
                      <a:endParaRPr lang="en-US" altLang="zh-CN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180"/>
            </p:custDataLst>
          </p:nvPr>
        </p:nvGraphicFramePr>
        <p:xfrm>
          <a:off x="9526905" y="1928495"/>
          <a:ext cx="74739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181"/>
            </p:custDataLst>
          </p:nvPr>
        </p:nvGraphicFramePr>
        <p:xfrm>
          <a:off x="8308340" y="1937385"/>
          <a:ext cx="74739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8238490" y="4267835"/>
            <a:ext cx="915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Statesstack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408160" y="4276725"/>
            <a:ext cx="108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584815" y="4339590"/>
            <a:ext cx="108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5" name="墨迹 4"/>
              <p14:cNvContentPartPr/>
              <p14:nvPr/>
            </p14:nvContentPartPr>
            <p14:xfrm>
              <a:off x="11458575" y="2466975"/>
              <a:ext cx="295275" cy="1381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83"/>
            </p:blipFill>
            <p:spPr>
              <a:xfrm>
                <a:off x="11458575" y="2466975"/>
                <a:ext cx="295275" cy="138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6" name="墨迹 5"/>
              <p14:cNvContentPartPr/>
              <p14:nvPr/>
            </p14:nvContentPartPr>
            <p14:xfrm>
              <a:off x="11458575" y="2339975"/>
              <a:ext cx="139700" cy="1428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85"/>
            </p:blipFill>
            <p:spPr>
              <a:xfrm>
                <a:off x="11458575" y="2339975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7" name="墨迹 6"/>
              <p14:cNvContentPartPr/>
              <p14:nvPr/>
            </p14:nvContentPartPr>
            <p14:xfrm>
              <a:off x="11633200" y="2228850"/>
              <a:ext cx="152400" cy="152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87"/>
            </p:blipFill>
            <p:spPr>
              <a:xfrm>
                <a:off x="11633200" y="2228850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8" name="墨迹 7"/>
              <p14:cNvContentPartPr/>
              <p14:nvPr/>
            </p14:nvContentPartPr>
            <p14:xfrm>
              <a:off x="311150" y="460375"/>
              <a:ext cx="142875" cy="355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9"/>
            </p:blipFill>
            <p:spPr>
              <a:xfrm>
                <a:off x="311150" y="460375"/>
                <a:ext cx="1428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" name="墨迹 8"/>
              <p14:cNvContentPartPr/>
              <p14:nvPr/>
            </p14:nvContentPartPr>
            <p14:xfrm>
              <a:off x="488950" y="415925"/>
              <a:ext cx="76200" cy="3206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91"/>
            </p:blipFill>
            <p:spPr>
              <a:xfrm>
                <a:off x="488950" y="415925"/>
                <a:ext cx="762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" name="墨迹 9"/>
              <p14:cNvContentPartPr/>
              <p14:nvPr/>
            </p14:nvContentPartPr>
            <p14:xfrm>
              <a:off x="600075" y="561975"/>
              <a:ext cx="254000" cy="168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3"/>
            </p:blipFill>
            <p:spPr>
              <a:xfrm>
                <a:off x="600075" y="561975"/>
                <a:ext cx="2540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" name="墨迹 10"/>
              <p14:cNvContentPartPr/>
              <p14:nvPr/>
            </p14:nvContentPartPr>
            <p14:xfrm>
              <a:off x="904875" y="406400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5"/>
            </p:blipFill>
            <p:spPr>
              <a:xfrm>
                <a:off x="904875" y="406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2" name="墨迹 11"/>
              <p14:cNvContentPartPr/>
              <p14:nvPr/>
            </p14:nvContentPartPr>
            <p14:xfrm>
              <a:off x="873125" y="539750"/>
              <a:ext cx="152400" cy="168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7"/>
            </p:blipFill>
            <p:spPr>
              <a:xfrm>
                <a:off x="873125" y="53975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3" name="墨迹 12"/>
              <p14:cNvContentPartPr/>
              <p14:nvPr/>
            </p14:nvContentPartPr>
            <p14:xfrm>
              <a:off x="584200" y="568325"/>
              <a:ext cx="82550" cy="1143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9"/>
            </p:blipFill>
            <p:spPr>
              <a:xfrm>
                <a:off x="584200" y="568325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4" name="墨迹 13"/>
              <p14:cNvContentPartPr/>
              <p14:nvPr/>
            </p14:nvContentPartPr>
            <p14:xfrm>
              <a:off x="898525" y="441325"/>
              <a:ext cx="3175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1"/>
            </p:blipFill>
            <p:spPr>
              <a:xfrm>
                <a:off x="898525" y="441325"/>
                <a:ext cx="317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21" name="墨迹 20"/>
              <p14:cNvContentPartPr/>
              <p14:nvPr/>
            </p14:nvContentPartPr>
            <p14:xfrm>
              <a:off x="936625" y="571500"/>
              <a:ext cx="63500" cy="117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3"/>
            </p:blipFill>
            <p:spPr>
              <a:xfrm>
                <a:off x="936625" y="571500"/>
                <a:ext cx="635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22" name="墨迹 21"/>
              <p14:cNvContentPartPr/>
              <p14:nvPr/>
            </p14:nvContentPartPr>
            <p14:xfrm>
              <a:off x="1016000" y="704850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95"/>
            </p:blipFill>
            <p:spPr>
              <a:xfrm>
                <a:off x="1016000" y="70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3" name="墨迹 22"/>
              <p14:cNvContentPartPr/>
              <p14:nvPr/>
            </p14:nvContentPartPr>
            <p14:xfrm>
              <a:off x="419100" y="561975"/>
              <a:ext cx="215900" cy="15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06"/>
            </p:blipFill>
            <p:spPr>
              <a:xfrm>
                <a:off x="419100" y="561975"/>
                <a:ext cx="215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4" name="墨迹 23"/>
              <p14:cNvContentPartPr/>
              <p14:nvPr/>
            </p14:nvContentPartPr>
            <p14:xfrm>
              <a:off x="374650" y="1098550"/>
              <a:ext cx="168275" cy="95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08"/>
            </p:blipFill>
            <p:spPr>
              <a:xfrm>
                <a:off x="374650" y="1098550"/>
                <a:ext cx="1682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25" name="墨迹 24"/>
              <p14:cNvContentPartPr/>
              <p14:nvPr/>
            </p14:nvContentPartPr>
            <p14:xfrm>
              <a:off x="409575" y="974725"/>
              <a:ext cx="98425" cy="412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10"/>
            </p:blipFill>
            <p:spPr>
              <a:xfrm>
                <a:off x="409575" y="974725"/>
                <a:ext cx="984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6" name="墨迹 25"/>
              <p14:cNvContentPartPr/>
              <p14:nvPr/>
            </p14:nvContentPartPr>
            <p14:xfrm>
              <a:off x="552450" y="1120775"/>
              <a:ext cx="6350" cy="155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12"/>
            </p:blipFill>
            <p:spPr>
              <a:xfrm>
                <a:off x="552450" y="1120775"/>
                <a:ext cx="6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27" name="墨迹 26"/>
              <p14:cNvContentPartPr/>
              <p14:nvPr/>
            </p14:nvContentPartPr>
            <p14:xfrm>
              <a:off x="590550" y="106362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95"/>
            </p:blipFill>
            <p:spPr>
              <a:xfrm>
                <a:off x="590550" y="1063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28" name="墨迹 27"/>
              <p14:cNvContentPartPr/>
              <p14:nvPr/>
            </p14:nvContentPartPr>
            <p14:xfrm>
              <a:off x="593725" y="1063625"/>
              <a:ext cx="11747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15"/>
            </p:blipFill>
            <p:spPr>
              <a:xfrm>
                <a:off x="593725" y="1063625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29" name="墨迹 28"/>
              <p14:cNvContentPartPr/>
              <p14:nvPr/>
            </p14:nvContentPartPr>
            <p14:xfrm>
              <a:off x="714375" y="1098550"/>
              <a:ext cx="73025" cy="1873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17"/>
            </p:blipFill>
            <p:spPr>
              <a:xfrm>
                <a:off x="714375" y="109855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30" name="墨迹 29"/>
              <p14:cNvContentPartPr/>
              <p14:nvPr/>
            </p14:nvContentPartPr>
            <p14:xfrm>
              <a:off x="777875" y="977900"/>
              <a:ext cx="136525" cy="279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19"/>
            </p:blipFill>
            <p:spPr>
              <a:xfrm>
                <a:off x="777875" y="977900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31" name="墨迹 30"/>
              <p14:cNvContentPartPr/>
              <p14:nvPr/>
            </p14:nvContentPartPr>
            <p14:xfrm>
              <a:off x="1076325" y="1069975"/>
              <a:ext cx="25400" cy="1555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21"/>
            </p:blipFill>
            <p:spPr>
              <a:xfrm>
                <a:off x="1076325" y="1069975"/>
                <a:ext cx="25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32" name="墨迹 31"/>
              <p14:cNvContentPartPr/>
              <p14:nvPr/>
            </p14:nvContentPartPr>
            <p14:xfrm>
              <a:off x="1101725" y="958850"/>
              <a:ext cx="28575" cy="857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23"/>
            </p:blipFill>
            <p:spPr>
              <a:xfrm>
                <a:off x="1101725" y="958850"/>
                <a:ext cx="285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33" name="墨迹 32"/>
              <p14:cNvContentPartPr/>
              <p14:nvPr/>
            </p14:nvContentPartPr>
            <p14:xfrm>
              <a:off x="1165225" y="1044575"/>
              <a:ext cx="123825" cy="2127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25"/>
            </p:blipFill>
            <p:spPr>
              <a:xfrm>
                <a:off x="1165225" y="1044575"/>
                <a:ext cx="123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34" name="墨迹 33"/>
              <p14:cNvContentPartPr/>
              <p14:nvPr/>
            </p14:nvContentPartPr>
            <p14:xfrm>
              <a:off x="279400" y="1571625"/>
              <a:ext cx="28575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27"/>
            </p:blipFill>
            <p:spPr>
              <a:xfrm>
                <a:off x="279400" y="1571625"/>
                <a:ext cx="28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35" name="墨迹 34"/>
              <p14:cNvContentPartPr/>
              <p14:nvPr/>
            </p14:nvContentPartPr>
            <p14:xfrm>
              <a:off x="358775" y="1670050"/>
              <a:ext cx="107950" cy="165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29"/>
            </p:blipFill>
            <p:spPr>
              <a:xfrm>
                <a:off x="358775" y="167005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36" name="墨迹 35"/>
              <p14:cNvContentPartPr/>
              <p14:nvPr/>
            </p14:nvContentPartPr>
            <p14:xfrm>
              <a:off x="527050" y="1517650"/>
              <a:ext cx="57150" cy="339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31"/>
            </p:blipFill>
            <p:spPr>
              <a:xfrm>
                <a:off x="527050" y="1517650"/>
                <a:ext cx="571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37" name="墨迹 36"/>
              <p14:cNvContentPartPr/>
              <p14:nvPr/>
            </p14:nvContentPartPr>
            <p14:xfrm>
              <a:off x="434975" y="1682750"/>
              <a:ext cx="66675" cy="2349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33"/>
            </p:blipFill>
            <p:spPr>
              <a:xfrm>
                <a:off x="434975" y="1682750"/>
                <a:ext cx="666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38" name="墨迹 37"/>
              <p14:cNvContentPartPr/>
              <p14:nvPr/>
            </p14:nvContentPartPr>
            <p14:xfrm>
              <a:off x="434975" y="1628775"/>
              <a:ext cx="219075" cy="15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35"/>
            </p:blipFill>
            <p:spPr>
              <a:xfrm>
                <a:off x="434975" y="1628775"/>
                <a:ext cx="2190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39" name="墨迹 38"/>
              <p14:cNvContentPartPr/>
              <p14:nvPr/>
            </p14:nvContentPartPr>
            <p14:xfrm>
              <a:off x="815975" y="1638300"/>
              <a:ext cx="288925" cy="1619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37"/>
            </p:blipFill>
            <p:spPr>
              <a:xfrm>
                <a:off x="815975" y="1638300"/>
                <a:ext cx="2889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40" name="墨迹 39"/>
              <p14:cNvContentPartPr/>
              <p14:nvPr/>
            </p14:nvContentPartPr>
            <p14:xfrm>
              <a:off x="1073150" y="1444625"/>
              <a:ext cx="168275" cy="3111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39"/>
            </p:blipFill>
            <p:spPr>
              <a:xfrm>
                <a:off x="1073150" y="1444625"/>
                <a:ext cx="168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41" name="墨迹 40"/>
              <p14:cNvContentPartPr/>
              <p14:nvPr/>
            </p14:nvContentPartPr>
            <p14:xfrm>
              <a:off x="6578600" y="3038475"/>
              <a:ext cx="247650" cy="2984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41"/>
            </p:blipFill>
            <p:spPr>
              <a:xfrm>
                <a:off x="6578600" y="3038475"/>
                <a:ext cx="247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42" name="墨迹 41"/>
              <p14:cNvContentPartPr/>
              <p14:nvPr/>
            </p14:nvContentPartPr>
            <p14:xfrm>
              <a:off x="6648450" y="3086100"/>
              <a:ext cx="19050" cy="2032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43"/>
            </p:blipFill>
            <p:spPr>
              <a:xfrm>
                <a:off x="6648450" y="3086100"/>
                <a:ext cx="19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43" name="墨迹 42"/>
              <p14:cNvContentPartPr/>
              <p14:nvPr/>
            </p14:nvContentPartPr>
            <p14:xfrm>
              <a:off x="6902450" y="3016250"/>
              <a:ext cx="98425" cy="2095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245"/>
            </p:blipFill>
            <p:spPr>
              <a:xfrm>
                <a:off x="6902450" y="3016250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44" name="墨迹 43"/>
              <p14:cNvContentPartPr/>
              <p14:nvPr/>
            </p14:nvContentPartPr>
            <p14:xfrm>
              <a:off x="7038975" y="3168650"/>
              <a:ext cx="92075" cy="1397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247"/>
            </p:blipFill>
            <p:spPr>
              <a:xfrm>
                <a:off x="7038975" y="3168650"/>
                <a:ext cx="920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45" name="墨迹 44"/>
              <p14:cNvContentPartPr/>
              <p14:nvPr/>
            </p14:nvContentPartPr>
            <p14:xfrm>
              <a:off x="11541125" y="2111375"/>
              <a:ext cx="355600" cy="3714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249"/>
            </p:blipFill>
            <p:spPr>
              <a:xfrm>
                <a:off x="11541125" y="2111375"/>
                <a:ext cx="355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46" name="墨迹 45"/>
              <p14:cNvContentPartPr/>
              <p14:nvPr/>
            </p14:nvContentPartPr>
            <p14:xfrm>
              <a:off x="7178675" y="3006725"/>
              <a:ext cx="171450" cy="254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251"/>
            </p:blipFill>
            <p:spPr>
              <a:xfrm>
                <a:off x="7178675" y="3006725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47" name="墨迹 46"/>
              <p14:cNvContentPartPr/>
              <p14:nvPr/>
            </p14:nvContentPartPr>
            <p14:xfrm>
              <a:off x="6886575" y="3321050"/>
              <a:ext cx="584200" cy="28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53"/>
            </p:blipFill>
            <p:spPr>
              <a:xfrm>
                <a:off x="6886575" y="3321050"/>
                <a:ext cx="5842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48" name="墨迹 47"/>
              <p14:cNvContentPartPr/>
              <p14:nvPr/>
            </p14:nvContentPartPr>
            <p14:xfrm>
              <a:off x="6781800" y="2679700"/>
              <a:ext cx="133350" cy="244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55"/>
            </p:blipFill>
            <p:spPr>
              <a:xfrm>
                <a:off x="6781800" y="2679700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49" name="墨迹 48"/>
              <p14:cNvContentPartPr/>
              <p14:nvPr/>
            </p14:nvContentPartPr>
            <p14:xfrm>
              <a:off x="7165975" y="2774950"/>
              <a:ext cx="12700" cy="44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57"/>
            </p:blipFill>
            <p:spPr>
              <a:xfrm>
                <a:off x="7165975" y="277495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50" name="墨迹 49"/>
              <p14:cNvContentPartPr/>
              <p14:nvPr/>
            </p14:nvContentPartPr>
            <p14:xfrm>
              <a:off x="7181850" y="2660650"/>
              <a:ext cx="60325" cy="25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59"/>
            </p:blipFill>
            <p:spPr>
              <a:xfrm>
                <a:off x="7181850" y="2660650"/>
                <a:ext cx="60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51" name="墨迹 50"/>
              <p14:cNvContentPartPr/>
              <p14:nvPr/>
            </p14:nvContentPartPr>
            <p14:xfrm>
              <a:off x="7264400" y="2714625"/>
              <a:ext cx="120650" cy="133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61"/>
            </p:blipFill>
            <p:spPr>
              <a:xfrm>
                <a:off x="7264400" y="2714625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52" name="墨迹 51"/>
              <p14:cNvContentPartPr/>
              <p14:nvPr/>
            </p14:nvContentPartPr>
            <p14:xfrm>
              <a:off x="1517650" y="1228725"/>
              <a:ext cx="273050" cy="203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63"/>
            </p:blipFill>
            <p:spPr>
              <a:xfrm>
                <a:off x="1517650" y="1228725"/>
                <a:ext cx="273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53" name="墨迹 52"/>
              <p14:cNvContentPartPr/>
              <p14:nvPr/>
            </p14:nvContentPartPr>
            <p14:xfrm>
              <a:off x="3048000" y="838200"/>
              <a:ext cx="117475" cy="165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65"/>
            </p:blipFill>
            <p:spPr>
              <a:xfrm>
                <a:off x="3048000" y="838200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54" name="墨迹 53"/>
              <p14:cNvContentPartPr/>
              <p14:nvPr/>
            </p14:nvContentPartPr>
            <p14:xfrm>
              <a:off x="2625725" y="1250950"/>
              <a:ext cx="460375" cy="263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67"/>
            </p:blipFill>
            <p:spPr>
              <a:xfrm>
                <a:off x="2625725" y="1250950"/>
                <a:ext cx="4603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55" name="墨迹 54"/>
              <p14:cNvContentPartPr/>
              <p14:nvPr/>
            </p14:nvContentPartPr>
            <p14:xfrm>
              <a:off x="10407650" y="2622550"/>
              <a:ext cx="276225" cy="936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69"/>
            </p:blipFill>
            <p:spPr>
              <a:xfrm>
                <a:off x="10407650" y="2622550"/>
                <a:ext cx="276225" cy="936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56" name="墨迹 55"/>
              <p14:cNvContentPartPr/>
              <p14:nvPr/>
            </p14:nvContentPartPr>
            <p14:xfrm>
              <a:off x="10290175" y="3473450"/>
              <a:ext cx="238125" cy="1746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71"/>
            </p:blipFill>
            <p:spPr>
              <a:xfrm>
                <a:off x="10290175" y="3473450"/>
                <a:ext cx="238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57" name="墨迹 56"/>
              <p14:cNvContentPartPr/>
              <p14:nvPr/>
            </p14:nvContentPartPr>
            <p14:xfrm>
              <a:off x="1158875" y="1406525"/>
              <a:ext cx="1514475" cy="1123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73"/>
            </p:blipFill>
            <p:spPr>
              <a:xfrm>
                <a:off x="1158875" y="1406525"/>
                <a:ext cx="1514475" cy="1123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58" name="墨迹 57"/>
              <p14:cNvContentPartPr/>
              <p14:nvPr/>
            </p14:nvContentPartPr>
            <p14:xfrm>
              <a:off x="577850" y="2593975"/>
              <a:ext cx="136525" cy="1936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75"/>
            </p:blipFill>
            <p:spPr>
              <a:xfrm>
                <a:off x="577850" y="2593975"/>
                <a:ext cx="136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59" name="墨迹 58"/>
              <p14:cNvContentPartPr/>
              <p14:nvPr/>
            </p14:nvContentPartPr>
            <p14:xfrm>
              <a:off x="657225" y="2444750"/>
              <a:ext cx="114300" cy="3492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77"/>
            </p:blipFill>
            <p:spPr>
              <a:xfrm>
                <a:off x="657225" y="244475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60" name="墨迹 59"/>
              <p14:cNvContentPartPr/>
              <p14:nvPr/>
            </p14:nvContentPartPr>
            <p14:xfrm>
              <a:off x="815975" y="2647950"/>
              <a:ext cx="3175" cy="22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79"/>
            </p:blipFill>
            <p:spPr>
              <a:xfrm>
                <a:off x="815975" y="2647950"/>
                <a:ext cx="3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61" name="墨迹 60"/>
              <p14:cNvContentPartPr/>
              <p14:nvPr/>
            </p14:nvContentPartPr>
            <p14:xfrm>
              <a:off x="812800" y="2530475"/>
              <a:ext cx="635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95"/>
            </p:blipFill>
            <p:spPr>
              <a:xfrm>
                <a:off x="812800" y="2530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62" name="墨迹 61"/>
              <p14:cNvContentPartPr/>
              <p14:nvPr/>
            </p14:nvContentPartPr>
            <p14:xfrm>
              <a:off x="885825" y="2460625"/>
              <a:ext cx="85725" cy="2508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82"/>
            </p:blipFill>
            <p:spPr>
              <a:xfrm>
                <a:off x="885825" y="2460625"/>
                <a:ext cx="857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63" name="墨迹 62"/>
              <p14:cNvContentPartPr/>
              <p14:nvPr/>
            </p14:nvContentPartPr>
            <p14:xfrm>
              <a:off x="993775" y="2444750"/>
              <a:ext cx="101600" cy="419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84"/>
            </p:blipFill>
            <p:spPr>
              <a:xfrm>
                <a:off x="993775" y="2444750"/>
                <a:ext cx="1016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64" name="墨迹 63"/>
              <p14:cNvContentPartPr/>
              <p14:nvPr/>
            </p14:nvContentPartPr>
            <p14:xfrm>
              <a:off x="847725" y="2619375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95"/>
            </p:blipFill>
            <p:spPr>
              <a:xfrm>
                <a:off x="847725" y="2619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65" name="墨迹 64"/>
              <p14:cNvContentPartPr/>
              <p14:nvPr/>
            </p14:nvContentPartPr>
            <p14:xfrm>
              <a:off x="850900" y="2619375"/>
              <a:ext cx="187325" cy="381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87"/>
            </p:blipFill>
            <p:spPr>
              <a:xfrm>
                <a:off x="850900" y="2619375"/>
                <a:ext cx="1873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66" name="墨迹 65"/>
              <p14:cNvContentPartPr/>
              <p14:nvPr/>
            </p14:nvContentPartPr>
            <p14:xfrm>
              <a:off x="1216025" y="2603500"/>
              <a:ext cx="139700" cy="206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89"/>
            </p:blipFill>
            <p:spPr>
              <a:xfrm>
                <a:off x="1216025" y="2603500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67" name="墨迹 66"/>
              <p14:cNvContentPartPr/>
              <p14:nvPr/>
            </p14:nvContentPartPr>
            <p14:xfrm>
              <a:off x="1000125" y="2533650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95"/>
            </p:blipFill>
            <p:spPr>
              <a:xfrm>
                <a:off x="1000125" y="2533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68" name="墨迹 67"/>
              <p14:cNvContentPartPr/>
              <p14:nvPr/>
            </p14:nvContentPartPr>
            <p14:xfrm>
              <a:off x="987425" y="2533650"/>
              <a:ext cx="15875" cy="889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92"/>
            </p:blipFill>
            <p:spPr>
              <a:xfrm>
                <a:off x="987425" y="2533650"/>
                <a:ext cx="15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69" name="墨迹 68"/>
              <p14:cNvContentPartPr/>
              <p14:nvPr/>
            </p14:nvContentPartPr>
            <p14:xfrm>
              <a:off x="650875" y="2552700"/>
              <a:ext cx="622300" cy="2349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94"/>
            </p:blipFill>
            <p:spPr>
              <a:xfrm>
                <a:off x="650875" y="2552700"/>
                <a:ext cx="6223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70" name="墨迹 69"/>
              <p14:cNvContentPartPr/>
              <p14:nvPr/>
            </p14:nvContentPartPr>
            <p14:xfrm>
              <a:off x="476250" y="3092450"/>
              <a:ext cx="133350" cy="187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96"/>
            </p:blipFill>
            <p:spPr>
              <a:xfrm>
                <a:off x="476250" y="3092450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71" name="墨迹 70"/>
              <p14:cNvContentPartPr/>
              <p14:nvPr/>
            </p14:nvContentPartPr>
            <p14:xfrm>
              <a:off x="631825" y="2987675"/>
              <a:ext cx="187325" cy="3079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98"/>
            </p:blipFill>
            <p:spPr>
              <a:xfrm>
                <a:off x="631825" y="2987675"/>
                <a:ext cx="1873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72" name="墨迹 71"/>
              <p14:cNvContentPartPr/>
              <p14:nvPr/>
            </p14:nvContentPartPr>
            <p14:xfrm>
              <a:off x="793750" y="3038475"/>
              <a:ext cx="53975" cy="82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00"/>
            </p:blipFill>
            <p:spPr>
              <a:xfrm>
                <a:off x="793750" y="3038475"/>
                <a:ext cx="53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73" name="墨迹 72"/>
              <p14:cNvContentPartPr/>
              <p14:nvPr/>
            </p14:nvContentPartPr>
            <p14:xfrm>
              <a:off x="863600" y="3162300"/>
              <a:ext cx="149225" cy="158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02"/>
            </p:blipFill>
            <p:spPr>
              <a:xfrm>
                <a:off x="863600" y="31623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74" name="墨迹 73"/>
              <p14:cNvContentPartPr/>
              <p14:nvPr/>
            </p14:nvContentPartPr>
            <p14:xfrm>
              <a:off x="850900" y="2984500"/>
              <a:ext cx="146050" cy="4762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04"/>
            </p:blipFill>
            <p:spPr>
              <a:xfrm>
                <a:off x="850900" y="2984500"/>
                <a:ext cx="1460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75" name="墨迹 74"/>
              <p14:cNvContentPartPr/>
              <p14:nvPr/>
            </p14:nvContentPartPr>
            <p14:xfrm>
              <a:off x="962025" y="3041650"/>
              <a:ext cx="158750" cy="276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06"/>
            </p:blipFill>
            <p:spPr>
              <a:xfrm>
                <a:off x="962025" y="3041650"/>
                <a:ext cx="158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76" name="墨迹 75"/>
              <p14:cNvContentPartPr/>
              <p14:nvPr/>
            </p14:nvContentPartPr>
            <p14:xfrm>
              <a:off x="1231900" y="3152775"/>
              <a:ext cx="158750" cy="2000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08"/>
            </p:blipFill>
            <p:spPr>
              <a:xfrm>
                <a:off x="1231900" y="3152775"/>
                <a:ext cx="158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77" name="墨迹 76"/>
              <p14:cNvContentPartPr/>
              <p14:nvPr/>
            </p14:nvContentPartPr>
            <p14:xfrm>
              <a:off x="558800" y="3657600"/>
              <a:ext cx="101600" cy="3333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310"/>
            </p:blipFill>
            <p:spPr>
              <a:xfrm>
                <a:off x="558800" y="3657600"/>
                <a:ext cx="1016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78" name="墨迹 77"/>
              <p14:cNvContentPartPr/>
              <p14:nvPr/>
            </p14:nvContentPartPr>
            <p14:xfrm>
              <a:off x="742950" y="3660775"/>
              <a:ext cx="196850" cy="158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312"/>
            </p:blipFill>
            <p:spPr>
              <a:xfrm>
                <a:off x="742950" y="3660775"/>
                <a:ext cx="196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79" name="墨迹 78"/>
              <p14:cNvContentPartPr/>
              <p14:nvPr/>
            </p14:nvContentPartPr>
            <p14:xfrm>
              <a:off x="917575" y="3600450"/>
              <a:ext cx="1270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314"/>
            </p:blipFill>
            <p:spPr>
              <a:xfrm>
                <a:off x="917575" y="3600450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80" name="墨迹 79"/>
              <p14:cNvContentPartPr/>
              <p14:nvPr/>
            </p14:nvContentPartPr>
            <p14:xfrm>
              <a:off x="965200" y="3673475"/>
              <a:ext cx="82550" cy="1206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316"/>
            </p:blipFill>
            <p:spPr>
              <a:xfrm>
                <a:off x="965200" y="3673475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81" name="墨迹 80"/>
              <p14:cNvContentPartPr/>
              <p14:nvPr/>
            </p14:nvContentPartPr>
            <p14:xfrm>
              <a:off x="946150" y="3660775"/>
              <a:ext cx="635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95"/>
            </p:blipFill>
            <p:spPr>
              <a:xfrm>
                <a:off x="946150" y="3660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82" name="墨迹 81"/>
              <p14:cNvContentPartPr/>
              <p14:nvPr/>
            </p14:nvContentPartPr>
            <p14:xfrm>
              <a:off x="1260475" y="3524250"/>
              <a:ext cx="104775" cy="279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319"/>
            </p:blipFill>
            <p:spPr>
              <a:xfrm>
                <a:off x="1260475" y="3524250"/>
                <a:ext cx="1047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83" name="墨迹 82"/>
              <p14:cNvContentPartPr/>
              <p14:nvPr/>
            </p14:nvContentPartPr>
            <p14:xfrm>
              <a:off x="9715500" y="3416300"/>
              <a:ext cx="298450" cy="2413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321"/>
            </p:blipFill>
            <p:spPr>
              <a:xfrm>
                <a:off x="9715500" y="3416300"/>
                <a:ext cx="298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84" name="墨迹 83"/>
              <p14:cNvContentPartPr/>
              <p14:nvPr/>
            </p14:nvContentPartPr>
            <p14:xfrm>
              <a:off x="8547100" y="3479800"/>
              <a:ext cx="180975" cy="2063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323"/>
            </p:blipFill>
            <p:spPr>
              <a:xfrm>
                <a:off x="8547100" y="347980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85" name="墨迹 84"/>
              <p14:cNvContentPartPr/>
              <p14:nvPr/>
            </p14:nvContentPartPr>
            <p14:xfrm>
              <a:off x="10902950" y="2489200"/>
              <a:ext cx="212725" cy="342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325"/>
            </p:blipFill>
            <p:spPr>
              <a:xfrm>
                <a:off x="10902950" y="2489200"/>
                <a:ext cx="212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86" name="墨迹 85"/>
              <p14:cNvContentPartPr/>
              <p14:nvPr/>
            </p14:nvContentPartPr>
            <p14:xfrm>
              <a:off x="10868025" y="2425700"/>
              <a:ext cx="298450" cy="403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327"/>
            </p:blipFill>
            <p:spPr>
              <a:xfrm>
                <a:off x="10868025" y="2425700"/>
                <a:ext cx="298450" cy="4032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28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28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29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28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82" name="墨迹 281"/>
              <p14:cNvContentPartPr/>
              <p14:nvPr/>
            </p14:nvContentPartPr>
            <p14:xfrm>
              <a:off x="10339705" y="1277620"/>
              <a:ext cx="446405" cy="46418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2"/>
            </p:blipFill>
            <p:spPr>
              <a:xfrm>
                <a:off x="10339705" y="1277620"/>
                <a:ext cx="44640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83" name="墨迹 282"/>
              <p14:cNvContentPartPr/>
              <p14:nvPr/>
            </p14:nvContentPartPr>
            <p14:xfrm>
              <a:off x="10482580" y="1402715"/>
              <a:ext cx="151765" cy="16954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4"/>
            </p:blipFill>
            <p:spPr>
              <a:xfrm>
                <a:off x="10482580" y="1402715"/>
                <a:ext cx="1517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84" name="墨迹 283"/>
              <p14:cNvContentPartPr/>
              <p14:nvPr/>
            </p14:nvContentPartPr>
            <p14:xfrm>
              <a:off x="10107294" y="1357630"/>
              <a:ext cx="151765" cy="2667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6"/>
            </p:blipFill>
            <p:spPr>
              <a:xfrm>
                <a:off x="10107294" y="135763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85" name="墨迹 284"/>
              <p14:cNvContentPartPr/>
              <p14:nvPr/>
            </p14:nvContentPartPr>
            <p14:xfrm>
              <a:off x="10187940" y="1304290"/>
              <a:ext cx="160655" cy="2413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8"/>
            </p:blipFill>
            <p:spPr>
              <a:xfrm>
                <a:off x="10187940" y="1304290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6" name="墨迹 285"/>
              <p14:cNvContentPartPr/>
              <p14:nvPr/>
            </p14:nvContentPartPr>
            <p14:xfrm>
              <a:off x="10848340" y="1456055"/>
              <a:ext cx="303530" cy="2667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0"/>
            </p:blipFill>
            <p:spPr>
              <a:xfrm>
                <a:off x="10848340" y="1456055"/>
                <a:ext cx="3035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87" name="墨迹 286"/>
              <p14:cNvContentPartPr/>
              <p14:nvPr/>
            </p14:nvContentPartPr>
            <p14:xfrm>
              <a:off x="11080750" y="1402715"/>
              <a:ext cx="169545" cy="15176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2"/>
            </p:blipFill>
            <p:spPr>
              <a:xfrm>
                <a:off x="11080750" y="140271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88" name="墨迹 287"/>
              <p14:cNvContentPartPr/>
              <p14:nvPr/>
            </p14:nvContentPartPr>
            <p14:xfrm>
              <a:off x="10892790" y="1223645"/>
              <a:ext cx="161290" cy="16954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4"/>
            </p:blipFill>
            <p:spPr>
              <a:xfrm>
                <a:off x="10892790" y="1223645"/>
                <a:ext cx="161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89" name="墨迹 288"/>
              <p14:cNvContentPartPr/>
              <p14:nvPr/>
            </p14:nvContentPartPr>
            <p14:xfrm>
              <a:off x="11384280" y="1295400"/>
              <a:ext cx="384175" cy="39306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6"/>
            </p:blipFill>
            <p:spPr>
              <a:xfrm>
                <a:off x="11384280" y="1295400"/>
                <a:ext cx="38417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90" name="墨迹 289"/>
              <p14:cNvContentPartPr/>
              <p14:nvPr/>
            </p14:nvContentPartPr>
            <p14:xfrm>
              <a:off x="11509375" y="1357630"/>
              <a:ext cx="160655" cy="16065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8"/>
            </p:blipFill>
            <p:spPr>
              <a:xfrm>
                <a:off x="11509375" y="1357630"/>
                <a:ext cx="160655" cy="160655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19"/>
            </p:custDataLst>
          </p:nvPr>
        </p:nvGraphicFramePr>
        <p:xfrm>
          <a:off x="9086215" y="1357630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a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,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b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0"/>
            </p:custDataLst>
          </p:nvPr>
        </p:nvGraphicFramePr>
        <p:xfrm>
          <a:off x="7938770" y="1357630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21"/>
            </p:custDataLst>
          </p:nvPr>
        </p:nvGraphicFramePr>
        <p:xfrm>
          <a:off x="6720205" y="1366520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720205" y="3195320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38770" y="3246755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85580" y="3249930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22"/>
            </p:custDataLst>
          </p:nvPr>
        </p:nvGraphicFramePr>
        <p:xfrm>
          <a:off x="10184765" y="3858895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>
            <p:custDataLst>
              <p:tags r:id="rId23"/>
            </p:custDataLst>
          </p:nvPr>
        </p:nvGraphicFramePr>
        <p:xfrm>
          <a:off x="9037320" y="3858895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24"/>
            </p:custDataLst>
          </p:nvPr>
        </p:nvGraphicFramePr>
        <p:xfrm>
          <a:off x="7818755" y="3867785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7818755" y="5696585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37320" y="5748020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184130" y="5751195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5" name="墨迹 4"/>
              <p14:cNvContentPartPr/>
              <p14:nvPr/>
            </p14:nvContentPartPr>
            <p14:xfrm>
              <a:off x="8175625" y="2571750"/>
              <a:ext cx="174625" cy="111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6"/>
            </p:blipFill>
            <p:spPr>
              <a:xfrm>
                <a:off x="8175625" y="2571750"/>
                <a:ext cx="174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6" name="墨迹 5"/>
              <p14:cNvContentPartPr/>
              <p14:nvPr/>
            </p14:nvContentPartPr>
            <p14:xfrm>
              <a:off x="9324975" y="1762125"/>
              <a:ext cx="254000" cy="193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8"/>
            </p:blipFill>
            <p:spPr>
              <a:xfrm>
                <a:off x="9324975" y="1762125"/>
                <a:ext cx="2540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" name="墨迹 6"/>
              <p14:cNvContentPartPr/>
              <p14:nvPr/>
            </p14:nvContentPartPr>
            <p14:xfrm>
              <a:off x="9277350" y="1774825"/>
              <a:ext cx="333375" cy="225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0"/>
            </p:blipFill>
            <p:spPr>
              <a:xfrm>
                <a:off x="9277350" y="1774825"/>
                <a:ext cx="333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8" name="墨迹 7"/>
              <p14:cNvContentPartPr/>
              <p14:nvPr/>
            </p14:nvContentPartPr>
            <p14:xfrm>
              <a:off x="6962775" y="2514600"/>
              <a:ext cx="117475" cy="206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2"/>
            </p:blipFill>
            <p:spPr>
              <a:xfrm>
                <a:off x="6962775" y="2514600"/>
                <a:ext cx="117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9" name="墨迹 8"/>
              <p14:cNvContentPartPr/>
              <p14:nvPr/>
            </p14:nvContentPartPr>
            <p14:xfrm>
              <a:off x="3867150" y="4152900"/>
              <a:ext cx="155575" cy="269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4"/>
            </p:blipFill>
            <p:spPr>
              <a:xfrm>
                <a:off x="3867150" y="4152900"/>
                <a:ext cx="155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0" name="墨迹 9"/>
              <p14:cNvContentPartPr/>
              <p14:nvPr/>
            </p14:nvContentPartPr>
            <p14:xfrm>
              <a:off x="3835400" y="3756025"/>
              <a:ext cx="149225" cy="279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6"/>
            </p:blipFill>
            <p:spPr>
              <a:xfrm>
                <a:off x="3835400" y="3756025"/>
                <a:ext cx="1492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1" name="墨迹 10"/>
              <p14:cNvContentPartPr/>
              <p14:nvPr/>
            </p14:nvContentPartPr>
            <p14:xfrm>
              <a:off x="4060825" y="4362450"/>
              <a:ext cx="63500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38"/>
            </p:blipFill>
            <p:spPr>
              <a:xfrm>
                <a:off x="4060825" y="4362450"/>
                <a:ext cx="63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2" name="墨迹 11"/>
              <p14:cNvContentPartPr/>
              <p14:nvPr/>
            </p14:nvContentPartPr>
            <p14:xfrm>
              <a:off x="4318000" y="394017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40"/>
            </p:blipFill>
            <p:spPr>
              <a:xfrm>
                <a:off x="4318000" y="394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3" name="墨迹 12"/>
              <p14:cNvContentPartPr/>
              <p14:nvPr/>
            </p14:nvContentPartPr>
            <p14:xfrm>
              <a:off x="4241800" y="3832225"/>
              <a:ext cx="82550" cy="793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42"/>
            </p:blipFill>
            <p:spPr>
              <a:xfrm>
                <a:off x="4241800" y="3832225"/>
                <a:ext cx="825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4384675" y="3863975"/>
              <a:ext cx="12065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4384675" y="3863975"/>
                <a:ext cx="1206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4248150" y="3959225"/>
              <a:ext cx="88900" cy="107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4248150" y="3959225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058275" y="3263900"/>
              <a:ext cx="835025" cy="536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058275" y="3263900"/>
                <a:ext cx="83502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940925" y="2235200"/>
              <a:ext cx="247650" cy="57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940925" y="2235200"/>
                <a:ext cx="247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880600" y="2184400"/>
              <a:ext cx="231775" cy="228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880600" y="2184400"/>
                <a:ext cx="2317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10302875" y="2266950"/>
              <a:ext cx="22225" cy="139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10302875" y="2266950"/>
                <a:ext cx="22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325100" y="2111375"/>
              <a:ext cx="69850" cy="635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325100" y="2111375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401300" y="2171700"/>
              <a:ext cx="136525" cy="228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401300" y="2171700"/>
                <a:ext cx="136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327525" y="4232275"/>
              <a:ext cx="63500" cy="1651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327525" y="4232275"/>
                <a:ext cx="63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406525" y="2314575"/>
              <a:ext cx="238125" cy="342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406525" y="2314575"/>
                <a:ext cx="2381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984375" y="2292350"/>
              <a:ext cx="311150" cy="3873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984375" y="2292350"/>
                <a:ext cx="3111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3917950" y="768350"/>
              <a:ext cx="295275" cy="381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3917950" y="768350"/>
                <a:ext cx="2952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3917950" y="2435225"/>
              <a:ext cx="387350" cy="276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3917950" y="2435225"/>
                <a:ext cx="387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384175" y="2400300"/>
              <a:ext cx="136525" cy="180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384175" y="2400300"/>
                <a:ext cx="136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485775" y="2441575"/>
              <a:ext cx="114300" cy="146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485775" y="2441575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663575" y="2333625"/>
              <a:ext cx="317500" cy="263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663575" y="2333625"/>
                <a:ext cx="3175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60450" y="2425700"/>
              <a:ext cx="104775" cy="1809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60450" y="2425700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425450" y="2933700"/>
              <a:ext cx="146050" cy="219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425450" y="2933700"/>
                <a:ext cx="146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384300" y="5499100"/>
              <a:ext cx="152400" cy="168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384300" y="549910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657225" y="2984500"/>
              <a:ext cx="111125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657225" y="2984500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590550" y="3054350"/>
              <a:ext cx="222250" cy="222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590550" y="3054350"/>
                <a:ext cx="222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765175" y="2930525"/>
              <a:ext cx="104775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765175" y="2930525"/>
                <a:ext cx="1047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650875" y="2762250"/>
              <a:ext cx="149225" cy="1619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650875" y="2762250"/>
                <a:ext cx="149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33450" y="2854325"/>
              <a:ext cx="155575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33450" y="2854325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974725" y="2813050"/>
              <a:ext cx="107950" cy="127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974725" y="281305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1016000" y="2965450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40"/>
            </p:blipFill>
            <p:spPr>
              <a:xfrm>
                <a:off x="1016000" y="2965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965200" y="2974975"/>
              <a:ext cx="139700" cy="95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965200" y="2974975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4575175" y="4200525"/>
              <a:ext cx="304800" cy="12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4575175" y="4200525"/>
                <a:ext cx="304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4778375" y="4073525"/>
              <a:ext cx="171450" cy="203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4778375" y="40735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5099050" y="3879850"/>
              <a:ext cx="73025" cy="282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5099050" y="3879850"/>
                <a:ext cx="73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5149850" y="3892550"/>
              <a:ext cx="793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5149850" y="3892550"/>
                <a:ext cx="79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5127625" y="4019550"/>
              <a:ext cx="130175" cy="15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5127625" y="40195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5226050" y="3987800"/>
              <a:ext cx="139700" cy="793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5226050" y="3987800"/>
                <a:ext cx="139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5340350" y="3854450"/>
              <a:ext cx="165100" cy="279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5340350" y="3854450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5464175" y="3892550"/>
              <a:ext cx="365125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5464175" y="3892550"/>
                <a:ext cx="365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5191125" y="4305300"/>
              <a:ext cx="73025" cy="269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5191125" y="4305300"/>
                <a:ext cx="73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5254625" y="4356100"/>
              <a:ext cx="120650" cy="1365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5254625" y="4356100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5349875" y="4248150"/>
              <a:ext cx="257175" cy="292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5349875" y="4248150"/>
                <a:ext cx="257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5607050" y="4391025"/>
              <a:ext cx="79375" cy="1619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5607050" y="4391025"/>
                <a:ext cx="793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5686425" y="4381500"/>
              <a:ext cx="82550" cy="161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5686425" y="4381500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5832475" y="4292600"/>
              <a:ext cx="66675" cy="2762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5832475" y="4292600"/>
                <a:ext cx="666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5940425" y="4343400"/>
              <a:ext cx="127000" cy="177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5940425" y="4343400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6096000" y="4359275"/>
              <a:ext cx="152400" cy="158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6096000" y="4359275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6134100" y="4429125"/>
              <a:ext cx="107950" cy="19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6134100" y="4429125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6194425" y="4298950"/>
              <a:ext cx="120650" cy="2127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6194425" y="4298950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6372225" y="4298950"/>
              <a:ext cx="149225" cy="2190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6372225" y="4298950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6397625" y="4254500"/>
              <a:ext cx="69850" cy="31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6397625" y="425450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6391275" y="4359275"/>
              <a:ext cx="92075" cy="127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6391275" y="4359275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6527800" y="4213225"/>
              <a:ext cx="12700" cy="3460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6527800" y="4213225"/>
                <a:ext cx="127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9239250" y="4981575"/>
              <a:ext cx="212725" cy="2159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9239250" y="4981575"/>
                <a:ext cx="2127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9299575" y="4946650"/>
              <a:ext cx="114300" cy="381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9299575" y="4946650"/>
                <a:ext cx="114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9277350" y="5057775"/>
              <a:ext cx="120650" cy="95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9277350" y="50577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3911600" y="4826000"/>
              <a:ext cx="257175" cy="2889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3911600" y="4826000"/>
                <a:ext cx="2571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4006850" y="4876800"/>
              <a:ext cx="6350" cy="168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4006850" y="4876800"/>
                <a:ext cx="6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4283075" y="4829175"/>
              <a:ext cx="6350" cy="225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4283075" y="4829175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4244975" y="4819650"/>
              <a:ext cx="98425" cy="1016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4244975" y="4819650"/>
                <a:ext cx="984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4365625" y="4848225"/>
              <a:ext cx="44450" cy="104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4365625" y="4848225"/>
                <a:ext cx="444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4489450" y="4835525"/>
              <a:ext cx="22225" cy="285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4489450" y="483552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4451350" y="4794250"/>
              <a:ext cx="98425" cy="165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4451350" y="4794250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4679950" y="4835525"/>
              <a:ext cx="22225" cy="412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4679950" y="4835525"/>
                <a:ext cx="22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4657725" y="4924425"/>
              <a:ext cx="63500" cy="793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4657725" y="4924425"/>
                <a:ext cx="635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4857750" y="4730750"/>
              <a:ext cx="111125" cy="314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4857750" y="4730750"/>
                <a:ext cx="1111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4279900" y="5222875"/>
              <a:ext cx="15875" cy="2571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4279900" y="5222875"/>
                <a:ext cx="15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4238625" y="5235575"/>
              <a:ext cx="95250" cy="139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4238625" y="5235575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4362450" y="5257800"/>
              <a:ext cx="146050" cy="279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4362450" y="5257800"/>
                <a:ext cx="1460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4448175" y="5260975"/>
              <a:ext cx="79375" cy="98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4448175" y="5260975"/>
                <a:ext cx="79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4581525" y="5257800"/>
              <a:ext cx="34925" cy="730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4581525" y="5257800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4575175" y="5372100"/>
              <a:ext cx="88900" cy="539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4575175" y="5372100"/>
                <a:ext cx="88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4686300" y="5264150"/>
              <a:ext cx="123825" cy="2444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4686300" y="5264150"/>
                <a:ext cx="123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5251450" y="5006975"/>
              <a:ext cx="635000" cy="971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5251450" y="5006975"/>
                <a:ext cx="635000" cy="97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5365750" y="5724525"/>
              <a:ext cx="250825" cy="349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5365750" y="5724525"/>
                <a:ext cx="2508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5435600" y="5778500"/>
              <a:ext cx="120650" cy="146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5435600" y="57785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5988050" y="4718050"/>
              <a:ext cx="377825" cy="12382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5988050" y="4718050"/>
                <a:ext cx="377825" cy="1238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6032500" y="5680075"/>
              <a:ext cx="203200" cy="41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6032500" y="5680075"/>
                <a:ext cx="2032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6086475" y="5724525"/>
              <a:ext cx="12700" cy="1936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6086475" y="5724525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6130925" y="5711825"/>
              <a:ext cx="25400" cy="1873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6130925" y="5711825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6054725" y="5737225"/>
              <a:ext cx="158750" cy="19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6054725" y="5737225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6061075" y="5784850"/>
              <a:ext cx="168275" cy="508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6061075" y="5784850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6524625" y="5235575"/>
              <a:ext cx="384175" cy="3651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6524625" y="5235575"/>
                <a:ext cx="3841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6378575" y="5356225"/>
              <a:ext cx="139700" cy="285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6378575" y="5356225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6438900" y="5254625"/>
              <a:ext cx="123825" cy="1746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6438900" y="5254625"/>
                <a:ext cx="1238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6381750" y="5073650"/>
              <a:ext cx="95250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6381750" y="5073650"/>
                <a:ext cx="952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5003800" y="5559425"/>
              <a:ext cx="1724025" cy="6127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5003800" y="5559425"/>
                <a:ext cx="172402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6705600" y="5578475"/>
              <a:ext cx="98425" cy="165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6705600" y="5578475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6731000" y="5918200"/>
              <a:ext cx="66675" cy="2159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6731000" y="5918200"/>
                <a:ext cx="66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6877050" y="5035550"/>
              <a:ext cx="1990725" cy="12319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6877050" y="5035550"/>
                <a:ext cx="1990725" cy="1231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8820150" y="4895850"/>
              <a:ext cx="142875" cy="2667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8820150" y="4895850"/>
                <a:ext cx="1428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7124700" y="5638800"/>
              <a:ext cx="98425" cy="1397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7124700" y="5638800"/>
                <a:ext cx="984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7267575" y="5667375"/>
              <a:ext cx="88900" cy="12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7267575" y="5667375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7267575" y="5724525"/>
              <a:ext cx="79375" cy="222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7267575" y="5724525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7299325" y="5584825"/>
              <a:ext cx="120650" cy="1936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7299325" y="5584825"/>
                <a:ext cx="1206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7458075" y="5610225"/>
              <a:ext cx="171450" cy="2921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7458075" y="5610225"/>
                <a:ext cx="171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墨迹 119"/>
              <p14:cNvContentPartPr/>
              <p14:nvPr/>
            </p14:nvContentPartPr>
            <p14:xfrm>
              <a:off x="7489825" y="5638800"/>
              <a:ext cx="114300" cy="412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7"/>
            </p:blipFill>
            <p:spPr>
              <a:xfrm>
                <a:off x="7489825" y="5638800"/>
                <a:ext cx="1143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墨迹 120"/>
              <p14:cNvContentPartPr/>
              <p14:nvPr/>
            </p14:nvContentPartPr>
            <p14:xfrm>
              <a:off x="7477125" y="5730875"/>
              <a:ext cx="111125" cy="476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9"/>
            </p:blipFill>
            <p:spPr>
              <a:xfrm>
                <a:off x="7477125" y="5730875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墨迹 121"/>
              <p14:cNvContentPartPr/>
              <p14:nvPr/>
            </p14:nvContentPartPr>
            <p14:xfrm>
              <a:off x="7070725" y="5581650"/>
              <a:ext cx="114300" cy="1682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1"/>
            </p:blipFill>
            <p:spPr>
              <a:xfrm>
                <a:off x="7070725" y="5581650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墨迹 122"/>
              <p14:cNvContentPartPr/>
              <p14:nvPr/>
            </p14:nvContentPartPr>
            <p14:xfrm>
              <a:off x="3794125" y="5581650"/>
              <a:ext cx="307975" cy="454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3"/>
            </p:blipFill>
            <p:spPr>
              <a:xfrm>
                <a:off x="3794125" y="5581650"/>
                <a:ext cx="3079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墨迹 123"/>
              <p14:cNvContentPartPr/>
              <p14:nvPr/>
            </p14:nvContentPartPr>
            <p14:xfrm>
              <a:off x="4171950" y="5695950"/>
              <a:ext cx="15875" cy="2508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5"/>
            </p:blipFill>
            <p:spPr>
              <a:xfrm>
                <a:off x="4171950" y="5695950"/>
                <a:ext cx="15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4152900" y="5686425"/>
              <a:ext cx="60325" cy="1111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7"/>
            </p:blipFill>
            <p:spPr>
              <a:xfrm>
                <a:off x="4152900" y="5686425"/>
                <a:ext cx="603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墨迹 125"/>
              <p14:cNvContentPartPr/>
              <p14:nvPr/>
            </p14:nvContentPartPr>
            <p14:xfrm>
              <a:off x="4238625" y="5673725"/>
              <a:ext cx="117475" cy="1079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9"/>
            </p:blipFill>
            <p:spPr>
              <a:xfrm>
                <a:off x="4238625" y="5673725"/>
                <a:ext cx="1174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墨迹 126"/>
              <p14:cNvContentPartPr/>
              <p14:nvPr/>
            </p14:nvContentPartPr>
            <p14:xfrm>
              <a:off x="4321175" y="5559425"/>
              <a:ext cx="117475" cy="2444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1"/>
            </p:blipFill>
            <p:spPr>
              <a:xfrm>
                <a:off x="4321175" y="5559425"/>
                <a:ext cx="1174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墨迹 127"/>
              <p14:cNvContentPartPr/>
              <p14:nvPr/>
            </p14:nvContentPartPr>
            <p14:xfrm>
              <a:off x="4162425" y="5613400"/>
              <a:ext cx="85725" cy="177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3"/>
            </p:blipFill>
            <p:spPr>
              <a:xfrm>
                <a:off x="4162425" y="5613400"/>
                <a:ext cx="85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墨迹 128"/>
              <p14:cNvContentPartPr/>
              <p14:nvPr/>
            </p14:nvContentPartPr>
            <p14:xfrm>
              <a:off x="4022725" y="5959475"/>
              <a:ext cx="146050" cy="2889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5"/>
            </p:blipFill>
            <p:spPr>
              <a:xfrm>
                <a:off x="4022725" y="5959475"/>
                <a:ext cx="146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墨迹 129"/>
              <p14:cNvContentPartPr/>
              <p14:nvPr/>
            </p14:nvContentPartPr>
            <p14:xfrm>
              <a:off x="4022725" y="5981700"/>
              <a:ext cx="120650" cy="730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7"/>
            </p:blipFill>
            <p:spPr>
              <a:xfrm>
                <a:off x="4022725" y="59817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墨迹 130"/>
              <p14:cNvContentPartPr/>
              <p14:nvPr/>
            </p14:nvContentPartPr>
            <p14:xfrm>
              <a:off x="4044950" y="6096000"/>
              <a:ext cx="136525" cy="25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9"/>
            </p:blipFill>
            <p:spPr>
              <a:xfrm>
                <a:off x="4044950" y="609600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2" name="墨迹 131"/>
              <p14:cNvContentPartPr/>
              <p14:nvPr/>
            </p14:nvContentPartPr>
            <p14:xfrm>
              <a:off x="4219575" y="6121400"/>
              <a:ext cx="98425" cy="222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1"/>
            </p:blipFill>
            <p:spPr>
              <a:xfrm>
                <a:off x="4219575" y="6121400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3" name="墨迹 132"/>
              <p14:cNvContentPartPr/>
              <p14:nvPr/>
            </p14:nvContentPartPr>
            <p14:xfrm>
              <a:off x="4213225" y="6143625"/>
              <a:ext cx="120650" cy="698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3"/>
            </p:blipFill>
            <p:spPr>
              <a:xfrm>
                <a:off x="4213225" y="6143625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4" name="墨迹 133"/>
              <p14:cNvContentPartPr/>
              <p14:nvPr/>
            </p14:nvContentPartPr>
            <p14:xfrm>
              <a:off x="4251325" y="6067425"/>
              <a:ext cx="114300" cy="1968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5"/>
            </p:blipFill>
            <p:spPr>
              <a:xfrm>
                <a:off x="4251325" y="6067425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5" name="墨迹 134"/>
              <p14:cNvContentPartPr/>
              <p14:nvPr/>
            </p14:nvContentPartPr>
            <p14:xfrm>
              <a:off x="4413250" y="6086475"/>
              <a:ext cx="28575" cy="2444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7"/>
            </p:blipFill>
            <p:spPr>
              <a:xfrm>
                <a:off x="4413250" y="6086475"/>
                <a:ext cx="285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6" name="墨迹 135"/>
              <p14:cNvContentPartPr/>
              <p14:nvPr/>
            </p14:nvContentPartPr>
            <p14:xfrm>
              <a:off x="4397375" y="6099175"/>
              <a:ext cx="85725" cy="1301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9"/>
            </p:blipFill>
            <p:spPr>
              <a:xfrm>
                <a:off x="4397375" y="6099175"/>
                <a:ext cx="857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7" name="墨迹 136"/>
              <p14:cNvContentPartPr/>
              <p14:nvPr/>
            </p14:nvContentPartPr>
            <p14:xfrm>
              <a:off x="4537075" y="6086475"/>
              <a:ext cx="190500" cy="1873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1"/>
            </p:blipFill>
            <p:spPr>
              <a:xfrm>
                <a:off x="4537075" y="6086475"/>
                <a:ext cx="190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8" name="墨迹 137"/>
              <p14:cNvContentPartPr/>
              <p14:nvPr/>
            </p14:nvContentPartPr>
            <p14:xfrm>
              <a:off x="4413250" y="6032500"/>
              <a:ext cx="79375" cy="1270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3"/>
            </p:blipFill>
            <p:spPr>
              <a:xfrm>
                <a:off x="4413250" y="6032500"/>
                <a:ext cx="79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9" name="墨迹 138"/>
              <p14:cNvContentPartPr/>
              <p14:nvPr/>
            </p14:nvContentPartPr>
            <p14:xfrm>
              <a:off x="4498975" y="6057900"/>
              <a:ext cx="82550" cy="1968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5"/>
            </p:blipFill>
            <p:spPr>
              <a:xfrm>
                <a:off x="4498975" y="605790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0" name="墨迹 139"/>
              <p14:cNvContentPartPr/>
              <p14:nvPr/>
            </p14:nvContentPartPr>
            <p14:xfrm>
              <a:off x="4768850" y="6061075"/>
              <a:ext cx="57150" cy="2000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7"/>
            </p:blipFill>
            <p:spPr>
              <a:xfrm>
                <a:off x="4768850" y="6061075"/>
                <a:ext cx="57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1" name="墨迹 140"/>
              <p14:cNvContentPartPr/>
              <p14:nvPr/>
            </p14:nvContentPartPr>
            <p14:xfrm>
              <a:off x="4854575" y="615632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9"/>
            </p:blipFill>
            <p:spPr>
              <a:xfrm>
                <a:off x="4854575" y="6156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墨迹 141"/>
              <p14:cNvContentPartPr/>
              <p14:nvPr/>
            </p14:nvContentPartPr>
            <p14:xfrm>
              <a:off x="4857750" y="6086475"/>
              <a:ext cx="250825" cy="3270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1"/>
            </p:blipFill>
            <p:spPr>
              <a:xfrm>
                <a:off x="4857750" y="6086475"/>
                <a:ext cx="2508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墨迹 142"/>
              <p14:cNvContentPartPr/>
              <p14:nvPr/>
            </p14:nvContentPartPr>
            <p14:xfrm>
              <a:off x="4819650" y="5984875"/>
              <a:ext cx="76200" cy="603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3"/>
            </p:blipFill>
            <p:spPr>
              <a:xfrm>
                <a:off x="4819650" y="5984875"/>
                <a:ext cx="762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4" name="墨迹 143"/>
              <p14:cNvContentPartPr/>
              <p14:nvPr/>
            </p14:nvContentPartPr>
            <p14:xfrm>
              <a:off x="5248275" y="6194425"/>
              <a:ext cx="98425" cy="1333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5"/>
            </p:blipFill>
            <p:spPr>
              <a:xfrm>
                <a:off x="5248275" y="6194425"/>
                <a:ext cx="984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5" name="墨迹 144"/>
              <p14:cNvContentPartPr/>
              <p14:nvPr/>
            </p14:nvContentPartPr>
            <p14:xfrm>
              <a:off x="5353050" y="6115050"/>
              <a:ext cx="387350" cy="2540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7"/>
            </p:blipFill>
            <p:spPr>
              <a:xfrm>
                <a:off x="5353050" y="6115050"/>
                <a:ext cx="387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6" name="墨迹 145"/>
              <p14:cNvContentPartPr/>
              <p14:nvPr/>
            </p14:nvContentPartPr>
            <p14:xfrm>
              <a:off x="5737225" y="6070600"/>
              <a:ext cx="155575" cy="2730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9"/>
            </p:blipFill>
            <p:spPr>
              <a:xfrm>
                <a:off x="5737225" y="6070600"/>
                <a:ext cx="1555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7" name="墨迹 146"/>
              <p14:cNvContentPartPr/>
              <p14:nvPr/>
            </p14:nvContentPartPr>
            <p14:xfrm>
              <a:off x="8664575" y="4210050"/>
              <a:ext cx="209550" cy="3365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1"/>
            </p:blipFill>
            <p:spPr>
              <a:xfrm>
                <a:off x="8664575" y="4210050"/>
                <a:ext cx="209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8" name="墨迹 147"/>
              <p14:cNvContentPartPr/>
              <p14:nvPr/>
            </p14:nvContentPartPr>
            <p14:xfrm>
              <a:off x="8569325" y="5387975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9"/>
            </p:blipFill>
            <p:spPr>
              <a:xfrm>
                <a:off x="8569325" y="5387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9" name="墨迹 148"/>
              <p14:cNvContentPartPr/>
              <p14:nvPr/>
            </p14:nvContentPartPr>
            <p14:xfrm>
              <a:off x="8572500" y="4540250"/>
              <a:ext cx="184150" cy="8667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4"/>
            </p:blipFill>
            <p:spPr>
              <a:xfrm>
                <a:off x="8572500" y="4540250"/>
                <a:ext cx="184150" cy="86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0" name="墨迹 149"/>
              <p14:cNvContentPartPr/>
              <p14:nvPr/>
            </p14:nvContentPartPr>
            <p14:xfrm>
              <a:off x="8740775" y="4527550"/>
              <a:ext cx="114300" cy="1365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6"/>
            </p:blipFill>
            <p:spPr>
              <a:xfrm>
                <a:off x="8740775" y="4527550"/>
                <a:ext cx="1143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1" name="墨迹 150"/>
              <p14:cNvContentPartPr/>
              <p14:nvPr/>
            </p14:nvContentPartPr>
            <p14:xfrm>
              <a:off x="8864600" y="4362450"/>
              <a:ext cx="212725" cy="6477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8"/>
            </p:blipFill>
            <p:spPr>
              <a:xfrm>
                <a:off x="8864600" y="4362450"/>
                <a:ext cx="21272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2" name="墨迹 151"/>
              <p14:cNvContentPartPr/>
              <p14:nvPr/>
            </p14:nvContentPartPr>
            <p14:xfrm>
              <a:off x="8883650" y="4397375"/>
              <a:ext cx="12700" cy="2000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0"/>
            </p:blipFill>
            <p:spPr>
              <a:xfrm>
                <a:off x="8883650" y="439737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3" name="墨迹 152"/>
              <p14:cNvContentPartPr/>
              <p14:nvPr/>
            </p14:nvContentPartPr>
            <p14:xfrm>
              <a:off x="8890000" y="4394200"/>
              <a:ext cx="98425" cy="285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2"/>
            </p:blipFill>
            <p:spPr>
              <a:xfrm>
                <a:off x="8890000" y="4394200"/>
                <a:ext cx="98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4" name="墨迹 153"/>
              <p14:cNvContentPartPr/>
              <p14:nvPr/>
            </p14:nvContentPartPr>
            <p14:xfrm>
              <a:off x="8321675" y="4371975"/>
              <a:ext cx="361950" cy="7080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4"/>
            </p:blipFill>
            <p:spPr>
              <a:xfrm>
                <a:off x="8321675" y="4371975"/>
                <a:ext cx="361950" cy="708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5" name="墨迹 154"/>
              <p14:cNvContentPartPr/>
              <p14:nvPr/>
            </p14:nvContentPartPr>
            <p14:xfrm>
              <a:off x="8299450" y="4937125"/>
              <a:ext cx="146050" cy="1809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6"/>
            </p:blipFill>
            <p:spPr>
              <a:xfrm>
                <a:off x="8299450" y="4937125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6" name="墨迹 155"/>
              <p14:cNvContentPartPr/>
              <p14:nvPr/>
            </p14:nvContentPartPr>
            <p14:xfrm>
              <a:off x="1419225" y="1279525"/>
              <a:ext cx="196850" cy="25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8"/>
            </p:blipFill>
            <p:spPr>
              <a:xfrm>
                <a:off x="1419225" y="1279525"/>
                <a:ext cx="196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7" name="墨迹 156"/>
              <p14:cNvContentPartPr/>
              <p14:nvPr/>
            </p14:nvContentPartPr>
            <p14:xfrm>
              <a:off x="1489075" y="1225550"/>
              <a:ext cx="180975" cy="2095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0"/>
            </p:blipFill>
            <p:spPr>
              <a:xfrm>
                <a:off x="1489075" y="1225550"/>
                <a:ext cx="180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8" name="墨迹 157"/>
              <p14:cNvContentPartPr/>
              <p14:nvPr/>
            </p14:nvContentPartPr>
            <p14:xfrm>
              <a:off x="5762625" y="749300"/>
              <a:ext cx="460375" cy="3873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2"/>
            </p:blipFill>
            <p:spPr>
              <a:xfrm>
                <a:off x="5762625" y="749300"/>
                <a:ext cx="4603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9" name="墨迹 158"/>
              <p14:cNvContentPartPr/>
              <p14:nvPr/>
            </p14:nvContentPartPr>
            <p14:xfrm>
              <a:off x="5848350" y="1114425"/>
              <a:ext cx="374650" cy="368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4"/>
            </p:blipFill>
            <p:spPr>
              <a:xfrm>
                <a:off x="5848350" y="1114425"/>
                <a:ext cx="3746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0" name="墨迹 159"/>
              <p14:cNvContentPartPr/>
              <p14:nvPr/>
            </p14:nvContentPartPr>
            <p14:xfrm>
              <a:off x="8067675" y="5022850"/>
              <a:ext cx="193675" cy="203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6"/>
            </p:blipFill>
            <p:spPr>
              <a:xfrm>
                <a:off x="8067675" y="5022850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1" name="墨迹 160"/>
              <p14:cNvContentPartPr/>
              <p14:nvPr/>
            </p14:nvContentPartPr>
            <p14:xfrm>
              <a:off x="8540750" y="3736975"/>
              <a:ext cx="355600" cy="387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8"/>
            </p:blipFill>
            <p:spPr>
              <a:xfrm>
                <a:off x="8540750" y="3736975"/>
                <a:ext cx="3556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2" name="墨迹 161"/>
              <p14:cNvContentPartPr/>
              <p14:nvPr/>
            </p14:nvContentPartPr>
            <p14:xfrm>
              <a:off x="8636000" y="3813175"/>
              <a:ext cx="149225" cy="1873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0"/>
            </p:blipFill>
            <p:spPr>
              <a:xfrm>
                <a:off x="8636000" y="3813175"/>
                <a:ext cx="149225" cy="1873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1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1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1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1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2280" y="6248400"/>
            <a:ext cx="2540000" cy="457200"/>
          </a:xfrm>
        </p:spPr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9086215" y="1357630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,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b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938770" y="1357630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6720205" y="1366520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720205" y="3195320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38770" y="3246755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85580" y="3249930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29" name="表格 28"/>
          <p:cNvGraphicFramePr/>
          <p:nvPr>
            <p:custDataLst>
              <p:tags r:id="rId4"/>
            </p:custDataLst>
          </p:nvPr>
        </p:nvGraphicFramePr>
        <p:xfrm>
          <a:off x="10429240" y="3858895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0" name="表格 29"/>
          <p:cNvGraphicFramePr/>
          <p:nvPr>
            <p:custDataLst>
              <p:tags r:id="rId5"/>
            </p:custDataLst>
          </p:nvPr>
        </p:nvGraphicFramePr>
        <p:xfrm>
          <a:off x="9281795" y="3858895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>
            <p:custDataLst>
              <p:tags r:id="rId6"/>
            </p:custDataLst>
          </p:nvPr>
        </p:nvGraphicFramePr>
        <p:xfrm>
          <a:off x="8063230" y="3867785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8063230" y="5696585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81795" y="5748020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428605" y="5751195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1958975" y="1939925"/>
              <a:ext cx="358775" cy="381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958975" y="1939925"/>
                <a:ext cx="3587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9340850" y="2162175"/>
              <a:ext cx="60325" cy="193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9340850" y="2162175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9880600" y="2178050"/>
              <a:ext cx="209550" cy="133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9880600" y="2178050"/>
                <a:ext cx="209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917950" y="822325"/>
              <a:ext cx="327025" cy="3206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917950" y="822325"/>
                <a:ext cx="327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3902075" y="1974850"/>
              <a:ext cx="447675" cy="403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3902075" y="1974850"/>
                <a:ext cx="4476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10052050" y="1952625"/>
              <a:ext cx="92075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10052050" y="195262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9991725" y="2012950"/>
              <a:ext cx="161925" cy="6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9991725" y="2012950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10055225" y="1860550"/>
              <a:ext cx="187325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10055225" y="1860550"/>
                <a:ext cx="187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10274300" y="1428750"/>
              <a:ext cx="438150" cy="1562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10274300" y="1428750"/>
                <a:ext cx="438150" cy="156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10274300" y="2711450"/>
              <a:ext cx="263525" cy="66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10274300" y="2711450"/>
                <a:ext cx="2635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10375900" y="2813050"/>
              <a:ext cx="117475" cy="146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10375900" y="2813050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10394950" y="2476500"/>
              <a:ext cx="130175" cy="168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10394950" y="2476500"/>
                <a:ext cx="130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10382250" y="2349500"/>
              <a:ext cx="212725" cy="50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10382250" y="2349500"/>
                <a:ext cx="2127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10414000" y="2019300"/>
              <a:ext cx="120650" cy="285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10414000" y="2019300"/>
                <a:ext cx="1206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10506075" y="2089150"/>
              <a:ext cx="88900" cy="158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10506075" y="2089150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10775950" y="1400175"/>
              <a:ext cx="381000" cy="1685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10775950" y="1400175"/>
                <a:ext cx="381000" cy="168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10772775" y="2717800"/>
              <a:ext cx="209550" cy="69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10772775" y="2717800"/>
                <a:ext cx="209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10864850" y="2851150"/>
              <a:ext cx="12700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10864850" y="285115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5" name="墨迹 34"/>
              <p14:cNvContentPartPr/>
              <p14:nvPr/>
            </p14:nvContentPartPr>
            <p14:xfrm>
              <a:off x="10902950" y="2809875"/>
              <a:ext cx="44450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4"/>
            </p:blipFill>
            <p:spPr>
              <a:xfrm>
                <a:off x="10902950" y="2809875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6" name="墨迹 35"/>
              <p14:cNvContentPartPr/>
              <p14:nvPr/>
            </p14:nvContentPartPr>
            <p14:xfrm>
              <a:off x="10836275" y="2847975"/>
              <a:ext cx="11430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6"/>
            </p:blipFill>
            <p:spPr>
              <a:xfrm>
                <a:off x="10836275" y="2847975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7" name="墨迹 36"/>
              <p14:cNvContentPartPr/>
              <p14:nvPr/>
            </p14:nvContentPartPr>
            <p14:xfrm>
              <a:off x="10817225" y="294640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8"/>
            </p:blipFill>
            <p:spPr>
              <a:xfrm>
                <a:off x="10817225" y="2946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8" name="墨迹 37"/>
              <p14:cNvContentPartPr/>
              <p14:nvPr/>
            </p14:nvContentPartPr>
            <p14:xfrm>
              <a:off x="10899775" y="2441575"/>
              <a:ext cx="98425" cy="203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0"/>
            </p:blipFill>
            <p:spPr>
              <a:xfrm>
                <a:off x="10899775" y="2441575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9" name="墨迹 38"/>
              <p14:cNvContentPartPr/>
              <p14:nvPr/>
            </p14:nvContentPartPr>
            <p14:xfrm>
              <a:off x="10925175" y="2447925"/>
              <a:ext cx="101600" cy="6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2"/>
            </p:blipFill>
            <p:spPr>
              <a:xfrm>
                <a:off x="10925175" y="244792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0" name="墨迹 39"/>
              <p14:cNvContentPartPr/>
              <p14:nvPr/>
            </p14:nvContentPartPr>
            <p14:xfrm>
              <a:off x="10912475" y="2495550"/>
              <a:ext cx="101600" cy="9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4"/>
            </p:blipFill>
            <p:spPr>
              <a:xfrm>
                <a:off x="10912475" y="2495550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1" name="墨迹 40"/>
              <p14:cNvContentPartPr/>
              <p14:nvPr/>
            </p14:nvContentPartPr>
            <p14:xfrm>
              <a:off x="10871200" y="2308225"/>
              <a:ext cx="1841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6"/>
            </p:blipFill>
            <p:spPr>
              <a:xfrm>
                <a:off x="10871200" y="2308225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2" name="墨迹 41"/>
              <p14:cNvContentPartPr/>
              <p14:nvPr/>
            </p14:nvContentPartPr>
            <p14:xfrm>
              <a:off x="10937875" y="1978025"/>
              <a:ext cx="95250" cy="1746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8"/>
            </p:blipFill>
            <p:spPr>
              <a:xfrm>
                <a:off x="10937875" y="1978025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3" name="墨迹 42"/>
              <p14:cNvContentPartPr/>
              <p14:nvPr/>
            </p14:nvContentPartPr>
            <p14:xfrm>
              <a:off x="11328400" y="1295400"/>
              <a:ext cx="412750" cy="1755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0"/>
            </p:blipFill>
            <p:spPr>
              <a:xfrm>
                <a:off x="11328400" y="1295400"/>
                <a:ext cx="412750" cy="175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4" name="墨迹 43"/>
              <p14:cNvContentPartPr/>
              <p14:nvPr/>
            </p14:nvContentPartPr>
            <p14:xfrm>
              <a:off x="11407775" y="2270125"/>
              <a:ext cx="225425" cy="158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2"/>
            </p:blipFill>
            <p:spPr>
              <a:xfrm>
                <a:off x="11407775" y="2270125"/>
                <a:ext cx="225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5" name="墨迹 44"/>
              <p14:cNvContentPartPr/>
              <p14:nvPr/>
            </p14:nvContentPartPr>
            <p14:xfrm>
              <a:off x="11410950" y="2616200"/>
              <a:ext cx="171450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4"/>
            </p:blipFill>
            <p:spPr>
              <a:xfrm>
                <a:off x="11410950" y="26162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6" name="墨迹 45"/>
              <p14:cNvContentPartPr/>
              <p14:nvPr/>
            </p14:nvContentPartPr>
            <p14:xfrm>
              <a:off x="11436350" y="2346325"/>
              <a:ext cx="101600" cy="1809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6"/>
            </p:blipFill>
            <p:spPr>
              <a:xfrm>
                <a:off x="11436350" y="2346325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7" name="墨迹 46"/>
              <p14:cNvContentPartPr/>
              <p14:nvPr/>
            </p14:nvContentPartPr>
            <p14:xfrm>
              <a:off x="11423650" y="2749550"/>
              <a:ext cx="25400" cy="2349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8"/>
            </p:blipFill>
            <p:spPr>
              <a:xfrm>
                <a:off x="11423650" y="2749550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8" name="墨迹 47"/>
              <p14:cNvContentPartPr/>
              <p14:nvPr/>
            </p14:nvContentPartPr>
            <p14:xfrm>
              <a:off x="11490325" y="2692400"/>
              <a:ext cx="38100" cy="2413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0"/>
            </p:blipFill>
            <p:spPr>
              <a:xfrm>
                <a:off x="11490325" y="2692400"/>
                <a:ext cx="38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9" name="墨迹 48"/>
              <p14:cNvContentPartPr/>
              <p14:nvPr/>
            </p14:nvContentPartPr>
            <p14:xfrm>
              <a:off x="11398250" y="2778125"/>
              <a:ext cx="139700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2"/>
            </p:blipFill>
            <p:spPr>
              <a:xfrm>
                <a:off x="11398250" y="2778125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50" name="墨迹 49"/>
              <p14:cNvContentPartPr/>
              <p14:nvPr/>
            </p14:nvContentPartPr>
            <p14:xfrm>
              <a:off x="11401425" y="2828925"/>
              <a:ext cx="146050" cy="412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4"/>
            </p:blipFill>
            <p:spPr>
              <a:xfrm>
                <a:off x="11401425" y="2828925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51" name="墨迹 50"/>
              <p14:cNvContentPartPr/>
              <p14:nvPr/>
            </p14:nvContentPartPr>
            <p14:xfrm>
              <a:off x="11074400" y="1952625"/>
              <a:ext cx="400050" cy="666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6"/>
            </p:blipFill>
            <p:spPr>
              <a:xfrm>
                <a:off x="11074400" y="1952625"/>
                <a:ext cx="4000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2" name="墨迹 51"/>
              <p14:cNvContentPartPr/>
              <p14:nvPr/>
            </p14:nvContentPartPr>
            <p14:xfrm>
              <a:off x="11052175" y="1905000"/>
              <a:ext cx="133350" cy="139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8"/>
            </p:blipFill>
            <p:spPr>
              <a:xfrm>
                <a:off x="11052175" y="19050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3" name="墨迹 52"/>
              <p14:cNvContentPartPr/>
              <p14:nvPr/>
            </p14:nvContentPartPr>
            <p14:xfrm>
              <a:off x="11198225" y="1679575"/>
              <a:ext cx="104775" cy="193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0"/>
            </p:blipFill>
            <p:spPr>
              <a:xfrm>
                <a:off x="11198225" y="1679575"/>
                <a:ext cx="104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4" name="墨迹 53"/>
              <p14:cNvContentPartPr/>
              <p14:nvPr/>
            </p14:nvContentPartPr>
            <p14:xfrm>
              <a:off x="11296650" y="1644650"/>
              <a:ext cx="149225" cy="311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2"/>
            </p:blipFill>
            <p:spPr>
              <a:xfrm>
                <a:off x="11296650" y="1644650"/>
                <a:ext cx="149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5" name="墨迹 54"/>
              <p14:cNvContentPartPr/>
              <p14:nvPr/>
            </p14:nvContentPartPr>
            <p14:xfrm>
              <a:off x="11439525" y="1746250"/>
              <a:ext cx="38100" cy="63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4"/>
            </p:blipFill>
            <p:spPr>
              <a:xfrm>
                <a:off x="11439525" y="174625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6" name="墨迹 55"/>
              <p14:cNvContentPartPr/>
              <p14:nvPr/>
            </p14:nvContentPartPr>
            <p14:xfrm>
              <a:off x="11458575" y="1797050"/>
              <a:ext cx="101600" cy="412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6"/>
            </p:blipFill>
            <p:spPr>
              <a:xfrm>
                <a:off x="11458575" y="1797050"/>
                <a:ext cx="1016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7" name="墨迹 56"/>
              <p14:cNvContentPartPr/>
              <p14:nvPr/>
            </p14:nvContentPartPr>
            <p14:xfrm>
              <a:off x="11452225" y="1727200"/>
              <a:ext cx="117475" cy="279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88"/>
            </p:blipFill>
            <p:spPr>
              <a:xfrm>
                <a:off x="11452225" y="1727200"/>
                <a:ext cx="1174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8" name="墨迹 57"/>
              <p14:cNvContentPartPr/>
              <p14:nvPr/>
            </p14:nvContentPartPr>
            <p14:xfrm>
              <a:off x="11563350" y="1739900"/>
              <a:ext cx="146050" cy="212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0"/>
            </p:blipFill>
            <p:spPr>
              <a:xfrm>
                <a:off x="11563350" y="1739900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9" name="墨迹 58"/>
              <p14:cNvContentPartPr/>
              <p14:nvPr/>
            </p14:nvContentPartPr>
            <p14:xfrm>
              <a:off x="10163175" y="2162175"/>
              <a:ext cx="206375" cy="3937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2"/>
            </p:blipFill>
            <p:spPr>
              <a:xfrm>
                <a:off x="10163175" y="2162175"/>
                <a:ext cx="2063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60" name="墨迹 59"/>
              <p14:cNvContentPartPr/>
              <p14:nvPr/>
            </p14:nvContentPartPr>
            <p14:xfrm>
              <a:off x="10277475" y="2117725"/>
              <a:ext cx="104775" cy="158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4"/>
            </p:blipFill>
            <p:spPr>
              <a:xfrm>
                <a:off x="10277475" y="2117725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61" name="墨迹 60"/>
              <p14:cNvContentPartPr/>
              <p14:nvPr/>
            </p14:nvContentPartPr>
            <p14:xfrm>
              <a:off x="10048875" y="2381250"/>
              <a:ext cx="50800" cy="146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96"/>
            </p:blipFill>
            <p:spPr>
              <a:xfrm>
                <a:off x="10048875" y="23812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2" name="墨迹 61"/>
              <p14:cNvContentPartPr/>
              <p14:nvPr/>
            </p14:nvContentPartPr>
            <p14:xfrm>
              <a:off x="10191750" y="3146425"/>
              <a:ext cx="1755775" cy="1174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98"/>
            </p:blipFill>
            <p:spPr>
              <a:xfrm>
                <a:off x="10191750" y="3146425"/>
                <a:ext cx="1755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3" name="墨迹 62"/>
              <p14:cNvContentPartPr/>
              <p14:nvPr/>
            </p14:nvContentPartPr>
            <p14:xfrm>
              <a:off x="1765300" y="3130550"/>
              <a:ext cx="161925" cy="2127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0"/>
            </p:blipFill>
            <p:spPr>
              <a:xfrm>
                <a:off x="1765300" y="3130550"/>
                <a:ext cx="1619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4" name="墨迹 63"/>
              <p14:cNvContentPartPr/>
              <p14:nvPr/>
            </p14:nvContentPartPr>
            <p14:xfrm>
              <a:off x="11572875" y="2320925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8"/>
            </p:blipFill>
            <p:spPr>
              <a:xfrm>
                <a:off x="11572875" y="2320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5" name="墨迹 64"/>
              <p14:cNvContentPartPr/>
              <p14:nvPr/>
            </p14:nvContentPartPr>
            <p14:xfrm>
              <a:off x="11703050" y="2432050"/>
              <a:ext cx="168275" cy="1047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3"/>
            </p:blipFill>
            <p:spPr>
              <a:xfrm>
                <a:off x="11703050" y="2432050"/>
                <a:ext cx="1682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6" name="墨迹 65"/>
              <p14:cNvContentPartPr/>
              <p14:nvPr/>
            </p14:nvContentPartPr>
            <p14:xfrm>
              <a:off x="3305175" y="3165475"/>
              <a:ext cx="454025" cy="4032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5"/>
            </p:blipFill>
            <p:spPr>
              <a:xfrm>
                <a:off x="3305175" y="3165475"/>
                <a:ext cx="4540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7" name="墨迹 66"/>
              <p14:cNvContentPartPr/>
              <p14:nvPr/>
            </p14:nvContentPartPr>
            <p14:xfrm>
              <a:off x="3692525" y="4010025"/>
              <a:ext cx="625475" cy="1743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07"/>
            </p:blipFill>
            <p:spPr>
              <a:xfrm>
                <a:off x="3692525" y="4010025"/>
                <a:ext cx="625475" cy="174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8" name="墨迹 67"/>
              <p14:cNvContentPartPr/>
              <p14:nvPr/>
            </p14:nvContentPartPr>
            <p14:xfrm>
              <a:off x="3800475" y="5397500"/>
              <a:ext cx="361950" cy="349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09"/>
            </p:blipFill>
            <p:spPr>
              <a:xfrm>
                <a:off x="3800475" y="5397500"/>
                <a:ext cx="361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9" name="墨迹 68"/>
              <p14:cNvContentPartPr/>
              <p14:nvPr/>
            </p14:nvContentPartPr>
            <p14:xfrm>
              <a:off x="3870325" y="5578475"/>
              <a:ext cx="107950" cy="1651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1"/>
            </p:blipFill>
            <p:spPr>
              <a:xfrm>
                <a:off x="3870325" y="5578475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70" name="墨迹 69"/>
              <p14:cNvContentPartPr/>
              <p14:nvPr/>
            </p14:nvContentPartPr>
            <p14:xfrm>
              <a:off x="3867150" y="5197475"/>
              <a:ext cx="149225" cy="171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3"/>
            </p:blipFill>
            <p:spPr>
              <a:xfrm>
                <a:off x="3867150" y="5197475"/>
                <a:ext cx="1492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71" name="墨迹 70"/>
              <p14:cNvContentPartPr/>
              <p14:nvPr/>
            </p14:nvContentPartPr>
            <p14:xfrm>
              <a:off x="3797300" y="5070475"/>
              <a:ext cx="381000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5"/>
            </p:blipFill>
            <p:spPr>
              <a:xfrm>
                <a:off x="3797300" y="5070475"/>
                <a:ext cx="381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2" name="墨迹 71"/>
              <p14:cNvContentPartPr/>
              <p14:nvPr/>
            </p14:nvContentPartPr>
            <p14:xfrm>
              <a:off x="3867150" y="4765675"/>
              <a:ext cx="107950" cy="2635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17"/>
            </p:blipFill>
            <p:spPr>
              <a:xfrm>
                <a:off x="3867150" y="4765675"/>
                <a:ext cx="1079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3" name="墨迹 72"/>
              <p14:cNvContentPartPr/>
              <p14:nvPr/>
            </p14:nvContentPartPr>
            <p14:xfrm>
              <a:off x="3863975" y="4800600"/>
              <a:ext cx="111125" cy="31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19"/>
            </p:blipFill>
            <p:spPr>
              <a:xfrm>
                <a:off x="3863975" y="4800600"/>
                <a:ext cx="1111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4" name="墨迹 73"/>
              <p14:cNvContentPartPr/>
              <p14:nvPr/>
            </p14:nvContentPartPr>
            <p14:xfrm>
              <a:off x="3721100" y="4616450"/>
              <a:ext cx="514350" cy="730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1"/>
            </p:blipFill>
            <p:spPr>
              <a:xfrm>
                <a:off x="3721100" y="4616450"/>
                <a:ext cx="5143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5" name="墨迹 74"/>
              <p14:cNvContentPartPr/>
              <p14:nvPr/>
            </p14:nvContentPartPr>
            <p14:xfrm>
              <a:off x="3825875" y="4368800"/>
              <a:ext cx="161925" cy="187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3"/>
            </p:blipFill>
            <p:spPr>
              <a:xfrm>
                <a:off x="3825875" y="4368800"/>
                <a:ext cx="161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6" name="墨迹 75"/>
              <p14:cNvContentPartPr/>
              <p14:nvPr/>
            </p14:nvContentPartPr>
            <p14:xfrm>
              <a:off x="3911600" y="4365625"/>
              <a:ext cx="12700" cy="288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5"/>
            </p:blipFill>
            <p:spPr>
              <a:xfrm>
                <a:off x="3911600" y="4365625"/>
                <a:ext cx="12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7" name="墨迹 76"/>
              <p14:cNvContentPartPr/>
              <p14:nvPr/>
            </p14:nvContentPartPr>
            <p14:xfrm>
              <a:off x="4375150" y="4038600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8"/>
            </p:blipFill>
            <p:spPr>
              <a:xfrm>
                <a:off x="4375150" y="4038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8" name="墨迹 77"/>
              <p14:cNvContentPartPr/>
              <p14:nvPr/>
            </p14:nvContentPartPr>
            <p14:xfrm>
              <a:off x="4378325" y="3952875"/>
              <a:ext cx="412750" cy="1806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8"/>
            </p:blipFill>
            <p:spPr>
              <a:xfrm>
                <a:off x="4378325" y="3952875"/>
                <a:ext cx="412750" cy="180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9" name="墨迹 78"/>
              <p14:cNvContentPartPr/>
              <p14:nvPr/>
            </p14:nvContentPartPr>
            <p14:xfrm>
              <a:off x="4460875" y="5410200"/>
              <a:ext cx="241300" cy="158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0"/>
            </p:blipFill>
            <p:spPr>
              <a:xfrm>
                <a:off x="4460875" y="5410200"/>
                <a:ext cx="241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80" name="墨迹 79"/>
              <p14:cNvContentPartPr/>
              <p14:nvPr/>
            </p14:nvContentPartPr>
            <p14:xfrm>
              <a:off x="4518025" y="5530850"/>
              <a:ext cx="19050" cy="2127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2"/>
            </p:blipFill>
            <p:spPr>
              <a:xfrm>
                <a:off x="4518025" y="5530850"/>
                <a:ext cx="19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81" name="墨迹 80"/>
              <p14:cNvContentPartPr/>
              <p14:nvPr/>
            </p14:nvContentPartPr>
            <p14:xfrm>
              <a:off x="4568825" y="5502275"/>
              <a:ext cx="50800" cy="234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4"/>
            </p:blipFill>
            <p:spPr>
              <a:xfrm>
                <a:off x="4568825" y="5502275"/>
                <a:ext cx="50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82" name="墨迹 81"/>
              <p14:cNvContentPartPr/>
              <p14:nvPr/>
            </p14:nvContentPartPr>
            <p14:xfrm>
              <a:off x="4495800" y="5540375"/>
              <a:ext cx="136525" cy="34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36"/>
            </p:blipFill>
            <p:spPr>
              <a:xfrm>
                <a:off x="4495800" y="5540375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3" name="墨迹 82"/>
              <p14:cNvContentPartPr/>
              <p14:nvPr/>
            </p14:nvContentPartPr>
            <p14:xfrm>
              <a:off x="4502150" y="5588000"/>
              <a:ext cx="123825" cy="41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38"/>
            </p:blipFill>
            <p:spPr>
              <a:xfrm>
                <a:off x="4502150" y="5588000"/>
                <a:ext cx="123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4" name="墨迹 83"/>
              <p14:cNvContentPartPr/>
              <p14:nvPr/>
            </p14:nvContentPartPr>
            <p14:xfrm>
              <a:off x="4492625" y="5162550"/>
              <a:ext cx="111125" cy="200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0"/>
            </p:blipFill>
            <p:spPr>
              <a:xfrm>
                <a:off x="4492625" y="5162550"/>
                <a:ext cx="1111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5" name="墨迹 84"/>
              <p14:cNvContentPartPr/>
              <p14:nvPr/>
            </p14:nvContentPartPr>
            <p14:xfrm>
              <a:off x="4498975" y="5162550"/>
              <a:ext cx="73025" cy="28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2"/>
            </p:blipFill>
            <p:spPr>
              <a:xfrm>
                <a:off x="4498975" y="5162550"/>
                <a:ext cx="730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6" name="墨迹 85"/>
              <p14:cNvContentPartPr/>
              <p14:nvPr/>
            </p14:nvContentPartPr>
            <p14:xfrm>
              <a:off x="4518025" y="5143500"/>
              <a:ext cx="41275" cy="88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4"/>
            </p:blipFill>
            <p:spPr>
              <a:xfrm>
                <a:off x="4518025" y="5143500"/>
                <a:ext cx="412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7" name="墨迹 86"/>
              <p14:cNvContentPartPr/>
              <p14:nvPr/>
            </p14:nvContentPartPr>
            <p14:xfrm>
              <a:off x="4410075" y="5045075"/>
              <a:ext cx="279400" cy="31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6"/>
            </p:blipFill>
            <p:spPr>
              <a:xfrm>
                <a:off x="4410075" y="5045075"/>
                <a:ext cx="279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8" name="墨迹 87"/>
              <p14:cNvContentPartPr/>
              <p14:nvPr/>
            </p14:nvContentPartPr>
            <p14:xfrm>
              <a:off x="4483100" y="4765675"/>
              <a:ext cx="60325" cy="158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48"/>
            </p:blipFill>
            <p:spPr>
              <a:xfrm>
                <a:off x="4483100" y="4765675"/>
                <a:ext cx="60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9" name="墨迹 88"/>
              <p14:cNvContentPartPr/>
              <p14:nvPr/>
            </p14:nvContentPartPr>
            <p14:xfrm>
              <a:off x="4527550" y="5194300"/>
              <a:ext cx="107950" cy="539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0"/>
            </p:blipFill>
            <p:spPr>
              <a:xfrm>
                <a:off x="4527550" y="5194300"/>
                <a:ext cx="1079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90" name="墨迹 89"/>
              <p14:cNvContentPartPr/>
              <p14:nvPr/>
            </p14:nvContentPartPr>
            <p14:xfrm>
              <a:off x="4394200" y="4683125"/>
              <a:ext cx="304800" cy="22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2"/>
            </p:blipFill>
            <p:spPr>
              <a:xfrm>
                <a:off x="4394200" y="4683125"/>
                <a:ext cx="304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91" name="墨迹 90"/>
              <p14:cNvContentPartPr/>
              <p14:nvPr/>
            </p14:nvContentPartPr>
            <p14:xfrm>
              <a:off x="4521200" y="4302125"/>
              <a:ext cx="88900" cy="307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4"/>
            </p:blipFill>
            <p:spPr>
              <a:xfrm>
                <a:off x="4521200" y="4302125"/>
                <a:ext cx="88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92" name="墨迹 91"/>
              <p14:cNvContentPartPr/>
              <p14:nvPr/>
            </p14:nvContentPartPr>
            <p14:xfrm>
              <a:off x="4895850" y="4044950"/>
              <a:ext cx="336550" cy="17811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6"/>
            </p:blipFill>
            <p:spPr>
              <a:xfrm>
                <a:off x="4895850" y="4044950"/>
                <a:ext cx="336550" cy="178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3" name="墨迹 92"/>
              <p14:cNvContentPartPr/>
              <p14:nvPr/>
            </p14:nvContentPartPr>
            <p14:xfrm>
              <a:off x="4895850" y="5403850"/>
              <a:ext cx="219075" cy="444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58"/>
            </p:blipFill>
            <p:spPr>
              <a:xfrm>
                <a:off x="4895850" y="5403850"/>
                <a:ext cx="219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4" name="墨迹 93"/>
              <p14:cNvContentPartPr/>
              <p14:nvPr/>
            </p14:nvContentPartPr>
            <p14:xfrm>
              <a:off x="4991100" y="5518150"/>
              <a:ext cx="9525" cy="2159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0"/>
            </p:blipFill>
            <p:spPr>
              <a:xfrm>
                <a:off x="4991100" y="5518150"/>
                <a:ext cx="9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5" name="墨迹 94"/>
              <p14:cNvContentPartPr/>
              <p14:nvPr/>
            </p14:nvContentPartPr>
            <p14:xfrm>
              <a:off x="5045075" y="5511800"/>
              <a:ext cx="6350" cy="2254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2"/>
            </p:blipFill>
            <p:spPr>
              <a:xfrm>
                <a:off x="5045075" y="5511800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6" name="墨迹 95"/>
              <p14:cNvContentPartPr/>
              <p14:nvPr/>
            </p14:nvContentPartPr>
            <p14:xfrm>
              <a:off x="4927600" y="5572125"/>
              <a:ext cx="635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48"/>
            </p:blipFill>
            <p:spPr>
              <a:xfrm>
                <a:off x="4927600" y="5572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7" name="墨迹 96"/>
              <p14:cNvContentPartPr/>
              <p14:nvPr/>
            </p14:nvContentPartPr>
            <p14:xfrm>
              <a:off x="4940300" y="5661025"/>
              <a:ext cx="63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48"/>
            </p:blipFill>
            <p:spPr>
              <a:xfrm>
                <a:off x="4940300" y="5661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8" name="墨迹 97"/>
              <p14:cNvContentPartPr/>
              <p14:nvPr/>
            </p14:nvContentPartPr>
            <p14:xfrm>
              <a:off x="4933950" y="5543550"/>
              <a:ext cx="171450" cy="317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66"/>
            </p:blipFill>
            <p:spPr>
              <a:xfrm>
                <a:off x="4933950" y="554355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9" name="墨迹 98"/>
              <p14:cNvContentPartPr/>
              <p14:nvPr/>
            </p14:nvContentPartPr>
            <p14:xfrm>
              <a:off x="4968875" y="5638800"/>
              <a:ext cx="155575" cy="222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68"/>
            </p:blipFill>
            <p:spPr>
              <a:xfrm>
                <a:off x="4968875" y="563880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00" name="墨迹 99"/>
              <p14:cNvContentPartPr/>
              <p14:nvPr/>
            </p14:nvContentPartPr>
            <p14:xfrm>
              <a:off x="1784350" y="2800350"/>
              <a:ext cx="133350" cy="161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0"/>
            </p:blipFill>
            <p:spPr>
              <a:xfrm>
                <a:off x="1784350" y="2800350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01" name="墨迹 100"/>
              <p14:cNvContentPartPr/>
              <p14:nvPr/>
            </p14:nvContentPartPr>
            <p14:xfrm>
              <a:off x="2270125" y="2971800"/>
              <a:ext cx="6350" cy="3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8"/>
            </p:blipFill>
            <p:spPr>
              <a:xfrm>
                <a:off x="2270125" y="2971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2" name="墨迹 101"/>
              <p14:cNvContentPartPr/>
              <p14:nvPr/>
            </p14:nvContentPartPr>
            <p14:xfrm>
              <a:off x="2257425" y="2952750"/>
              <a:ext cx="25400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3"/>
            </p:blipFill>
            <p:spPr>
              <a:xfrm>
                <a:off x="2257425" y="295275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03" name="墨迹 102"/>
              <p14:cNvContentPartPr/>
              <p14:nvPr/>
            </p14:nvContentPartPr>
            <p14:xfrm>
              <a:off x="2352675" y="2809875"/>
              <a:ext cx="12700" cy="2413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75"/>
            </p:blipFill>
            <p:spPr>
              <a:xfrm>
                <a:off x="2352675" y="2809875"/>
                <a:ext cx="12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4" name="墨迹 103"/>
              <p14:cNvContentPartPr/>
              <p14:nvPr/>
            </p14:nvContentPartPr>
            <p14:xfrm>
              <a:off x="2451100" y="2743200"/>
              <a:ext cx="22225" cy="2794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77"/>
            </p:blipFill>
            <p:spPr>
              <a:xfrm>
                <a:off x="2451100" y="2743200"/>
                <a:ext cx="222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5" name="墨迹 104"/>
              <p14:cNvContentPartPr/>
              <p14:nvPr/>
            </p14:nvContentPartPr>
            <p14:xfrm>
              <a:off x="2317750" y="2828925"/>
              <a:ext cx="161925" cy="158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79"/>
            </p:blipFill>
            <p:spPr>
              <a:xfrm>
                <a:off x="2317750" y="2828925"/>
                <a:ext cx="1619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6" name="墨迹 105"/>
              <p14:cNvContentPartPr/>
              <p14:nvPr/>
            </p14:nvContentPartPr>
            <p14:xfrm>
              <a:off x="2292350" y="2898775"/>
              <a:ext cx="212725" cy="38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1"/>
            </p:blipFill>
            <p:spPr>
              <a:xfrm>
                <a:off x="2292350" y="2898775"/>
                <a:ext cx="2127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7" name="墨迹 106"/>
              <p14:cNvContentPartPr/>
              <p14:nvPr/>
            </p14:nvContentPartPr>
            <p14:xfrm>
              <a:off x="4502150" y="2765425"/>
              <a:ext cx="434975" cy="381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3"/>
            </p:blipFill>
            <p:spPr>
              <a:xfrm>
                <a:off x="4502150" y="2765425"/>
                <a:ext cx="4349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8" name="墨迹 107"/>
              <p14:cNvContentPartPr/>
              <p14:nvPr/>
            </p14:nvContentPartPr>
            <p14:xfrm>
              <a:off x="5311775" y="4835525"/>
              <a:ext cx="225425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85"/>
            </p:blipFill>
            <p:spPr>
              <a:xfrm>
                <a:off x="5311775" y="4835525"/>
                <a:ext cx="225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9" name="墨迹 108"/>
              <p14:cNvContentPartPr/>
              <p14:nvPr/>
            </p14:nvContentPartPr>
            <p14:xfrm>
              <a:off x="5359400" y="4879975"/>
              <a:ext cx="215900" cy="12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87"/>
            </p:blipFill>
            <p:spPr>
              <a:xfrm>
                <a:off x="5359400" y="4879975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10" name="墨迹 109"/>
              <p14:cNvContentPartPr/>
              <p14:nvPr/>
            </p14:nvContentPartPr>
            <p14:xfrm>
              <a:off x="5473700" y="4676775"/>
              <a:ext cx="174625" cy="339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89"/>
            </p:blipFill>
            <p:spPr>
              <a:xfrm>
                <a:off x="5473700" y="4676775"/>
                <a:ext cx="1746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11" name="墨迹 110"/>
              <p14:cNvContentPartPr/>
              <p14:nvPr/>
            </p14:nvContentPartPr>
            <p14:xfrm>
              <a:off x="2930525" y="5953125"/>
              <a:ext cx="431800" cy="3905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1"/>
            </p:blipFill>
            <p:spPr>
              <a:xfrm>
                <a:off x="2930525" y="5953125"/>
                <a:ext cx="4318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12" name="墨迹 111"/>
              <p14:cNvContentPartPr/>
              <p14:nvPr/>
            </p14:nvContentPartPr>
            <p14:xfrm>
              <a:off x="5213350" y="4387850"/>
              <a:ext cx="114300" cy="2286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3"/>
            </p:blipFill>
            <p:spPr>
              <a:xfrm>
                <a:off x="5213350" y="43878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3" name="墨迹 112"/>
              <p14:cNvContentPartPr/>
              <p14:nvPr/>
            </p14:nvContentPartPr>
            <p14:xfrm>
              <a:off x="5216525" y="4371975"/>
              <a:ext cx="111125" cy="9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95"/>
            </p:blipFill>
            <p:spPr>
              <a:xfrm>
                <a:off x="5216525" y="437197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4" name="墨迹 113"/>
              <p14:cNvContentPartPr/>
              <p14:nvPr/>
            </p14:nvContentPartPr>
            <p14:xfrm>
              <a:off x="5241925" y="4441825"/>
              <a:ext cx="85725" cy="444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97"/>
            </p:blipFill>
            <p:spPr>
              <a:xfrm>
                <a:off x="5241925" y="4441825"/>
                <a:ext cx="85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5" name="墨迹 114"/>
              <p14:cNvContentPartPr/>
              <p14:nvPr/>
            </p14:nvContentPartPr>
            <p14:xfrm>
              <a:off x="5343525" y="4486275"/>
              <a:ext cx="79375" cy="31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99"/>
            </p:blipFill>
            <p:spPr>
              <a:xfrm>
                <a:off x="5343525" y="4486275"/>
                <a:ext cx="793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6" name="墨迹 115"/>
              <p14:cNvContentPartPr/>
              <p14:nvPr/>
            </p14:nvContentPartPr>
            <p14:xfrm>
              <a:off x="5375275" y="4378325"/>
              <a:ext cx="79375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1"/>
            </p:blipFill>
            <p:spPr>
              <a:xfrm>
                <a:off x="5375275" y="4378325"/>
                <a:ext cx="79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7" name="墨迹 116"/>
              <p14:cNvContentPartPr/>
              <p14:nvPr/>
            </p14:nvContentPartPr>
            <p14:xfrm>
              <a:off x="5457825" y="4232275"/>
              <a:ext cx="120650" cy="2984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3"/>
            </p:blipFill>
            <p:spPr>
              <a:xfrm>
                <a:off x="5457825" y="4232275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8" name="墨迹 117"/>
              <p14:cNvContentPartPr/>
              <p14:nvPr/>
            </p14:nvContentPartPr>
            <p14:xfrm>
              <a:off x="5749925" y="4044950"/>
              <a:ext cx="520700" cy="18542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05"/>
            </p:blipFill>
            <p:spPr>
              <a:xfrm>
                <a:off x="5749925" y="4044950"/>
                <a:ext cx="520700" cy="185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9" name="墨迹 118"/>
              <p14:cNvContentPartPr/>
              <p14:nvPr/>
            </p14:nvContentPartPr>
            <p14:xfrm>
              <a:off x="5800725" y="5553075"/>
              <a:ext cx="327025" cy="349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07"/>
            </p:blipFill>
            <p:spPr>
              <a:xfrm>
                <a:off x="5800725" y="5553075"/>
                <a:ext cx="3270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20" name="墨迹 119"/>
              <p14:cNvContentPartPr/>
              <p14:nvPr/>
            </p14:nvContentPartPr>
            <p14:xfrm>
              <a:off x="5911850" y="5661025"/>
              <a:ext cx="104775" cy="193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09"/>
            </p:blipFill>
            <p:spPr>
              <a:xfrm>
                <a:off x="5911850" y="5661025"/>
                <a:ext cx="104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21" name="墨迹 120"/>
              <p14:cNvContentPartPr/>
              <p14:nvPr/>
            </p14:nvContentPartPr>
            <p14:xfrm>
              <a:off x="5876925" y="5343525"/>
              <a:ext cx="142875" cy="984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1"/>
            </p:blipFill>
            <p:spPr>
              <a:xfrm>
                <a:off x="5876925" y="5343525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22" name="墨迹 121"/>
              <p14:cNvContentPartPr/>
              <p14:nvPr/>
            </p14:nvContentPartPr>
            <p14:xfrm>
              <a:off x="5794375" y="5213350"/>
              <a:ext cx="323850" cy="19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3"/>
            </p:blipFill>
            <p:spPr>
              <a:xfrm>
                <a:off x="5794375" y="5213350"/>
                <a:ext cx="323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3" name="墨迹 122"/>
              <p14:cNvContentPartPr/>
              <p14:nvPr/>
            </p14:nvContentPartPr>
            <p14:xfrm>
              <a:off x="5886450" y="5016500"/>
              <a:ext cx="73025" cy="1651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15"/>
            </p:blipFill>
            <p:spPr>
              <a:xfrm>
                <a:off x="5886450" y="5016500"/>
                <a:ext cx="730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4" name="墨迹 123"/>
              <p14:cNvContentPartPr/>
              <p14:nvPr/>
            </p14:nvContentPartPr>
            <p14:xfrm>
              <a:off x="5895975" y="5035550"/>
              <a:ext cx="6350" cy="36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48"/>
            </p:blipFill>
            <p:spPr>
              <a:xfrm>
                <a:off x="5895975" y="5035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5" name="墨迹 124"/>
              <p14:cNvContentPartPr/>
              <p14:nvPr/>
            </p14:nvContentPartPr>
            <p14:xfrm>
              <a:off x="5899150" y="5045075"/>
              <a:ext cx="139700" cy="6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18"/>
            </p:blipFill>
            <p:spPr>
              <a:xfrm>
                <a:off x="5899150" y="5045075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6" name="墨迹 125"/>
              <p14:cNvContentPartPr/>
              <p14:nvPr/>
            </p14:nvContentPartPr>
            <p14:xfrm>
              <a:off x="6423025" y="4171950"/>
              <a:ext cx="396875" cy="17780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0"/>
            </p:blipFill>
            <p:spPr>
              <a:xfrm>
                <a:off x="6423025" y="4171950"/>
                <a:ext cx="396875" cy="177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7" name="墨迹 126"/>
              <p14:cNvContentPartPr/>
              <p14:nvPr/>
            </p14:nvContentPartPr>
            <p14:xfrm>
              <a:off x="6530975" y="5565775"/>
              <a:ext cx="219075" cy="158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2"/>
            </p:blipFill>
            <p:spPr>
              <a:xfrm>
                <a:off x="6530975" y="5565775"/>
                <a:ext cx="2190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8" name="墨迹 127"/>
              <p14:cNvContentPartPr/>
              <p14:nvPr/>
            </p14:nvContentPartPr>
            <p14:xfrm>
              <a:off x="6597650" y="5657850"/>
              <a:ext cx="15875" cy="2127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24"/>
            </p:blipFill>
            <p:spPr>
              <a:xfrm>
                <a:off x="6597650" y="565785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9" name="墨迹 128"/>
              <p14:cNvContentPartPr/>
              <p14:nvPr/>
            </p14:nvContentPartPr>
            <p14:xfrm>
              <a:off x="6657975" y="5607050"/>
              <a:ext cx="9525" cy="2825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26"/>
            </p:blipFill>
            <p:spPr>
              <a:xfrm>
                <a:off x="6657975" y="5607050"/>
                <a:ext cx="9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30" name="墨迹 129"/>
              <p14:cNvContentPartPr/>
              <p14:nvPr/>
            </p14:nvContentPartPr>
            <p14:xfrm>
              <a:off x="6543675" y="5699125"/>
              <a:ext cx="130175" cy="9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28"/>
            </p:blipFill>
            <p:spPr>
              <a:xfrm>
                <a:off x="6543675" y="56991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31" name="墨迹 130"/>
              <p14:cNvContentPartPr/>
              <p14:nvPr/>
            </p14:nvContentPartPr>
            <p14:xfrm>
              <a:off x="6581775" y="5756275"/>
              <a:ext cx="133350" cy="63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0"/>
            </p:blipFill>
            <p:spPr>
              <a:xfrm>
                <a:off x="6581775" y="575627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32" name="墨迹 131"/>
              <p14:cNvContentPartPr/>
              <p14:nvPr/>
            </p14:nvContentPartPr>
            <p14:xfrm>
              <a:off x="6530975" y="5264150"/>
              <a:ext cx="98425" cy="1936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2"/>
            </p:blipFill>
            <p:spPr>
              <a:xfrm>
                <a:off x="6530975" y="5264150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3" name="墨迹 132"/>
              <p14:cNvContentPartPr/>
              <p14:nvPr/>
            </p14:nvContentPartPr>
            <p14:xfrm>
              <a:off x="6515100" y="5245100"/>
              <a:ext cx="101600" cy="190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34"/>
            </p:blipFill>
            <p:spPr>
              <a:xfrm>
                <a:off x="6515100" y="52451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4" name="墨迹 133"/>
              <p14:cNvContentPartPr/>
              <p14:nvPr/>
            </p14:nvContentPartPr>
            <p14:xfrm>
              <a:off x="6550025" y="5295900"/>
              <a:ext cx="76200" cy="53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36"/>
            </p:blipFill>
            <p:spPr>
              <a:xfrm>
                <a:off x="6550025" y="5295900"/>
                <a:ext cx="76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5" name="墨迹 134"/>
              <p14:cNvContentPartPr/>
              <p14:nvPr/>
            </p14:nvContentPartPr>
            <p14:xfrm>
              <a:off x="6419850" y="5156200"/>
              <a:ext cx="339725" cy="412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38"/>
            </p:blipFill>
            <p:spPr>
              <a:xfrm>
                <a:off x="6419850" y="5156200"/>
                <a:ext cx="339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6" name="墨迹 135"/>
              <p14:cNvContentPartPr/>
              <p14:nvPr/>
            </p14:nvContentPartPr>
            <p14:xfrm>
              <a:off x="6473825" y="4924425"/>
              <a:ext cx="130175" cy="1873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0"/>
            </p:blipFill>
            <p:spPr>
              <a:xfrm>
                <a:off x="6473825" y="4924425"/>
                <a:ext cx="1301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7" name="墨迹 136"/>
              <p14:cNvContentPartPr/>
              <p14:nvPr/>
            </p14:nvContentPartPr>
            <p14:xfrm>
              <a:off x="6467475" y="4851400"/>
              <a:ext cx="282575" cy="15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2"/>
            </p:blipFill>
            <p:spPr>
              <a:xfrm>
                <a:off x="6467475" y="4851400"/>
                <a:ext cx="282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8" name="墨迹 137"/>
              <p14:cNvContentPartPr/>
              <p14:nvPr/>
            </p14:nvContentPartPr>
            <p14:xfrm>
              <a:off x="6521450" y="4518025"/>
              <a:ext cx="120650" cy="2825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44"/>
            </p:blipFill>
            <p:spPr>
              <a:xfrm>
                <a:off x="6521450" y="4518025"/>
                <a:ext cx="120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9" name="墨迹 138"/>
              <p14:cNvContentPartPr/>
              <p14:nvPr/>
            </p14:nvContentPartPr>
            <p14:xfrm>
              <a:off x="6486525" y="4543425"/>
              <a:ext cx="120650" cy="31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46"/>
            </p:blipFill>
            <p:spPr>
              <a:xfrm>
                <a:off x="6486525" y="4543425"/>
                <a:ext cx="1206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40" name="墨迹 139"/>
              <p14:cNvContentPartPr/>
              <p14:nvPr/>
            </p14:nvContentPartPr>
            <p14:xfrm>
              <a:off x="6518275" y="4619625"/>
              <a:ext cx="146050" cy="539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48"/>
            </p:blipFill>
            <p:spPr>
              <a:xfrm>
                <a:off x="6518275" y="4619625"/>
                <a:ext cx="146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41" name="墨迹 140"/>
              <p14:cNvContentPartPr/>
              <p14:nvPr/>
            </p14:nvContentPartPr>
            <p14:xfrm>
              <a:off x="6848475" y="4032250"/>
              <a:ext cx="425450" cy="1914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0"/>
            </p:blipFill>
            <p:spPr>
              <a:xfrm>
                <a:off x="6848475" y="4032250"/>
                <a:ext cx="425450" cy="191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42" name="墨迹 141"/>
              <p14:cNvContentPartPr/>
              <p14:nvPr/>
            </p14:nvContentPartPr>
            <p14:xfrm>
              <a:off x="6997700" y="5651500"/>
              <a:ext cx="196850" cy="476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2"/>
            </p:blipFill>
            <p:spPr>
              <a:xfrm>
                <a:off x="6997700" y="5651500"/>
                <a:ext cx="1968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43" name="墨迹 142"/>
              <p14:cNvContentPartPr/>
              <p14:nvPr/>
            </p14:nvContentPartPr>
            <p14:xfrm>
              <a:off x="7067550" y="5721350"/>
              <a:ext cx="9525" cy="1619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54"/>
            </p:blipFill>
            <p:spPr>
              <a:xfrm>
                <a:off x="7067550" y="572135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44" name="墨迹 143"/>
              <p14:cNvContentPartPr/>
              <p14:nvPr/>
            </p14:nvContentPartPr>
            <p14:xfrm>
              <a:off x="7102475" y="5692775"/>
              <a:ext cx="38100" cy="2190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56"/>
            </p:blipFill>
            <p:spPr>
              <a:xfrm>
                <a:off x="7102475" y="5692775"/>
                <a:ext cx="38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5" name="墨迹 144"/>
              <p14:cNvContentPartPr/>
              <p14:nvPr/>
            </p14:nvContentPartPr>
            <p14:xfrm>
              <a:off x="7016750" y="5730875"/>
              <a:ext cx="117475" cy="95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58"/>
            </p:blipFill>
            <p:spPr>
              <a:xfrm>
                <a:off x="7016750" y="573087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6" name="墨迹 145"/>
              <p14:cNvContentPartPr/>
              <p14:nvPr/>
            </p14:nvContentPartPr>
            <p14:xfrm>
              <a:off x="7067550" y="5778500"/>
              <a:ext cx="111125" cy="603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0"/>
            </p:blipFill>
            <p:spPr>
              <a:xfrm>
                <a:off x="7067550" y="5778500"/>
                <a:ext cx="1111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7" name="墨迹 146"/>
              <p14:cNvContentPartPr/>
              <p14:nvPr/>
            </p14:nvContentPartPr>
            <p14:xfrm>
              <a:off x="6105525" y="4657725"/>
              <a:ext cx="307975" cy="4540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2"/>
            </p:blipFill>
            <p:spPr>
              <a:xfrm>
                <a:off x="6105525" y="4657725"/>
                <a:ext cx="3079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8" name="墨迹 147"/>
              <p14:cNvContentPartPr/>
              <p14:nvPr/>
            </p14:nvContentPartPr>
            <p14:xfrm>
              <a:off x="5826125" y="3149600"/>
              <a:ext cx="260350" cy="3556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4"/>
            </p:blipFill>
            <p:spPr>
              <a:xfrm>
                <a:off x="5826125" y="3149600"/>
                <a:ext cx="2603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9" name="墨迹 148"/>
              <p14:cNvContentPartPr/>
              <p14:nvPr/>
            </p14:nvContentPartPr>
            <p14:xfrm>
              <a:off x="6134100" y="4597400"/>
              <a:ext cx="250825" cy="127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66"/>
            </p:blipFill>
            <p:spPr>
              <a:xfrm>
                <a:off x="6134100" y="4597400"/>
                <a:ext cx="250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50" name="墨迹 149"/>
              <p14:cNvContentPartPr/>
              <p14:nvPr/>
            </p14:nvContentPartPr>
            <p14:xfrm>
              <a:off x="6096000" y="4495800"/>
              <a:ext cx="82550" cy="1809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68"/>
            </p:blipFill>
            <p:spPr>
              <a:xfrm>
                <a:off x="6096000" y="4495800"/>
                <a:ext cx="82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51" name="墨迹 150"/>
              <p14:cNvContentPartPr/>
              <p14:nvPr/>
            </p14:nvContentPartPr>
            <p14:xfrm>
              <a:off x="5892800" y="4537075"/>
              <a:ext cx="152400" cy="203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0"/>
            </p:blipFill>
            <p:spPr>
              <a:xfrm>
                <a:off x="5892800" y="4537075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52" name="墨迹 151"/>
              <p14:cNvContentPartPr/>
              <p14:nvPr/>
            </p14:nvContentPartPr>
            <p14:xfrm>
              <a:off x="5784850" y="4803775"/>
              <a:ext cx="384175" cy="603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2"/>
            </p:blipFill>
            <p:spPr>
              <a:xfrm>
                <a:off x="5784850" y="4803775"/>
                <a:ext cx="3841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53" name="墨迹 152"/>
              <p14:cNvContentPartPr/>
              <p14:nvPr/>
            </p14:nvContentPartPr>
            <p14:xfrm>
              <a:off x="7283450" y="4721225"/>
              <a:ext cx="336550" cy="1206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74"/>
            </p:blipFill>
            <p:spPr>
              <a:xfrm>
                <a:off x="7283450" y="4721225"/>
                <a:ext cx="336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54" name="墨迹 153"/>
              <p14:cNvContentPartPr/>
              <p14:nvPr/>
            </p14:nvContentPartPr>
            <p14:xfrm>
              <a:off x="7388225" y="4819650"/>
              <a:ext cx="292100" cy="666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76"/>
            </p:blipFill>
            <p:spPr>
              <a:xfrm>
                <a:off x="7388225" y="4819650"/>
                <a:ext cx="292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55" name="墨迹 154"/>
              <p14:cNvContentPartPr/>
              <p14:nvPr/>
            </p14:nvContentPartPr>
            <p14:xfrm>
              <a:off x="7496175" y="4559300"/>
              <a:ext cx="320675" cy="4603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78"/>
            </p:blipFill>
            <p:spPr>
              <a:xfrm>
                <a:off x="7496175" y="4559300"/>
                <a:ext cx="3206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56" name="墨迹 155"/>
              <p14:cNvContentPartPr/>
              <p14:nvPr/>
            </p14:nvContentPartPr>
            <p14:xfrm>
              <a:off x="7165975" y="4333875"/>
              <a:ext cx="149225" cy="1905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0"/>
            </p:blipFill>
            <p:spPr>
              <a:xfrm>
                <a:off x="7165975" y="4333875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7" name="墨迹 156"/>
              <p14:cNvContentPartPr/>
              <p14:nvPr/>
            </p14:nvContentPartPr>
            <p14:xfrm>
              <a:off x="7346950" y="4425950"/>
              <a:ext cx="50800" cy="1301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82"/>
            </p:blipFill>
            <p:spPr>
              <a:xfrm>
                <a:off x="7346950" y="4425950"/>
                <a:ext cx="508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8" name="墨迹 157"/>
              <p14:cNvContentPartPr/>
              <p14:nvPr/>
            </p14:nvContentPartPr>
            <p14:xfrm>
              <a:off x="7445375" y="4295775"/>
              <a:ext cx="31750" cy="2286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84"/>
            </p:blipFill>
            <p:spPr>
              <a:xfrm>
                <a:off x="7445375" y="4295775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9" name="墨迹 158"/>
              <p14:cNvContentPartPr/>
              <p14:nvPr/>
            </p14:nvContentPartPr>
            <p14:xfrm>
              <a:off x="7496175" y="4225925"/>
              <a:ext cx="57150" cy="3016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86"/>
            </p:blipFill>
            <p:spPr>
              <a:xfrm>
                <a:off x="7496175" y="4225925"/>
                <a:ext cx="57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60" name="墨迹 159"/>
              <p14:cNvContentPartPr/>
              <p14:nvPr/>
            </p14:nvContentPartPr>
            <p14:xfrm>
              <a:off x="7397750" y="4308475"/>
              <a:ext cx="152400" cy="412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88"/>
            </p:blipFill>
            <p:spPr>
              <a:xfrm>
                <a:off x="7397750" y="4308475"/>
                <a:ext cx="1524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61" name="墨迹 160"/>
              <p14:cNvContentPartPr/>
              <p14:nvPr/>
            </p14:nvContentPartPr>
            <p14:xfrm>
              <a:off x="7429500" y="4438650"/>
              <a:ext cx="6350" cy="36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48"/>
            </p:blipFill>
            <p:spPr>
              <a:xfrm>
                <a:off x="7429500" y="443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62" name="墨迹 161"/>
              <p14:cNvContentPartPr/>
              <p14:nvPr/>
            </p14:nvContentPartPr>
            <p14:xfrm>
              <a:off x="1308100" y="1955800"/>
              <a:ext cx="200025" cy="2635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91"/>
            </p:blipFill>
            <p:spPr>
              <a:xfrm>
                <a:off x="1308100" y="1955800"/>
                <a:ext cx="200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63" name="墨迹 162"/>
              <p14:cNvContentPartPr/>
              <p14:nvPr/>
            </p14:nvContentPartPr>
            <p14:xfrm>
              <a:off x="4543425" y="1984375"/>
              <a:ext cx="387350" cy="3587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93"/>
            </p:blipFill>
            <p:spPr>
              <a:xfrm>
                <a:off x="4543425" y="1984375"/>
                <a:ext cx="3873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64" name="墨迹 163"/>
              <p14:cNvContentPartPr/>
              <p14:nvPr/>
            </p14:nvContentPartPr>
            <p14:xfrm>
              <a:off x="1349375" y="5067300"/>
              <a:ext cx="212725" cy="2762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95"/>
            </p:blipFill>
            <p:spPr>
              <a:xfrm>
                <a:off x="1349375" y="5067300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5" name="墨迹 164"/>
              <p14:cNvContentPartPr/>
              <p14:nvPr/>
            </p14:nvContentPartPr>
            <p14:xfrm>
              <a:off x="8324850" y="5108575"/>
              <a:ext cx="152400" cy="1301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97"/>
            </p:blipFill>
            <p:spPr>
              <a:xfrm>
                <a:off x="8324850" y="5108575"/>
                <a:ext cx="152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6" name="墨迹 165"/>
              <p14:cNvContentPartPr/>
              <p14:nvPr/>
            </p14:nvContentPartPr>
            <p14:xfrm>
              <a:off x="8242300" y="5067300"/>
              <a:ext cx="219075" cy="1778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99"/>
            </p:blipFill>
            <p:spPr>
              <a:xfrm>
                <a:off x="8242300" y="5067300"/>
                <a:ext cx="2190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7" name="墨迹 166"/>
              <p14:cNvContentPartPr/>
              <p14:nvPr/>
            </p14:nvContentPartPr>
            <p14:xfrm>
              <a:off x="8308975" y="4660900"/>
              <a:ext cx="95250" cy="2857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01"/>
            </p:blipFill>
            <p:spPr>
              <a:xfrm>
                <a:off x="8308975" y="4660900"/>
                <a:ext cx="95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8" name="墨迹 167"/>
              <p14:cNvContentPartPr/>
              <p14:nvPr/>
            </p14:nvContentPartPr>
            <p14:xfrm>
              <a:off x="8324850" y="4737100"/>
              <a:ext cx="127000" cy="127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03"/>
            </p:blipFill>
            <p:spPr>
              <a:xfrm>
                <a:off x="8324850" y="47371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9" name="墨迹 168"/>
              <p14:cNvContentPartPr/>
              <p14:nvPr/>
            </p14:nvContentPartPr>
            <p14:xfrm>
              <a:off x="9540875" y="5041900"/>
              <a:ext cx="165100" cy="1809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05"/>
            </p:blipFill>
            <p:spPr>
              <a:xfrm>
                <a:off x="9540875" y="5041900"/>
                <a:ext cx="165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70" name="墨迹 169"/>
              <p14:cNvContentPartPr/>
              <p14:nvPr/>
            </p14:nvContentPartPr>
            <p14:xfrm>
              <a:off x="9556750" y="5016500"/>
              <a:ext cx="114300" cy="317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07"/>
            </p:blipFill>
            <p:spPr>
              <a:xfrm>
                <a:off x="9556750" y="5016500"/>
                <a:ext cx="114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71" name="墨迹 170"/>
              <p14:cNvContentPartPr/>
              <p14:nvPr/>
            </p14:nvContentPartPr>
            <p14:xfrm>
              <a:off x="9553575" y="5118100"/>
              <a:ext cx="123825" cy="444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09"/>
            </p:blipFill>
            <p:spPr>
              <a:xfrm>
                <a:off x="9553575" y="5118100"/>
                <a:ext cx="123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72" name="墨迹 171"/>
              <p14:cNvContentPartPr/>
              <p14:nvPr/>
            </p14:nvContentPartPr>
            <p14:xfrm>
              <a:off x="9445625" y="4695825"/>
              <a:ext cx="127000" cy="1873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11"/>
            </p:blipFill>
            <p:spPr>
              <a:xfrm>
                <a:off x="9445625" y="469582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73" name="墨迹 172"/>
              <p14:cNvContentPartPr/>
              <p14:nvPr/>
            </p14:nvContentPartPr>
            <p14:xfrm>
              <a:off x="9525000" y="4232275"/>
              <a:ext cx="193675" cy="2952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13"/>
            </p:blipFill>
            <p:spPr>
              <a:xfrm>
                <a:off x="9525000" y="4232275"/>
                <a:ext cx="193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74" name="墨迹 173"/>
              <p14:cNvContentPartPr/>
              <p14:nvPr/>
            </p14:nvContentPartPr>
            <p14:xfrm>
              <a:off x="8870950" y="4381500"/>
              <a:ext cx="361950" cy="3524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15"/>
            </p:blipFill>
            <p:spPr>
              <a:xfrm>
                <a:off x="8870950" y="4381500"/>
                <a:ext cx="3619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75" name="墨迹 174"/>
              <p14:cNvContentPartPr/>
              <p14:nvPr/>
            </p14:nvContentPartPr>
            <p14:xfrm>
              <a:off x="8302625" y="4219575"/>
              <a:ext cx="104775" cy="3556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17"/>
            </p:blipFill>
            <p:spPr>
              <a:xfrm>
                <a:off x="8302625" y="4219575"/>
                <a:ext cx="104775" cy="355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2280" y="6248400"/>
            <a:ext cx="2540000" cy="457200"/>
          </a:xfrm>
        </p:spPr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9086215" y="1357630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938770" y="1357630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L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,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6720205" y="1366520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720205" y="3195320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38770" y="3246755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85580" y="3249930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29" name="表格 28"/>
          <p:cNvGraphicFramePr/>
          <p:nvPr>
            <p:custDataLst>
              <p:tags r:id="rId4"/>
            </p:custDataLst>
          </p:nvPr>
        </p:nvGraphicFramePr>
        <p:xfrm>
          <a:off x="10429240" y="3858895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0" name="表格 29"/>
          <p:cNvGraphicFramePr/>
          <p:nvPr>
            <p:custDataLst>
              <p:tags r:id="rId5"/>
            </p:custDataLst>
          </p:nvPr>
        </p:nvGraphicFramePr>
        <p:xfrm>
          <a:off x="9281795" y="3858895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>
            <p:custDataLst>
              <p:tags r:id="rId6"/>
            </p:custDataLst>
          </p:nvPr>
        </p:nvGraphicFramePr>
        <p:xfrm>
          <a:off x="8063230" y="3867785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8063230" y="5696585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81795" y="5748020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428605" y="5751195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1806575" y="3600450"/>
              <a:ext cx="174625" cy="2063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806575" y="3600450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6400800" y="1790700"/>
              <a:ext cx="174625" cy="1682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6400800" y="179070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8896350" y="2127250"/>
              <a:ext cx="139700" cy="1492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8896350" y="2127250"/>
                <a:ext cx="139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8956675" y="2305050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8956675" y="2305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8959850" y="2305050"/>
              <a:ext cx="476250" cy="298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8959850" y="2305050"/>
                <a:ext cx="476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4527550" y="3625850"/>
              <a:ext cx="396875" cy="295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4527550" y="3625850"/>
                <a:ext cx="396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3654425" y="4324350"/>
              <a:ext cx="276225" cy="447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3654425" y="4324350"/>
                <a:ext cx="2762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8674100" y="1765300"/>
              <a:ext cx="165100" cy="1047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8674100" y="1765300"/>
                <a:ext cx="165100" cy="1047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6540500" y="2286000"/>
              <a:ext cx="133350" cy="412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6540500" y="2286000"/>
                <a:ext cx="133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6610350" y="2203450"/>
              <a:ext cx="66675" cy="139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6610350" y="2203450"/>
                <a:ext cx="666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6610350" y="2781300"/>
              <a:ext cx="82550" cy="2349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6610350" y="2781300"/>
                <a:ext cx="82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7578725" y="2619375"/>
              <a:ext cx="323850" cy="539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7578725" y="2619375"/>
                <a:ext cx="323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7559675" y="2263775"/>
              <a:ext cx="282575" cy="41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7559675" y="2263775"/>
                <a:ext cx="282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7505700" y="1914525"/>
              <a:ext cx="333375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7505700" y="1914525"/>
                <a:ext cx="3333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2974975" y="5000625"/>
              <a:ext cx="673100" cy="88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2974975" y="5000625"/>
                <a:ext cx="673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8804275" y="1422400"/>
              <a:ext cx="1708150" cy="1746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8804275" y="1422400"/>
                <a:ext cx="1708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10683875" y="1320800"/>
              <a:ext cx="206375" cy="377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10683875" y="1320800"/>
                <a:ext cx="2063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10975975" y="1438275"/>
              <a:ext cx="92075" cy="1619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10975975" y="143827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5" name="墨迹 34"/>
              <p14:cNvContentPartPr/>
              <p14:nvPr/>
            </p14:nvContentPartPr>
            <p14:xfrm>
              <a:off x="11052175" y="1425575"/>
              <a:ext cx="130175" cy="3524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4"/>
            </p:blipFill>
            <p:spPr>
              <a:xfrm>
                <a:off x="11052175" y="1425575"/>
                <a:ext cx="1301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6" name="墨迹 35"/>
              <p14:cNvContentPartPr/>
              <p14:nvPr/>
            </p14:nvContentPartPr>
            <p14:xfrm>
              <a:off x="11233150" y="1438275"/>
              <a:ext cx="168275" cy="177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6"/>
            </p:blipFill>
            <p:spPr>
              <a:xfrm>
                <a:off x="11233150" y="1438275"/>
                <a:ext cx="1682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7" name="墨迹 36"/>
              <p14:cNvContentPartPr/>
              <p14:nvPr/>
            </p14:nvContentPartPr>
            <p14:xfrm>
              <a:off x="11455400" y="1270000"/>
              <a:ext cx="247650" cy="320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8"/>
            </p:blipFill>
            <p:spPr>
              <a:xfrm>
                <a:off x="11455400" y="1270000"/>
                <a:ext cx="2476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8" name="墨迹 37"/>
              <p14:cNvContentPartPr/>
              <p14:nvPr/>
            </p14:nvContentPartPr>
            <p14:xfrm>
              <a:off x="11696700" y="1257300"/>
              <a:ext cx="114300" cy="3556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0"/>
            </p:blipFill>
            <p:spPr>
              <a:xfrm>
                <a:off x="11696700" y="1257300"/>
                <a:ext cx="1143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9" name="墨迹 38"/>
              <p14:cNvContentPartPr/>
              <p14:nvPr/>
            </p14:nvContentPartPr>
            <p14:xfrm>
              <a:off x="11623675" y="1362075"/>
              <a:ext cx="288925" cy="2889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2"/>
            </p:blipFill>
            <p:spPr>
              <a:xfrm>
                <a:off x="11623675" y="1362075"/>
                <a:ext cx="288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0" name="墨迹 39"/>
              <p14:cNvContentPartPr/>
              <p14:nvPr/>
            </p14:nvContentPartPr>
            <p14:xfrm>
              <a:off x="7261225" y="1260475"/>
              <a:ext cx="393700" cy="469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4"/>
            </p:blipFill>
            <p:spPr>
              <a:xfrm>
                <a:off x="7261225" y="1260475"/>
                <a:ext cx="3937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1" name="墨迹 40"/>
              <p14:cNvContentPartPr/>
              <p14:nvPr/>
            </p14:nvContentPartPr>
            <p14:xfrm>
              <a:off x="7731125" y="1092200"/>
              <a:ext cx="98425" cy="244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6"/>
            </p:blipFill>
            <p:spPr>
              <a:xfrm>
                <a:off x="7731125" y="1092200"/>
                <a:ext cx="98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2" name="墨迹 41"/>
              <p14:cNvContentPartPr/>
              <p14:nvPr/>
            </p14:nvContentPartPr>
            <p14:xfrm>
              <a:off x="7966075" y="1085850"/>
              <a:ext cx="98425" cy="190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8"/>
            </p:blipFill>
            <p:spPr>
              <a:xfrm>
                <a:off x="7966075" y="1085850"/>
                <a:ext cx="984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3" name="墨迹 42"/>
              <p14:cNvContentPartPr/>
              <p14:nvPr/>
            </p14:nvContentPartPr>
            <p14:xfrm>
              <a:off x="8061325" y="1031875"/>
              <a:ext cx="219075" cy="234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0"/>
            </p:blipFill>
            <p:spPr>
              <a:xfrm>
                <a:off x="8061325" y="1031875"/>
                <a:ext cx="219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4" name="墨迹 43"/>
              <p14:cNvContentPartPr/>
              <p14:nvPr/>
            </p14:nvContentPartPr>
            <p14:xfrm>
              <a:off x="8277225" y="1028700"/>
              <a:ext cx="149225" cy="200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2"/>
            </p:blipFill>
            <p:spPr>
              <a:xfrm>
                <a:off x="8277225" y="1028700"/>
                <a:ext cx="149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5" name="墨迹 44"/>
              <p14:cNvContentPartPr/>
              <p14:nvPr/>
            </p14:nvContentPartPr>
            <p14:xfrm>
              <a:off x="8369300" y="1095375"/>
              <a:ext cx="123825" cy="139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4"/>
            </p:blipFill>
            <p:spPr>
              <a:xfrm>
                <a:off x="8369300" y="1095375"/>
                <a:ext cx="123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6" name="墨迹 45"/>
              <p14:cNvContentPartPr/>
              <p14:nvPr/>
            </p14:nvContentPartPr>
            <p14:xfrm>
              <a:off x="8455025" y="1063625"/>
              <a:ext cx="149225" cy="215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6"/>
            </p:blipFill>
            <p:spPr>
              <a:xfrm>
                <a:off x="8455025" y="1063625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7" name="墨迹 46"/>
              <p14:cNvContentPartPr/>
              <p14:nvPr/>
            </p14:nvContentPartPr>
            <p14:xfrm>
              <a:off x="4175125" y="4565650"/>
              <a:ext cx="184150" cy="38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8"/>
            </p:blipFill>
            <p:spPr>
              <a:xfrm>
                <a:off x="4175125" y="4565650"/>
                <a:ext cx="184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8" name="墨迹 47"/>
              <p14:cNvContentPartPr/>
              <p14:nvPr/>
            </p14:nvContentPartPr>
            <p14:xfrm>
              <a:off x="4203700" y="4565650"/>
              <a:ext cx="177800" cy="107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0"/>
            </p:blipFill>
            <p:spPr>
              <a:xfrm>
                <a:off x="4203700" y="4565650"/>
                <a:ext cx="177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9" name="墨迹 48"/>
              <p14:cNvContentPartPr/>
              <p14:nvPr/>
            </p14:nvContentPartPr>
            <p14:xfrm>
              <a:off x="4292600" y="4403725"/>
              <a:ext cx="171450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2"/>
            </p:blipFill>
            <p:spPr>
              <a:xfrm>
                <a:off x="4292600" y="4403725"/>
                <a:ext cx="171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50" name="墨迹 49"/>
              <p14:cNvContentPartPr/>
              <p14:nvPr/>
            </p14:nvContentPartPr>
            <p14:xfrm>
              <a:off x="4511675" y="4149725"/>
              <a:ext cx="527050" cy="1714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4"/>
            </p:blipFill>
            <p:spPr>
              <a:xfrm>
                <a:off x="4511675" y="4149725"/>
                <a:ext cx="527050" cy="171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51" name="墨迹 50"/>
              <p14:cNvContentPartPr/>
              <p14:nvPr/>
            </p14:nvContentPartPr>
            <p14:xfrm>
              <a:off x="4540250" y="5495925"/>
              <a:ext cx="225425" cy="44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6"/>
            </p:blipFill>
            <p:spPr>
              <a:xfrm>
                <a:off x="4540250" y="5495925"/>
                <a:ext cx="225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2" name="墨迹 51"/>
              <p14:cNvContentPartPr/>
              <p14:nvPr/>
            </p14:nvContentPartPr>
            <p14:xfrm>
              <a:off x="4597400" y="5559425"/>
              <a:ext cx="127000" cy="184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8"/>
            </p:blipFill>
            <p:spPr>
              <a:xfrm>
                <a:off x="4597400" y="5559425"/>
                <a:ext cx="127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3" name="墨迹 52"/>
              <p14:cNvContentPartPr/>
              <p14:nvPr/>
            </p14:nvContentPartPr>
            <p14:xfrm>
              <a:off x="5048250" y="4203700"/>
              <a:ext cx="466725" cy="1720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0"/>
            </p:blipFill>
            <p:spPr>
              <a:xfrm>
                <a:off x="5048250" y="4203700"/>
                <a:ext cx="466725" cy="172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4" name="墨迹 53"/>
              <p14:cNvContentPartPr/>
              <p14:nvPr/>
            </p14:nvContentPartPr>
            <p14:xfrm>
              <a:off x="5076825" y="5492750"/>
              <a:ext cx="314325" cy="63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2"/>
            </p:blipFill>
            <p:spPr>
              <a:xfrm>
                <a:off x="5076825" y="5492750"/>
                <a:ext cx="314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5" name="墨迹 54"/>
              <p14:cNvContentPartPr/>
              <p14:nvPr/>
            </p14:nvContentPartPr>
            <p14:xfrm>
              <a:off x="5172075" y="5597525"/>
              <a:ext cx="6350" cy="260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4"/>
            </p:blipFill>
            <p:spPr>
              <a:xfrm>
                <a:off x="5172075" y="5597525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6" name="墨迹 55"/>
              <p14:cNvContentPartPr/>
              <p14:nvPr/>
            </p14:nvContentPartPr>
            <p14:xfrm>
              <a:off x="5226050" y="5581650"/>
              <a:ext cx="19050" cy="304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6"/>
            </p:blipFill>
            <p:spPr>
              <a:xfrm>
                <a:off x="5226050" y="5581650"/>
                <a:ext cx="19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7" name="墨迹 56"/>
              <p14:cNvContentPartPr/>
              <p14:nvPr/>
            </p14:nvContentPartPr>
            <p14:xfrm>
              <a:off x="5095875" y="5632450"/>
              <a:ext cx="212725" cy="508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88"/>
            </p:blipFill>
            <p:spPr>
              <a:xfrm>
                <a:off x="5095875" y="5632450"/>
                <a:ext cx="2127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8" name="墨迹 57"/>
              <p14:cNvContentPartPr/>
              <p14:nvPr/>
            </p14:nvContentPartPr>
            <p14:xfrm>
              <a:off x="5108575" y="5715000"/>
              <a:ext cx="219075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0"/>
            </p:blipFill>
            <p:spPr>
              <a:xfrm>
                <a:off x="5108575" y="5715000"/>
                <a:ext cx="219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9" name="墨迹 58"/>
              <p14:cNvContentPartPr/>
              <p14:nvPr/>
            </p14:nvContentPartPr>
            <p14:xfrm>
              <a:off x="5619750" y="4216400"/>
              <a:ext cx="361950" cy="17653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2"/>
            </p:blipFill>
            <p:spPr>
              <a:xfrm>
                <a:off x="5619750" y="4216400"/>
                <a:ext cx="361950" cy="176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60" name="墨迹 59"/>
              <p14:cNvContentPartPr/>
              <p14:nvPr/>
            </p14:nvContentPartPr>
            <p14:xfrm>
              <a:off x="5702300" y="5600700"/>
              <a:ext cx="244475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4"/>
            </p:blipFill>
            <p:spPr>
              <a:xfrm>
                <a:off x="5702300" y="5600700"/>
                <a:ext cx="244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61" name="墨迹 60"/>
              <p14:cNvContentPartPr/>
              <p14:nvPr/>
            </p14:nvContentPartPr>
            <p14:xfrm>
              <a:off x="5759450" y="5692775"/>
              <a:ext cx="635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96"/>
            </p:blipFill>
            <p:spPr>
              <a:xfrm>
                <a:off x="5759450" y="5692775"/>
                <a:ext cx="6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2" name="墨迹 61"/>
              <p14:cNvContentPartPr/>
              <p14:nvPr/>
            </p14:nvContentPartPr>
            <p14:xfrm>
              <a:off x="5822950" y="5626100"/>
              <a:ext cx="22225" cy="2825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98"/>
            </p:blipFill>
            <p:spPr>
              <a:xfrm>
                <a:off x="5822950" y="5626100"/>
                <a:ext cx="22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3" name="墨迹 62"/>
              <p14:cNvContentPartPr/>
              <p14:nvPr/>
            </p14:nvContentPartPr>
            <p14:xfrm>
              <a:off x="5702300" y="5734050"/>
              <a:ext cx="168275" cy="12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0"/>
            </p:blipFill>
            <p:spPr>
              <a:xfrm>
                <a:off x="5702300" y="5734050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4" name="墨迹 63"/>
              <p14:cNvContentPartPr/>
              <p14:nvPr/>
            </p14:nvContentPartPr>
            <p14:xfrm>
              <a:off x="5715000" y="5813425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4"/>
            </p:blipFill>
            <p:spPr>
              <a:xfrm>
                <a:off x="5715000" y="5813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5" name="墨迹 64"/>
              <p14:cNvContentPartPr/>
              <p14:nvPr/>
            </p14:nvContentPartPr>
            <p14:xfrm>
              <a:off x="3702050" y="5235575"/>
              <a:ext cx="2857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3"/>
            </p:blipFill>
            <p:spPr>
              <a:xfrm>
                <a:off x="3702050" y="5235575"/>
                <a:ext cx="28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6" name="墨迹 65"/>
              <p14:cNvContentPartPr/>
              <p14:nvPr/>
            </p14:nvContentPartPr>
            <p14:xfrm>
              <a:off x="3673475" y="5254625"/>
              <a:ext cx="66675" cy="984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5"/>
            </p:blipFill>
            <p:spPr>
              <a:xfrm>
                <a:off x="3673475" y="5254625"/>
                <a:ext cx="66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7" name="墨迹 66"/>
              <p14:cNvContentPartPr/>
              <p14:nvPr/>
            </p14:nvContentPartPr>
            <p14:xfrm>
              <a:off x="3784600" y="5197475"/>
              <a:ext cx="111125" cy="327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07"/>
            </p:blipFill>
            <p:spPr>
              <a:xfrm>
                <a:off x="3784600" y="5197475"/>
                <a:ext cx="1111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8" name="墨迹 67"/>
              <p14:cNvContentPartPr/>
              <p14:nvPr/>
            </p14:nvContentPartPr>
            <p14:xfrm>
              <a:off x="3848100" y="5175250"/>
              <a:ext cx="107950" cy="114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09"/>
            </p:blipFill>
            <p:spPr>
              <a:xfrm>
                <a:off x="3848100" y="517525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9" name="墨迹 68"/>
              <p14:cNvContentPartPr/>
              <p14:nvPr/>
            </p14:nvContentPartPr>
            <p14:xfrm>
              <a:off x="3702050" y="5702300"/>
              <a:ext cx="127000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1"/>
            </p:blipFill>
            <p:spPr>
              <a:xfrm>
                <a:off x="3702050" y="5702300"/>
                <a:ext cx="127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70" name="墨迹 69"/>
              <p14:cNvContentPartPr/>
              <p14:nvPr/>
            </p14:nvContentPartPr>
            <p14:xfrm>
              <a:off x="3841750" y="5626100"/>
              <a:ext cx="53975" cy="1682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3"/>
            </p:blipFill>
            <p:spPr>
              <a:xfrm>
                <a:off x="3841750" y="5626100"/>
                <a:ext cx="53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71" name="墨迹 70"/>
              <p14:cNvContentPartPr/>
              <p14:nvPr/>
            </p14:nvContentPartPr>
            <p14:xfrm>
              <a:off x="3835400" y="5635625"/>
              <a:ext cx="120650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5"/>
            </p:blipFill>
            <p:spPr>
              <a:xfrm>
                <a:off x="3835400" y="5635625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2" name="墨迹 71"/>
              <p14:cNvContentPartPr/>
              <p14:nvPr/>
            </p14:nvContentPartPr>
            <p14:xfrm>
              <a:off x="3981450" y="5508625"/>
              <a:ext cx="63500" cy="2762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17"/>
            </p:blipFill>
            <p:spPr>
              <a:xfrm>
                <a:off x="3981450" y="5508625"/>
                <a:ext cx="635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3" name="墨迹 72"/>
              <p14:cNvContentPartPr/>
              <p14:nvPr/>
            </p14:nvContentPartPr>
            <p14:xfrm>
              <a:off x="4879975" y="5324475"/>
              <a:ext cx="190500" cy="942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19"/>
            </p:blipFill>
            <p:spPr>
              <a:xfrm>
                <a:off x="4879975" y="5324475"/>
                <a:ext cx="190500" cy="942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4" name="墨迹 73"/>
              <p14:cNvContentPartPr/>
              <p14:nvPr/>
            </p14:nvContentPartPr>
            <p14:xfrm>
              <a:off x="4054475" y="5219700"/>
              <a:ext cx="292100" cy="60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1"/>
            </p:blipFill>
            <p:spPr>
              <a:xfrm>
                <a:off x="4054475" y="5219700"/>
                <a:ext cx="292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5" name="墨迹 74"/>
              <p14:cNvContentPartPr/>
              <p14:nvPr/>
            </p14:nvContentPartPr>
            <p14:xfrm>
              <a:off x="3949700" y="6089650"/>
              <a:ext cx="50800" cy="2063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3"/>
            </p:blipFill>
            <p:spPr>
              <a:xfrm>
                <a:off x="3949700" y="6089650"/>
                <a:ext cx="508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6" name="墨迹 75"/>
              <p14:cNvContentPartPr/>
              <p14:nvPr/>
            </p14:nvContentPartPr>
            <p14:xfrm>
              <a:off x="3949700" y="6038850"/>
              <a:ext cx="257175" cy="317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5"/>
            </p:blipFill>
            <p:spPr>
              <a:xfrm>
                <a:off x="3949700" y="6038850"/>
                <a:ext cx="2571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7" name="墨迹 76"/>
              <p14:cNvContentPartPr/>
              <p14:nvPr/>
            </p14:nvContentPartPr>
            <p14:xfrm>
              <a:off x="4111625" y="6070600"/>
              <a:ext cx="85725" cy="444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27"/>
            </p:blipFill>
            <p:spPr>
              <a:xfrm>
                <a:off x="4111625" y="6070600"/>
                <a:ext cx="85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8" name="墨迹 77"/>
              <p14:cNvContentPartPr/>
              <p14:nvPr/>
            </p14:nvContentPartPr>
            <p14:xfrm>
              <a:off x="4333875" y="5997575"/>
              <a:ext cx="133350" cy="2476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9"/>
            </p:blipFill>
            <p:spPr>
              <a:xfrm>
                <a:off x="4333875" y="5997575"/>
                <a:ext cx="133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9" name="墨迹 78"/>
              <p14:cNvContentPartPr/>
              <p14:nvPr/>
            </p14:nvContentPartPr>
            <p14:xfrm>
              <a:off x="4302125" y="5949950"/>
              <a:ext cx="69850" cy="31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1"/>
            </p:blipFill>
            <p:spPr>
              <a:xfrm>
                <a:off x="4302125" y="5949950"/>
                <a:ext cx="698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80" name="墨迹 79"/>
              <p14:cNvContentPartPr/>
              <p14:nvPr/>
            </p14:nvContentPartPr>
            <p14:xfrm>
              <a:off x="4337050" y="6080125"/>
              <a:ext cx="133350" cy="95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3"/>
            </p:blipFill>
            <p:spPr>
              <a:xfrm>
                <a:off x="4337050" y="608012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81" name="墨迹 80"/>
              <p14:cNvContentPartPr/>
              <p14:nvPr/>
            </p14:nvContentPartPr>
            <p14:xfrm>
              <a:off x="4483100" y="6191250"/>
              <a:ext cx="57150" cy="130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5"/>
            </p:blipFill>
            <p:spPr>
              <a:xfrm>
                <a:off x="4483100" y="6191250"/>
                <a:ext cx="571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82" name="墨迹 81"/>
              <p14:cNvContentPartPr/>
              <p14:nvPr/>
            </p14:nvContentPartPr>
            <p14:xfrm>
              <a:off x="4587875" y="5978525"/>
              <a:ext cx="165100" cy="3111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37"/>
            </p:blipFill>
            <p:spPr>
              <a:xfrm>
                <a:off x="4587875" y="5978525"/>
                <a:ext cx="165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3" name="墨迹 82"/>
              <p14:cNvContentPartPr/>
              <p14:nvPr/>
            </p14:nvContentPartPr>
            <p14:xfrm>
              <a:off x="2352675" y="4533900"/>
              <a:ext cx="450850" cy="6254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39"/>
            </p:blipFill>
            <p:spPr>
              <a:xfrm>
                <a:off x="2352675" y="4533900"/>
                <a:ext cx="4508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4" name="墨迹 83"/>
              <p14:cNvContentPartPr/>
              <p14:nvPr/>
            </p14:nvContentPartPr>
            <p14:xfrm>
              <a:off x="5191125" y="5092700"/>
              <a:ext cx="158750" cy="3333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1"/>
            </p:blipFill>
            <p:spPr>
              <a:xfrm>
                <a:off x="5191125" y="5092700"/>
                <a:ext cx="1587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5" name="墨迹 84"/>
              <p14:cNvContentPartPr/>
              <p14:nvPr/>
            </p14:nvContentPartPr>
            <p14:xfrm>
              <a:off x="5372100" y="4895850"/>
              <a:ext cx="187325" cy="247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3"/>
            </p:blipFill>
            <p:spPr>
              <a:xfrm>
                <a:off x="5372100" y="4895850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6" name="墨迹 85"/>
              <p14:cNvContentPartPr/>
              <p14:nvPr/>
            </p14:nvContentPartPr>
            <p14:xfrm>
              <a:off x="5289550" y="5067300"/>
              <a:ext cx="139700" cy="1270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5"/>
            </p:blipFill>
            <p:spPr>
              <a:xfrm>
                <a:off x="5289550" y="5067300"/>
                <a:ext cx="139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7" name="墨迹 86"/>
              <p14:cNvContentPartPr/>
              <p14:nvPr/>
            </p14:nvContentPartPr>
            <p14:xfrm>
              <a:off x="5540375" y="4619625"/>
              <a:ext cx="28575" cy="2381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7"/>
            </p:blipFill>
            <p:spPr>
              <a:xfrm>
                <a:off x="5540375" y="4619625"/>
                <a:ext cx="28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8" name="墨迹 87"/>
              <p14:cNvContentPartPr/>
              <p14:nvPr/>
            </p14:nvContentPartPr>
            <p14:xfrm>
              <a:off x="5527675" y="4568825"/>
              <a:ext cx="263525" cy="155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49"/>
            </p:blipFill>
            <p:spPr>
              <a:xfrm>
                <a:off x="5527675" y="4568825"/>
                <a:ext cx="263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9" name="墨迹 88"/>
              <p14:cNvContentPartPr/>
              <p14:nvPr/>
            </p14:nvContentPartPr>
            <p14:xfrm>
              <a:off x="5768975" y="4552950"/>
              <a:ext cx="41275" cy="2000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1"/>
            </p:blipFill>
            <p:spPr>
              <a:xfrm>
                <a:off x="5768975" y="4552950"/>
                <a:ext cx="41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90" name="墨迹 89"/>
              <p14:cNvContentPartPr/>
              <p14:nvPr/>
            </p14:nvContentPartPr>
            <p14:xfrm>
              <a:off x="5819775" y="4489450"/>
              <a:ext cx="107950" cy="2349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3"/>
            </p:blipFill>
            <p:spPr>
              <a:xfrm>
                <a:off x="5819775" y="4489450"/>
                <a:ext cx="107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91" name="墨迹 90"/>
              <p14:cNvContentPartPr/>
              <p14:nvPr/>
            </p14:nvContentPartPr>
            <p14:xfrm>
              <a:off x="5549900" y="4616450"/>
              <a:ext cx="85725" cy="1174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5"/>
            </p:blipFill>
            <p:spPr>
              <a:xfrm>
                <a:off x="5549900" y="4616450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2" name="墨迹 91"/>
              <p14:cNvContentPartPr/>
              <p14:nvPr/>
            </p14:nvContentPartPr>
            <p14:xfrm>
              <a:off x="1870075" y="1228725"/>
              <a:ext cx="184150" cy="180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7"/>
            </p:blipFill>
            <p:spPr>
              <a:xfrm>
                <a:off x="1870075" y="1228725"/>
                <a:ext cx="1841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3" name="墨迹 92"/>
              <p14:cNvContentPartPr/>
              <p14:nvPr/>
            </p14:nvContentPartPr>
            <p14:xfrm>
              <a:off x="5543550" y="1292225"/>
              <a:ext cx="63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4"/>
            </p:blipFill>
            <p:spPr>
              <a:xfrm>
                <a:off x="5543550" y="1292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4" name="墨迹 93"/>
              <p14:cNvContentPartPr/>
              <p14:nvPr/>
            </p14:nvContentPartPr>
            <p14:xfrm>
              <a:off x="5089525" y="1146175"/>
              <a:ext cx="174625" cy="212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0"/>
            </p:blipFill>
            <p:spPr>
              <a:xfrm>
                <a:off x="5089525" y="1146175"/>
                <a:ext cx="1746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5" name="墨迹 94"/>
              <p14:cNvContentPartPr/>
              <p14:nvPr/>
            </p14:nvContentPartPr>
            <p14:xfrm>
              <a:off x="6445250" y="4702175"/>
              <a:ext cx="1143000" cy="92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2"/>
            </p:blipFill>
            <p:spPr>
              <a:xfrm>
                <a:off x="6445250" y="4702175"/>
                <a:ext cx="11430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6" name="墨迹 95"/>
              <p14:cNvContentPartPr/>
              <p14:nvPr/>
            </p14:nvContentPartPr>
            <p14:xfrm>
              <a:off x="6629400" y="4822825"/>
              <a:ext cx="850900" cy="381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4"/>
            </p:blipFill>
            <p:spPr>
              <a:xfrm>
                <a:off x="6629400" y="4822825"/>
                <a:ext cx="850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7" name="墨迹 96"/>
              <p14:cNvContentPartPr/>
              <p14:nvPr/>
            </p14:nvContentPartPr>
            <p14:xfrm>
              <a:off x="7359650" y="4445000"/>
              <a:ext cx="400050" cy="441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66"/>
            </p:blipFill>
            <p:spPr>
              <a:xfrm>
                <a:off x="7359650" y="4445000"/>
                <a:ext cx="4000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8" name="墨迹 97"/>
              <p14:cNvContentPartPr/>
              <p14:nvPr/>
            </p14:nvContentPartPr>
            <p14:xfrm>
              <a:off x="6584950" y="4219575"/>
              <a:ext cx="139700" cy="346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68"/>
            </p:blipFill>
            <p:spPr>
              <a:xfrm>
                <a:off x="6584950" y="4219575"/>
                <a:ext cx="1397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9" name="墨迹 98"/>
              <p14:cNvContentPartPr/>
              <p14:nvPr/>
            </p14:nvContentPartPr>
            <p14:xfrm>
              <a:off x="6788150" y="4492625"/>
              <a:ext cx="22225" cy="142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0"/>
            </p:blipFill>
            <p:spPr>
              <a:xfrm>
                <a:off x="6788150" y="4492625"/>
                <a:ext cx="22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00" name="墨迹 99"/>
              <p14:cNvContentPartPr/>
              <p14:nvPr/>
            </p14:nvContentPartPr>
            <p14:xfrm>
              <a:off x="6889750" y="4159250"/>
              <a:ext cx="117475" cy="393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2"/>
            </p:blipFill>
            <p:spPr>
              <a:xfrm>
                <a:off x="6889750" y="4159250"/>
                <a:ext cx="1174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01" name="墨迹 100"/>
              <p14:cNvContentPartPr/>
              <p14:nvPr/>
            </p14:nvContentPartPr>
            <p14:xfrm>
              <a:off x="7000875" y="4302125"/>
              <a:ext cx="149225" cy="15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4"/>
            </p:blipFill>
            <p:spPr>
              <a:xfrm>
                <a:off x="7000875" y="4302125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02" name="墨迹 101"/>
              <p14:cNvContentPartPr/>
              <p14:nvPr/>
            </p14:nvContentPartPr>
            <p14:xfrm>
              <a:off x="7112000" y="4187825"/>
              <a:ext cx="107950" cy="247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6"/>
            </p:blipFill>
            <p:spPr>
              <a:xfrm>
                <a:off x="7112000" y="4187825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3" name="墨迹 102"/>
              <p14:cNvContentPartPr/>
              <p14:nvPr/>
            </p14:nvContentPartPr>
            <p14:xfrm>
              <a:off x="7353300" y="4019550"/>
              <a:ext cx="44450" cy="4635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78"/>
            </p:blipFill>
            <p:spPr>
              <a:xfrm>
                <a:off x="7353300" y="4019550"/>
                <a:ext cx="444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4" name="墨迹 103"/>
              <p14:cNvContentPartPr/>
              <p14:nvPr/>
            </p14:nvContentPartPr>
            <p14:xfrm>
              <a:off x="7073900" y="4321175"/>
              <a:ext cx="155575" cy="1809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0"/>
            </p:blipFill>
            <p:spPr>
              <a:xfrm>
                <a:off x="7073900" y="4321175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5" name="墨迹 104"/>
              <p14:cNvContentPartPr/>
              <p14:nvPr/>
            </p14:nvContentPartPr>
            <p14:xfrm>
              <a:off x="7099300" y="4184650"/>
              <a:ext cx="152400" cy="1555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2"/>
            </p:blipFill>
            <p:spPr>
              <a:xfrm>
                <a:off x="7099300" y="4184650"/>
                <a:ext cx="152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6" name="墨迹 105"/>
              <p14:cNvContentPartPr/>
              <p14:nvPr/>
            </p14:nvContentPartPr>
            <p14:xfrm>
              <a:off x="8340725" y="5057775"/>
              <a:ext cx="38100" cy="2349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4"/>
            </p:blipFill>
            <p:spPr>
              <a:xfrm>
                <a:off x="8340725" y="5057775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7" name="墨迹 106"/>
              <p14:cNvContentPartPr/>
              <p14:nvPr/>
            </p14:nvContentPartPr>
            <p14:xfrm>
              <a:off x="9528175" y="4946650"/>
              <a:ext cx="180975" cy="260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6"/>
            </p:blipFill>
            <p:spPr>
              <a:xfrm>
                <a:off x="9528175" y="49466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8" name="墨迹 107"/>
              <p14:cNvContentPartPr/>
              <p14:nvPr/>
            </p14:nvContentPartPr>
            <p14:xfrm>
              <a:off x="8185150" y="4965700"/>
              <a:ext cx="355600" cy="3619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88"/>
            </p:blipFill>
            <p:spPr>
              <a:xfrm>
                <a:off x="8185150" y="4965700"/>
                <a:ext cx="3556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9" name="墨迹 108"/>
              <p14:cNvContentPartPr/>
              <p14:nvPr/>
            </p14:nvContentPartPr>
            <p14:xfrm>
              <a:off x="10566400" y="5321300"/>
              <a:ext cx="431800" cy="257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0"/>
            </p:blipFill>
            <p:spPr>
              <a:xfrm>
                <a:off x="10566400" y="5321300"/>
                <a:ext cx="431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0" name="墨迹 109"/>
              <p14:cNvContentPartPr/>
              <p14:nvPr/>
            </p14:nvContentPartPr>
            <p14:xfrm>
              <a:off x="8102600" y="4664075"/>
              <a:ext cx="120650" cy="984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2"/>
            </p:blipFill>
            <p:spPr>
              <a:xfrm>
                <a:off x="8102600" y="4664075"/>
                <a:ext cx="1206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11" name="墨迹 110"/>
              <p14:cNvContentPartPr/>
              <p14:nvPr/>
            </p14:nvContentPartPr>
            <p14:xfrm>
              <a:off x="8242300" y="4635500"/>
              <a:ext cx="88900" cy="1047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4"/>
            </p:blipFill>
            <p:spPr>
              <a:xfrm>
                <a:off x="8242300" y="4635500"/>
                <a:ext cx="889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12" name="墨迹 111"/>
              <p14:cNvContentPartPr/>
              <p14:nvPr/>
            </p14:nvContentPartPr>
            <p14:xfrm>
              <a:off x="8337550" y="4654550"/>
              <a:ext cx="104775" cy="88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6"/>
            </p:blipFill>
            <p:spPr>
              <a:xfrm>
                <a:off x="8337550" y="4654550"/>
                <a:ext cx="1047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3" name="墨迹 112"/>
              <p14:cNvContentPartPr/>
              <p14:nvPr/>
            </p14:nvContentPartPr>
            <p14:xfrm>
              <a:off x="8423275" y="4645025"/>
              <a:ext cx="203200" cy="212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98"/>
            </p:blipFill>
            <p:spPr>
              <a:xfrm>
                <a:off x="8423275" y="4645025"/>
                <a:ext cx="2032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4" name="墨迹 113"/>
              <p14:cNvContentPartPr/>
              <p14:nvPr/>
            </p14:nvContentPartPr>
            <p14:xfrm>
              <a:off x="8636000" y="4546600"/>
              <a:ext cx="130175" cy="1746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0"/>
            </p:blipFill>
            <p:spPr>
              <a:xfrm>
                <a:off x="8636000" y="4546600"/>
                <a:ext cx="130175" cy="1746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4" name="墨迹 53"/>
              <p14:cNvContentPartPr/>
              <p14:nvPr/>
            </p14:nvContentPartPr>
            <p14:xfrm>
              <a:off x="11033760" y="3053715"/>
              <a:ext cx="1778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"/>
            </p:blipFill>
            <p:spPr>
              <a:xfrm>
                <a:off x="11033760" y="30537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4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6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8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0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2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4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6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8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0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2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4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30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2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4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6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8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40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2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4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6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8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50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2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4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6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8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60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2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4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6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8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70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2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4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6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8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80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2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4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6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8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90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2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4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6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8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100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2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4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6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8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10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2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4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6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8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20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2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4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6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8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30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2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4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6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8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40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2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4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6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8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50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2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4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6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8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2" name="墨迹 211"/>
              <p14:cNvContentPartPr/>
              <p14:nvPr/>
            </p14:nvContentPartPr>
            <p14:xfrm>
              <a:off x="6613525" y="590232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60"/>
            </p:blipFill>
            <p:spPr>
              <a:xfrm>
                <a:off x="6613525" y="590232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13" name="墨迹 212"/>
              <p14:cNvContentPartPr/>
              <p14:nvPr/>
            </p14:nvContentPartPr>
            <p14:xfrm>
              <a:off x="6765290" y="5884544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2"/>
            </p:blipFill>
            <p:spPr>
              <a:xfrm>
                <a:off x="6765290" y="5884544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82" name="墨迹 281"/>
              <p14:cNvContentPartPr/>
              <p14:nvPr/>
            </p14:nvContentPartPr>
            <p14:xfrm>
              <a:off x="6676390" y="2018030"/>
              <a:ext cx="446405" cy="46418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64"/>
            </p:blipFill>
            <p:spPr>
              <a:xfrm>
                <a:off x="6676390" y="2018030"/>
                <a:ext cx="44640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83" name="墨迹 282"/>
              <p14:cNvContentPartPr/>
              <p14:nvPr/>
            </p14:nvContentPartPr>
            <p14:xfrm>
              <a:off x="6819265" y="2143125"/>
              <a:ext cx="151765" cy="16954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66"/>
            </p:blipFill>
            <p:spPr>
              <a:xfrm>
                <a:off x="6819265" y="2143125"/>
                <a:ext cx="1517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84" name="墨迹 283"/>
              <p14:cNvContentPartPr/>
              <p14:nvPr/>
            </p14:nvContentPartPr>
            <p14:xfrm>
              <a:off x="6443979" y="2098040"/>
              <a:ext cx="151765" cy="2667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68"/>
            </p:blipFill>
            <p:spPr>
              <a:xfrm>
                <a:off x="6443979" y="209804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85" name="墨迹 284"/>
              <p14:cNvContentPartPr/>
              <p14:nvPr/>
            </p14:nvContentPartPr>
            <p14:xfrm>
              <a:off x="6524625" y="2044700"/>
              <a:ext cx="160655" cy="2413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70"/>
            </p:blipFill>
            <p:spPr>
              <a:xfrm>
                <a:off x="6524625" y="2044700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86" name="墨迹 285"/>
              <p14:cNvContentPartPr/>
              <p14:nvPr/>
            </p14:nvContentPartPr>
            <p14:xfrm>
              <a:off x="7185025" y="2196465"/>
              <a:ext cx="303530" cy="2667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72"/>
            </p:blipFill>
            <p:spPr>
              <a:xfrm>
                <a:off x="7185025" y="2196465"/>
                <a:ext cx="3035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87" name="墨迹 286"/>
              <p14:cNvContentPartPr/>
              <p14:nvPr/>
            </p14:nvContentPartPr>
            <p14:xfrm>
              <a:off x="7417435" y="2143125"/>
              <a:ext cx="169545" cy="15176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74"/>
            </p:blipFill>
            <p:spPr>
              <a:xfrm>
                <a:off x="7417435" y="214312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88" name="墨迹 287"/>
              <p14:cNvContentPartPr/>
              <p14:nvPr/>
            </p14:nvContentPartPr>
            <p14:xfrm>
              <a:off x="7229475" y="1964055"/>
              <a:ext cx="161290" cy="16954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76"/>
            </p:blipFill>
            <p:spPr>
              <a:xfrm>
                <a:off x="7229475" y="1964055"/>
                <a:ext cx="161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89" name="墨迹 288"/>
              <p14:cNvContentPartPr/>
              <p14:nvPr/>
            </p14:nvContentPartPr>
            <p14:xfrm>
              <a:off x="7720965" y="2035810"/>
              <a:ext cx="384175" cy="39306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78"/>
            </p:blipFill>
            <p:spPr>
              <a:xfrm>
                <a:off x="7720965" y="2035810"/>
                <a:ext cx="38417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290" name="墨迹 289"/>
              <p14:cNvContentPartPr/>
              <p14:nvPr/>
            </p14:nvContentPartPr>
            <p14:xfrm>
              <a:off x="7846060" y="2098040"/>
              <a:ext cx="160655" cy="16065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80"/>
            </p:blipFill>
            <p:spPr>
              <a:xfrm>
                <a:off x="7846060" y="209804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291" name="墨迹 290"/>
              <p14:cNvContentPartPr/>
              <p14:nvPr/>
            </p14:nvContentPartPr>
            <p14:xfrm>
              <a:off x="8721090" y="1785619"/>
              <a:ext cx="732155" cy="110744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82"/>
            </p:blipFill>
            <p:spPr>
              <a:xfrm>
                <a:off x="8721090" y="1785619"/>
                <a:ext cx="732155" cy="110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292" name="墨迹 291"/>
              <p14:cNvContentPartPr/>
              <p14:nvPr/>
            </p14:nvContentPartPr>
            <p14:xfrm>
              <a:off x="8953500" y="2669540"/>
              <a:ext cx="17780" cy="1968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84"/>
            </p:blipFill>
            <p:spPr>
              <a:xfrm>
                <a:off x="8953500" y="2669540"/>
                <a:ext cx="1778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293" name="墨迹 292"/>
              <p14:cNvContentPartPr/>
              <p14:nvPr/>
            </p14:nvContentPartPr>
            <p14:xfrm>
              <a:off x="9006840" y="2616200"/>
              <a:ext cx="98425" cy="25908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86"/>
            </p:blipFill>
            <p:spPr>
              <a:xfrm>
                <a:off x="9006840" y="2616200"/>
                <a:ext cx="9842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294" name="墨迹 293"/>
              <p14:cNvContentPartPr/>
              <p14:nvPr/>
            </p14:nvContentPartPr>
            <p14:xfrm>
              <a:off x="8899525" y="2678430"/>
              <a:ext cx="205740" cy="1778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88"/>
            </p:blipFill>
            <p:spPr>
              <a:xfrm>
                <a:off x="8899525" y="267843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295" name="墨迹 294"/>
              <p14:cNvContentPartPr/>
              <p14:nvPr/>
            </p14:nvContentPartPr>
            <p14:xfrm>
              <a:off x="8881745" y="2741294"/>
              <a:ext cx="267970" cy="2667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90"/>
            </p:blipFill>
            <p:spPr>
              <a:xfrm>
                <a:off x="8881745" y="2741294"/>
                <a:ext cx="2679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296" name="墨迹 295"/>
              <p14:cNvContentPartPr/>
              <p14:nvPr/>
            </p14:nvContentPartPr>
            <p14:xfrm>
              <a:off x="8783320" y="2499995"/>
              <a:ext cx="518160" cy="5334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92"/>
            </p:blipFill>
            <p:spPr>
              <a:xfrm>
                <a:off x="8783320" y="2499995"/>
                <a:ext cx="5181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297" name="墨迹 296"/>
              <p14:cNvContentPartPr/>
              <p14:nvPr/>
            </p14:nvContentPartPr>
            <p14:xfrm>
              <a:off x="8997950" y="2276475"/>
              <a:ext cx="142875" cy="17018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94"/>
            </p:blipFill>
            <p:spPr>
              <a:xfrm>
                <a:off x="8997950" y="2276475"/>
                <a:ext cx="14287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298" name="墨迹 297"/>
              <p14:cNvContentPartPr/>
              <p14:nvPr/>
            </p14:nvContentPartPr>
            <p14:xfrm>
              <a:off x="8872855" y="2196465"/>
              <a:ext cx="375285" cy="7112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96"/>
            </p:blipFill>
            <p:spPr>
              <a:xfrm>
                <a:off x="8872855" y="2196465"/>
                <a:ext cx="3752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99" name="墨迹 298"/>
              <p14:cNvContentPartPr/>
              <p14:nvPr/>
            </p14:nvContentPartPr>
            <p14:xfrm>
              <a:off x="9086850" y="2089150"/>
              <a:ext cx="45085" cy="6286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198"/>
            </p:blipFill>
            <p:spPr>
              <a:xfrm>
                <a:off x="9086850" y="2089150"/>
                <a:ext cx="4508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00" name="墨迹 299"/>
              <p14:cNvContentPartPr/>
              <p14:nvPr/>
            </p14:nvContentPartPr>
            <p14:xfrm>
              <a:off x="8872854" y="1990725"/>
              <a:ext cx="437515" cy="3619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200"/>
            </p:blipFill>
            <p:spPr>
              <a:xfrm>
                <a:off x="8872854" y="1990725"/>
                <a:ext cx="4375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01" name="墨迹 300"/>
              <p14:cNvContentPartPr/>
              <p14:nvPr/>
            </p14:nvContentPartPr>
            <p14:xfrm>
              <a:off x="8997950" y="1758950"/>
              <a:ext cx="169545" cy="16065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02"/>
            </p:blipFill>
            <p:spPr>
              <a:xfrm>
                <a:off x="8997950" y="1758950"/>
                <a:ext cx="169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02" name="墨迹 301"/>
              <p14:cNvContentPartPr/>
              <p14:nvPr/>
            </p14:nvContentPartPr>
            <p14:xfrm>
              <a:off x="8819515" y="1750060"/>
              <a:ext cx="44450" cy="23177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204"/>
            </p:blipFill>
            <p:spPr>
              <a:xfrm>
                <a:off x="8819515" y="1750060"/>
                <a:ext cx="444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03" name="墨迹 302"/>
              <p14:cNvContentPartPr/>
              <p14:nvPr/>
            </p14:nvContentPartPr>
            <p14:xfrm>
              <a:off x="9560560" y="1830070"/>
              <a:ext cx="669290" cy="108966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06"/>
            </p:blipFill>
            <p:spPr>
              <a:xfrm>
                <a:off x="9560560" y="1830070"/>
                <a:ext cx="669290" cy="1089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04" name="墨迹 303"/>
              <p14:cNvContentPartPr/>
              <p14:nvPr/>
            </p14:nvContentPartPr>
            <p14:xfrm>
              <a:off x="9658350" y="2642869"/>
              <a:ext cx="455930" cy="2667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08"/>
            </p:blipFill>
            <p:spPr>
              <a:xfrm>
                <a:off x="9658350" y="2642869"/>
                <a:ext cx="4559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05" name="墨迹 304"/>
              <p14:cNvContentPartPr/>
              <p14:nvPr/>
            </p14:nvContentPartPr>
            <p14:xfrm>
              <a:off x="9819640" y="2428875"/>
              <a:ext cx="169545" cy="15176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10"/>
            </p:blipFill>
            <p:spPr>
              <a:xfrm>
                <a:off x="9819640" y="242887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06" name="墨迹 305"/>
              <p14:cNvContentPartPr/>
              <p14:nvPr/>
            </p14:nvContentPartPr>
            <p14:xfrm>
              <a:off x="9337040" y="1857375"/>
              <a:ext cx="455295" cy="44640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12"/>
            </p:blipFill>
            <p:spPr>
              <a:xfrm>
                <a:off x="9337040" y="1857375"/>
                <a:ext cx="45529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07" name="墨迹 306"/>
              <p14:cNvContentPartPr/>
              <p14:nvPr/>
            </p14:nvContentPartPr>
            <p14:xfrm>
              <a:off x="9640569" y="2187575"/>
              <a:ext cx="205740" cy="16954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14"/>
            </p:blipFill>
            <p:spPr>
              <a:xfrm>
                <a:off x="9640569" y="2187575"/>
                <a:ext cx="2057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08" name="墨迹 307"/>
              <p14:cNvContentPartPr/>
              <p14:nvPr/>
            </p14:nvContentPartPr>
            <p14:xfrm>
              <a:off x="9391015" y="3089275"/>
              <a:ext cx="17780" cy="1428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216"/>
            </p:blipFill>
            <p:spPr>
              <a:xfrm>
                <a:off x="9391015" y="3089275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09" name="墨迹 308"/>
              <p14:cNvContentPartPr/>
              <p14:nvPr/>
            </p14:nvContentPartPr>
            <p14:xfrm>
              <a:off x="9479915" y="3080385"/>
              <a:ext cx="45085" cy="16065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18"/>
            </p:blipFill>
            <p:spPr>
              <a:xfrm>
                <a:off x="9479915" y="3080385"/>
                <a:ext cx="450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10" name="墨迹 309"/>
              <p14:cNvContentPartPr/>
              <p14:nvPr/>
            </p14:nvContentPartPr>
            <p14:xfrm>
              <a:off x="9345930" y="3169919"/>
              <a:ext cx="223520" cy="18732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20"/>
            </p:blipFill>
            <p:spPr>
              <a:xfrm>
                <a:off x="9345930" y="3169919"/>
                <a:ext cx="22352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11" name="墨迹 310"/>
              <p14:cNvContentPartPr/>
              <p14:nvPr/>
            </p14:nvContentPartPr>
            <p14:xfrm>
              <a:off x="8533765" y="3205480"/>
              <a:ext cx="562610" cy="8572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22"/>
            </p:blipFill>
            <p:spPr>
              <a:xfrm>
                <a:off x="8533765" y="3205480"/>
                <a:ext cx="562610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12" name="墨迹 311"/>
              <p14:cNvContentPartPr/>
              <p14:nvPr/>
            </p14:nvContentPartPr>
            <p14:xfrm>
              <a:off x="8694419" y="3794760"/>
              <a:ext cx="240665" cy="15176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24"/>
            </p:blipFill>
            <p:spPr>
              <a:xfrm>
                <a:off x="8694419" y="3794760"/>
                <a:ext cx="2406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601" name="墨迹 600"/>
              <p14:cNvContentPartPr/>
              <p14:nvPr/>
            </p14:nvContentPartPr>
            <p14:xfrm>
              <a:off x="9658350" y="3295015"/>
              <a:ext cx="678815" cy="829945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226"/>
            </p:blipFill>
            <p:spPr>
              <a:xfrm>
                <a:off x="9658350" y="3295015"/>
                <a:ext cx="678815" cy="82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602" name="墨迹 601"/>
              <p14:cNvContentPartPr/>
              <p14:nvPr/>
            </p14:nvContentPartPr>
            <p14:xfrm>
              <a:off x="9738995" y="3812540"/>
              <a:ext cx="589280" cy="62865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228"/>
            </p:blipFill>
            <p:spPr>
              <a:xfrm>
                <a:off x="9738995" y="3812540"/>
                <a:ext cx="58928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603" name="墨迹 602"/>
              <p14:cNvContentPartPr/>
              <p14:nvPr/>
            </p14:nvContentPartPr>
            <p14:xfrm>
              <a:off x="9935210" y="3866515"/>
              <a:ext cx="27305" cy="249555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230"/>
            </p:blipFill>
            <p:spPr>
              <a:xfrm>
                <a:off x="9935210" y="3866515"/>
                <a:ext cx="2730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604" name="墨迹 603"/>
              <p14:cNvContentPartPr/>
              <p14:nvPr/>
            </p14:nvContentPartPr>
            <p14:xfrm>
              <a:off x="10051415" y="3884294"/>
              <a:ext cx="35560" cy="187325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232"/>
            </p:blipFill>
            <p:spPr>
              <a:xfrm>
                <a:off x="10051415" y="3884294"/>
                <a:ext cx="355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605" name="墨迹 604"/>
              <p14:cNvContentPartPr/>
              <p14:nvPr/>
            </p14:nvContentPartPr>
            <p14:xfrm>
              <a:off x="9926320" y="3902075"/>
              <a:ext cx="259080" cy="1778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234"/>
            </p:blipFill>
            <p:spPr>
              <a:xfrm>
                <a:off x="9926320" y="3902075"/>
                <a:ext cx="2590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606" name="墨迹 605"/>
              <p14:cNvContentPartPr/>
              <p14:nvPr/>
            </p14:nvContentPartPr>
            <p14:xfrm>
              <a:off x="9917429" y="3902075"/>
              <a:ext cx="303530" cy="7112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236"/>
            </p:blipFill>
            <p:spPr>
              <a:xfrm>
                <a:off x="9917429" y="3902075"/>
                <a:ext cx="30353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607" name="墨迹 606"/>
              <p14:cNvContentPartPr/>
              <p14:nvPr/>
            </p14:nvContentPartPr>
            <p14:xfrm>
              <a:off x="9998075" y="3598545"/>
              <a:ext cx="142875" cy="169545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238"/>
            </p:blipFill>
            <p:spPr>
              <a:xfrm>
                <a:off x="9998075" y="359854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608" name="墨迹 607"/>
              <p14:cNvContentPartPr/>
              <p14:nvPr/>
            </p14:nvContentPartPr>
            <p14:xfrm>
              <a:off x="10078085" y="3286125"/>
              <a:ext cx="71755" cy="10668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240"/>
            </p:blipFill>
            <p:spPr>
              <a:xfrm>
                <a:off x="10078085" y="3286125"/>
                <a:ext cx="717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609" name="墨迹 608"/>
              <p14:cNvContentPartPr/>
              <p14:nvPr/>
            </p14:nvContentPartPr>
            <p14:xfrm>
              <a:off x="10346055" y="3143250"/>
              <a:ext cx="8890" cy="32131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242"/>
            </p:blipFill>
            <p:spPr>
              <a:xfrm>
                <a:off x="10346055" y="3143250"/>
                <a:ext cx="88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611" name="墨迹 610"/>
              <p14:cNvContentPartPr/>
              <p14:nvPr/>
            </p14:nvContentPartPr>
            <p14:xfrm>
              <a:off x="9756775" y="2741294"/>
              <a:ext cx="17780" cy="10668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244"/>
            </p:blipFill>
            <p:spPr>
              <a:xfrm>
                <a:off x="9756775" y="2741294"/>
                <a:ext cx="1778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612" name="墨迹 611"/>
              <p14:cNvContentPartPr/>
              <p14:nvPr/>
            </p14:nvContentPartPr>
            <p14:xfrm>
              <a:off x="9864090" y="2696210"/>
              <a:ext cx="17780" cy="16129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246"/>
            </p:blipFill>
            <p:spPr>
              <a:xfrm>
                <a:off x="9864090" y="2696210"/>
                <a:ext cx="1778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13" name="墨迹 612"/>
              <p14:cNvContentPartPr/>
              <p14:nvPr/>
            </p14:nvContentPartPr>
            <p14:xfrm>
              <a:off x="9712325" y="2741295"/>
              <a:ext cx="187325" cy="3556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248"/>
            </p:blipFill>
            <p:spPr>
              <a:xfrm>
                <a:off x="9712325" y="2741295"/>
                <a:ext cx="1873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629" name="墨迹 628"/>
              <p14:cNvContentPartPr/>
              <p14:nvPr/>
            </p14:nvContentPartPr>
            <p14:xfrm>
              <a:off x="9721215" y="2803525"/>
              <a:ext cx="259080" cy="8890"/>
            </p14:xfrm>
          </p:contentPart>
        </mc:Choice>
        <mc:Fallback xmlns="">
          <p:pic>
            <p:nvPicPr>
              <p:cNvPr id="629" name="墨迹 628"/>
            </p:nvPicPr>
            <p:blipFill>
              <a:blip r:embed="rId250"/>
            </p:blipFill>
            <p:spPr>
              <a:xfrm>
                <a:off x="9721215" y="2803525"/>
                <a:ext cx="2590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630" name="墨迹 629"/>
              <p14:cNvContentPartPr/>
              <p14:nvPr/>
            </p14:nvContentPartPr>
            <p14:xfrm>
              <a:off x="8801100" y="4080510"/>
              <a:ext cx="27305" cy="160655"/>
            </p14:xfrm>
          </p:contentPart>
        </mc:Choice>
        <mc:Fallback xmlns="">
          <p:pic>
            <p:nvPicPr>
              <p:cNvPr id="630" name="墨迹 629"/>
            </p:nvPicPr>
            <p:blipFill>
              <a:blip r:embed="rId252"/>
            </p:blipFill>
            <p:spPr>
              <a:xfrm>
                <a:off x="8801100" y="4080510"/>
                <a:ext cx="273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631" name="墨迹 630"/>
              <p14:cNvContentPartPr/>
              <p14:nvPr/>
            </p14:nvContentPartPr>
            <p14:xfrm>
              <a:off x="8863965" y="4062730"/>
              <a:ext cx="44450" cy="169545"/>
            </p14:xfrm>
          </p:contentPart>
        </mc:Choice>
        <mc:Fallback xmlns="">
          <p:pic>
            <p:nvPicPr>
              <p:cNvPr id="631" name="墨迹 630"/>
            </p:nvPicPr>
            <p:blipFill>
              <a:blip r:embed="rId254"/>
            </p:blipFill>
            <p:spPr>
              <a:xfrm>
                <a:off x="8863965" y="406273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632" name="墨迹 631"/>
              <p14:cNvContentPartPr/>
              <p14:nvPr/>
            </p14:nvContentPartPr>
            <p14:xfrm>
              <a:off x="8801100" y="4098290"/>
              <a:ext cx="107315" cy="35560"/>
            </p14:xfrm>
          </p:contentPart>
        </mc:Choice>
        <mc:Fallback xmlns="">
          <p:pic>
            <p:nvPicPr>
              <p:cNvPr id="632" name="墨迹 631"/>
            </p:nvPicPr>
            <p:blipFill>
              <a:blip r:embed="rId256"/>
            </p:blipFill>
            <p:spPr>
              <a:xfrm>
                <a:off x="8801100" y="4098290"/>
                <a:ext cx="1073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633" name="墨迹 632"/>
              <p14:cNvContentPartPr/>
              <p14:nvPr/>
            </p14:nvContentPartPr>
            <p14:xfrm>
              <a:off x="8774430" y="4152265"/>
              <a:ext cx="53975" cy="8890"/>
            </p14:xfrm>
          </p:contentPart>
        </mc:Choice>
        <mc:Fallback xmlns="">
          <p:pic>
            <p:nvPicPr>
              <p:cNvPr id="633" name="墨迹 632"/>
            </p:nvPicPr>
            <p:blipFill>
              <a:blip r:embed="rId258"/>
            </p:blipFill>
            <p:spPr>
              <a:xfrm>
                <a:off x="8774430" y="4152265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634" name="墨迹 633"/>
              <p14:cNvContentPartPr/>
              <p14:nvPr/>
            </p14:nvContentPartPr>
            <p14:xfrm>
              <a:off x="8533765" y="3964305"/>
              <a:ext cx="562610" cy="330835"/>
            </p14:xfrm>
          </p:contentPart>
        </mc:Choice>
        <mc:Fallback xmlns="">
          <p:pic>
            <p:nvPicPr>
              <p:cNvPr id="634" name="墨迹 633"/>
            </p:nvPicPr>
            <p:blipFill>
              <a:blip r:embed="rId260"/>
            </p:blipFill>
            <p:spPr>
              <a:xfrm>
                <a:off x="8533765" y="3964305"/>
                <a:ext cx="56261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635" name="墨迹 634"/>
              <p14:cNvContentPartPr/>
              <p14:nvPr/>
            </p14:nvContentPartPr>
            <p14:xfrm>
              <a:off x="7828279" y="3152140"/>
              <a:ext cx="589280" cy="1160780"/>
            </p14:xfrm>
          </p:contentPart>
        </mc:Choice>
        <mc:Fallback xmlns="">
          <p:pic>
            <p:nvPicPr>
              <p:cNvPr id="635" name="墨迹 634"/>
            </p:nvPicPr>
            <p:blipFill>
              <a:blip r:embed="rId262"/>
            </p:blipFill>
            <p:spPr>
              <a:xfrm>
                <a:off x="7828279" y="3152140"/>
                <a:ext cx="589280" cy="1160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636" name="墨迹 635"/>
              <p14:cNvContentPartPr/>
              <p14:nvPr/>
            </p14:nvContentPartPr>
            <p14:xfrm>
              <a:off x="7988935" y="4116069"/>
              <a:ext cx="97790" cy="151765"/>
            </p14:xfrm>
          </p:contentPart>
        </mc:Choice>
        <mc:Fallback xmlns="">
          <p:pic>
            <p:nvPicPr>
              <p:cNvPr id="636" name="墨迹 635"/>
            </p:nvPicPr>
            <p:blipFill>
              <a:blip r:embed="rId264"/>
            </p:blipFill>
            <p:spPr>
              <a:xfrm>
                <a:off x="7988935" y="4116069"/>
                <a:ext cx="977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637" name="墨迹 636"/>
              <p14:cNvContentPartPr/>
              <p14:nvPr/>
            </p14:nvContentPartPr>
            <p14:xfrm>
              <a:off x="7854950" y="3990975"/>
              <a:ext cx="401955" cy="62865"/>
            </p14:xfrm>
          </p:contentPart>
        </mc:Choice>
        <mc:Fallback xmlns="">
          <p:pic>
            <p:nvPicPr>
              <p:cNvPr id="637" name="墨迹 636"/>
            </p:nvPicPr>
            <p:blipFill>
              <a:blip r:embed="rId266"/>
            </p:blipFill>
            <p:spPr>
              <a:xfrm>
                <a:off x="7854950" y="3990975"/>
                <a:ext cx="4019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638" name="墨迹 637"/>
              <p14:cNvContentPartPr/>
              <p14:nvPr/>
            </p14:nvContentPartPr>
            <p14:xfrm>
              <a:off x="7997825" y="3732530"/>
              <a:ext cx="142875" cy="187325"/>
            </p14:xfrm>
          </p:contentPart>
        </mc:Choice>
        <mc:Fallback xmlns="">
          <p:pic>
            <p:nvPicPr>
              <p:cNvPr id="638" name="墨迹 637"/>
            </p:nvPicPr>
            <p:blipFill>
              <a:blip r:embed="rId268"/>
            </p:blipFill>
            <p:spPr>
              <a:xfrm>
                <a:off x="7997825" y="373253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639" name="墨迹 638"/>
              <p14:cNvContentPartPr/>
              <p14:nvPr/>
            </p14:nvContentPartPr>
            <p14:xfrm>
              <a:off x="7881620" y="3642995"/>
              <a:ext cx="419735" cy="35560"/>
            </p14:xfrm>
          </p:contentPart>
        </mc:Choice>
        <mc:Fallback xmlns="">
          <p:pic>
            <p:nvPicPr>
              <p:cNvPr id="639" name="墨迹 638"/>
            </p:nvPicPr>
            <p:blipFill>
              <a:blip r:embed="rId270"/>
            </p:blipFill>
            <p:spPr>
              <a:xfrm>
                <a:off x="7881620" y="3642995"/>
                <a:ext cx="4197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640" name="墨迹 639"/>
              <p14:cNvContentPartPr/>
              <p14:nvPr/>
            </p14:nvContentPartPr>
            <p14:xfrm>
              <a:off x="8604885" y="3678555"/>
              <a:ext cx="401955" cy="17780"/>
            </p14:xfrm>
          </p:contentPart>
        </mc:Choice>
        <mc:Fallback xmlns="">
          <p:pic>
            <p:nvPicPr>
              <p:cNvPr id="640" name="墨迹 639"/>
            </p:nvPicPr>
            <p:blipFill>
              <a:blip r:embed="rId272"/>
            </p:blipFill>
            <p:spPr>
              <a:xfrm>
                <a:off x="8604885" y="3678555"/>
                <a:ext cx="4019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641" name="墨迹 640"/>
              <p14:cNvContentPartPr/>
              <p14:nvPr/>
            </p14:nvContentPartPr>
            <p14:xfrm>
              <a:off x="8667750" y="4580890"/>
              <a:ext cx="133350" cy="330200"/>
            </p14:xfrm>
          </p:contentPart>
        </mc:Choice>
        <mc:Fallback xmlns="">
          <p:pic>
            <p:nvPicPr>
              <p:cNvPr id="641" name="墨迹 640"/>
            </p:nvPicPr>
            <p:blipFill>
              <a:blip r:embed="rId274"/>
            </p:blipFill>
            <p:spPr>
              <a:xfrm>
                <a:off x="8667750" y="458089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642" name="墨迹 641"/>
              <p14:cNvContentPartPr/>
              <p14:nvPr/>
            </p14:nvContentPartPr>
            <p14:xfrm>
              <a:off x="8783320" y="4562475"/>
              <a:ext cx="125095" cy="267970"/>
            </p14:xfrm>
          </p:contentPart>
        </mc:Choice>
        <mc:Fallback xmlns="">
          <p:pic>
            <p:nvPicPr>
              <p:cNvPr id="642" name="墨迹 641"/>
            </p:nvPicPr>
            <p:blipFill>
              <a:blip r:embed="rId276"/>
            </p:blipFill>
            <p:spPr>
              <a:xfrm>
                <a:off x="8783320" y="4562475"/>
                <a:ext cx="1250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643" name="墨迹 642"/>
              <p14:cNvContentPartPr/>
              <p14:nvPr/>
            </p14:nvContentPartPr>
            <p14:xfrm>
              <a:off x="8587105" y="4687570"/>
              <a:ext cx="366395" cy="303530"/>
            </p14:xfrm>
          </p:contentPart>
        </mc:Choice>
        <mc:Fallback xmlns="">
          <p:pic>
            <p:nvPicPr>
              <p:cNvPr id="643" name="墨迹 642"/>
            </p:nvPicPr>
            <p:blipFill>
              <a:blip r:embed="rId278"/>
            </p:blipFill>
            <p:spPr>
              <a:xfrm>
                <a:off x="8587105" y="4687570"/>
                <a:ext cx="36639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644" name="墨迹 643"/>
              <p14:cNvContentPartPr/>
              <p14:nvPr/>
            </p14:nvContentPartPr>
            <p14:xfrm>
              <a:off x="9131935" y="4607560"/>
              <a:ext cx="26670" cy="125095"/>
            </p14:xfrm>
          </p:contentPart>
        </mc:Choice>
        <mc:Fallback xmlns="">
          <p:pic>
            <p:nvPicPr>
              <p:cNvPr id="644" name="墨迹 643"/>
            </p:nvPicPr>
            <p:blipFill>
              <a:blip r:embed="rId280"/>
            </p:blipFill>
            <p:spPr>
              <a:xfrm>
                <a:off x="9131935" y="4607560"/>
                <a:ext cx="266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645" name="墨迹 644"/>
              <p14:cNvContentPartPr/>
              <p14:nvPr/>
            </p14:nvContentPartPr>
            <p14:xfrm>
              <a:off x="9194165" y="4553585"/>
              <a:ext cx="80645" cy="294640"/>
            </p14:xfrm>
          </p:contentPart>
        </mc:Choice>
        <mc:Fallback xmlns="">
          <p:pic>
            <p:nvPicPr>
              <p:cNvPr id="645" name="墨迹 644"/>
            </p:nvPicPr>
            <p:blipFill>
              <a:blip r:embed="rId282"/>
            </p:blipFill>
            <p:spPr>
              <a:xfrm>
                <a:off x="9194165" y="4553585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646" name="墨迹 645"/>
              <p14:cNvContentPartPr/>
              <p14:nvPr/>
            </p14:nvContentPartPr>
            <p14:xfrm>
              <a:off x="9319260" y="4607560"/>
              <a:ext cx="151765" cy="231775"/>
            </p14:xfrm>
          </p:contentPart>
        </mc:Choice>
        <mc:Fallback xmlns="">
          <p:pic>
            <p:nvPicPr>
              <p:cNvPr id="646" name="墨迹 645"/>
            </p:nvPicPr>
            <p:blipFill>
              <a:blip r:embed="rId284"/>
            </p:blipFill>
            <p:spPr>
              <a:xfrm>
                <a:off x="9319260" y="4607560"/>
                <a:ext cx="1517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647" name="墨迹 646"/>
              <p14:cNvContentPartPr/>
              <p14:nvPr/>
            </p14:nvContentPartPr>
            <p14:xfrm>
              <a:off x="9551670" y="4544695"/>
              <a:ext cx="116205" cy="357505"/>
            </p14:xfrm>
          </p:contentPart>
        </mc:Choice>
        <mc:Fallback xmlns="">
          <p:pic>
            <p:nvPicPr>
              <p:cNvPr id="647" name="墨迹 646"/>
            </p:nvPicPr>
            <p:blipFill>
              <a:blip r:embed="rId286"/>
            </p:blipFill>
            <p:spPr>
              <a:xfrm>
                <a:off x="9551670" y="4544695"/>
                <a:ext cx="11620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648" name="墨迹 647"/>
              <p14:cNvContentPartPr/>
              <p14:nvPr/>
            </p14:nvContentPartPr>
            <p14:xfrm>
              <a:off x="9694545" y="4553585"/>
              <a:ext cx="169545" cy="375285"/>
            </p14:xfrm>
          </p:contentPart>
        </mc:Choice>
        <mc:Fallback xmlns="">
          <p:pic>
            <p:nvPicPr>
              <p:cNvPr id="648" name="墨迹 647"/>
            </p:nvPicPr>
            <p:blipFill>
              <a:blip r:embed="rId288"/>
            </p:blipFill>
            <p:spPr>
              <a:xfrm>
                <a:off x="9694545" y="4553585"/>
                <a:ext cx="16954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649" name="墨迹 648"/>
              <p14:cNvContentPartPr/>
              <p14:nvPr/>
            </p14:nvContentPartPr>
            <p14:xfrm>
              <a:off x="7560310" y="5053965"/>
              <a:ext cx="473075" cy="866140"/>
            </p14:xfrm>
          </p:contentPart>
        </mc:Choice>
        <mc:Fallback xmlns="">
          <p:pic>
            <p:nvPicPr>
              <p:cNvPr id="649" name="墨迹 648"/>
            </p:nvPicPr>
            <p:blipFill>
              <a:blip r:embed="rId290"/>
            </p:blipFill>
            <p:spPr>
              <a:xfrm>
                <a:off x="7560310" y="5053965"/>
                <a:ext cx="473075" cy="866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650" name="墨迹 649"/>
              <p14:cNvContentPartPr/>
              <p14:nvPr/>
            </p14:nvContentPartPr>
            <p14:xfrm>
              <a:off x="7613650" y="5581015"/>
              <a:ext cx="259080" cy="44450"/>
            </p14:xfrm>
          </p:contentPart>
        </mc:Choice>
        <mc:Fallback xmlns="">
          <p:pic>
            <p:nvPicPr>
              <p:cNvPr id="650" name="墨迹 649"/>
            </p:nvPicPr>
            <p:blipFill>
              <a:blip r:embed="rId292"/>
            </p:blipFill>
            <p:spPr>
              <a:xfrm>
                <a:off x="7613650" y="5581015"/>
                <a:ext cx="25908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651" name="墨迹 650"/>
              <p14:cNvContentPartPr/>
              <p14:nvPr/>
            </p14:nvContentPartPr>
            <p14:xfrm>
              <a:off x="7703185" y="5669915"/>
              <a:ext cx="125095" cy="169545"/>
            </p14:xfrm>
          </p:contentPart>
        </mc:Choice>
        <mc:Fallback xmlns="">
          <p:pic>
            <p:nvPicPr>
              <p:cNvPr id="651" name="墨迹 650"/>
            </p:nvPicPr>
            <p:blipFill>
              <a:blip r:embed="rId294"/>
            </p:blipFill>
            <p:spPr>
              <a:xfrm>
                <a:off x="7703185" y="5669915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652" name="墨迹 651"/>
              <p14:cNvContentPartPr/>
              <p14:nvPr/>
            </p14:nvContentPartPr>
            <p14:xfrm>
              <a:off x="8149590" y="5071745"/>
              <a:ext cx="615950" cy="991235"/>
            </p14:xfrm>
          </p:contentPart>
        </mc:Choice>
        <mc:Fallback xmlns="">
          <p:pic>
            <p:nvPicPr>
              <p:cNvPr id="652" name="墨迹 651"/>
            </p:nvPicPr>
            <p:blipFill>
              <a:blip r:embed="rId296"/>
            </p:blipFill>
            <p:spPr>
              <a:xfrm>
                <a:off x="8149590" y="5071745"/>
                <a:ext cx="615950" cy="991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653" name="墨迹 652"/>
              <p14:cNvContentPartPr/>
              <p14:nvPr/>
            </p14:nvContentPartPr>
            <p14:xfrm>
              <a:off x="8248015" y="5669915"/>
              <a:ext cx="464185" cy="45085"/>
            </p14:xfrm>
          </p:contentPart>
        </mc:Choice>
        <mc:Fallback xmlns="">
          <p:pic>
            <p:nvPicPr>
              <p:cNvPr id="653" name="墨迹 652"/>
            </p:nvPicPr>
            <p:blipFill>
              <a:blip r:embed="rId298"/>
            </p:blipFill>
            <p:spPr>
              <a:xfrm>
                <a:off x="8248015" y="5669915"/>
                <a:ext cx="4641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654" name="墨迹 653"/>
              <p14:cNvContentPartPr/>
              <p14:nvPr/>
            </p14:nvContentPartPr>
            <p14:xfrm>
              <a:off x="8372475" y="5759450"/>
              <a:ext cx="9525" cy="222885"/>
            </p14:xfrm>
          </p:contentPart>
        </mc:Choice>
        <mc:Fallback xmlns="">
          <p:pic>
            <p:nvPicPr>
              <p:cNvPr id="654" name="墨迹 653"/>
            </p:nvPicPr>
            <p:blipFill>
              <a:blip r:embed="rId300"/>
            </p:blipFill>
            <p:spPr>
              <a:xfrm>
                <a:off x="8372475" y="5759450"/>
                <a:ext cx="952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655" name="墨迹 654"/>
              <p14:cNvContentPartPr/>
              <p14:nvPr/>
            </p14:nvContentPartPr>
            <p14:xfrm>
              <a:off x="8444230" y="5768340"/>
              <a:ext cx="53340" cy="222885"/>
            </p14:xfrm>
          </p:contentPart>
        </mc:Choice>
        <mc:Fallback xmlns="">
          <p:pic>
            <p:nvPicPr>
              <p:cNvPr id="655" name="墨迹 654"/>
            </p:nvPicPr>
            <p:blipFill>
              <a:blip r:embed="rId302"/>
            </p:blipFill>
            <p:spPr>
              <a:xfrm>
                <a:off x="8444230" y="5768340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656" name="墨迹 655"/>
              <p14:cNvContentPartPr/>
              <p14:nvPr/>
            </p14:nvContentPartPr>
            <p14:xfrm>
              <a:off x="8319135" y="5812790"/>
              <a:ext cx="187325" cy="26670"/>
            </p14:xfrm>
          </p:contentPart>
        </mc:Choice>
        <mc:Fallback xmlns="">
          <p:pic>
            <p:nvPicPr>
              <p:cNvPr id="656" name="墨迹 655"/>
            </p:nvPicPr>
            <p:blipFill>
              <a:blip r:embed="rId304"/>
            </p:blipFill>
            <p:spPr>
              <a:xfrm>
                <a:off x="8319135" y="5812790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657" name="墨迹 656"/>
              <p14:cNvContentPartPr/>
              <p14:nvPr/>
            </p14:nvContentPartPr>
            <p14:xfrm>
              <a:off x="8319135" y="5848350"/>
              <a:ext cx="223520" cy="62865"/>
            </p14:xfrm>
          </p:contentPart>
        </mc:Choice>
        <mc:Fallback xmlns="">
          <p:pic>
            <p:nvPicPr>
              <p:cNvPr id="657" name="墨迹 656"/>
            </p:nvPicPr>
            <p:blipFill>
              <a:blip r:embed="rId306"/>
            </p:blipFill>
            <p:spPr>
              <a:xfrm>
                <a:off x="8319135" y="5848350"/>
                <a:ext cx="22352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658" name="墨迹 657"/>
              <p14:cNvContentPartPr/>
              <p14:nvPr/>
            </p14:nvContentPartPr>
            <p14:xfrm>
              <a:off x="8435340" y="5295265"/>
              <a:ext cx="196215" cy="285750"/>
            </p14:xfrm>
          </p:contentPart>
        </mc:Choice>
        <mc:Fallback xmlns="">
          <p:pic>
            <p:nvPicPr>
              <p:cNvPr id="658" name="墨迹 657"/>
            </p:nvPicPr>
            <p:blipFill>
              <a:blip r:embed="rId308"/>
            </p:blipFill>
            <p:spPr>
              <a:xfrm>
                <a:off x="8435340" y="5295265"/>
                <a:ext cx="1962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659" name="墨迹 658"/>
              <p14:cNvContentPartPr/>
              <p14:nvPr/>
            </p14:nvContentPartPr>
            <p14:xfrm>
              <a:off x="8479790" y="5304155"/>
              <a:ext cx="160655" cy="17780"/>
            </p14:xfrm>
          </p:contentPart>
        </mc:Choice>
        <mc:Fallback xmlns="">
          <p:pic>
            <p:nvPicPr>
              <p:cNvPr id="659" name="墨迹 658"/>
            </p:nvPicPr>
            <p:blipFill>
              <a:blip r:embed="rId310"/>
            </p:blipFill>
            <p:spPr>
              <a:xfrm>
                <a:off x="8479790" y="530415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660" name="墨迹 659"/>
              <p14:cNvContentPartPr/>
              <p14:nvPr/>
            </p14:nvContentPartPr>
            <p14:xfrm>
              <a:off x="8479790" y="5410835"/>
              <a:ext cx="223520" cy="18415"/>
            </p14:xfrm>
          </p:contentPart>
        </mc:Choice>
        <mc:Fallback xmlns="">
          <p:pic>
            <p:nvPicPr>
              <p:cNvPr id="660" name="墨迹 659"/>
            </p:nvPicPr>
            <p:blipFill>
              <a:blip r:embed="rId312"/>
            </p:blipFill>
            <p:spPr>
              <a:xfrm>
                <a:off x="8479790" y="5410835"/>
                <a:ext cx="22352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661" name="墨迹 660"/>
              <p14:cNvContentPartPr/>
              <p14:nvPr/>
            </p14:nvContentPartPr>
            <p14:xfrm>
              <a:off x="9015730" y="5133975"/>
              <a:ext cx="785495" cy="946785"/>
            </p14:xfrm>
          </p:contentPart>
        </mc:Choice>
        <mc:Fallback xmlns="">
          <p:pic>
            <p:nvPicPr>
              <p:cNvPr id="661" name="墨迹 660"/>
            </p:nvPicPr>
            <p:blipFill>
              <a:blip r:embed="rId314"/>
            </p:blipFill>
            <p:spPr>
              <a:xfrm>
                <a:off x="9015730" y="5133975"/>
                <a:ext cx="785495" cy="946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662" name="墨迹 661"/>
              <p14:cNvContentPartPr/>
              <p14:nvPr/>
            </p14:nvContentPartPr>
            <p14:xfrm>
              <a:off x="9069070" y="5750560"/>
              <a:ext cx="661035" cy="71120"/>
            </p14:xfrm>
          </p:contentPart>
        </mc:Choice>
        <mc:Fallback xmlns="">
          <p:pic>
            <p:nvPicPr>
              <p:cNvPr id="662" name="墨迹 661"/>
            </p:nvPicPr>
            <p:blipFill>
              <a:blip r:embed="rId316"/>
            </p:blipFill>
            <p:spPr>
              <a:xfrm>
                <a:off x="9069070" y="5750560"/>
                <a:ext cx="66103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663" name="墨迹 662"/>
              <p14:cNvContentPartPr/>
              <p14:nvPr/>
            </p14:nvContentPartPr>
            <p14:xfrm>
              <a:off x="9310369" y="5795010"/>
              <a:ext cx="26670" cy="259080"/>
            </p14:xfrm>
          </p:contentPart>
        </mc:Choice>
        <mc:Fallback xmlns="">
          <p:pic>
            <p:nvPicPr>
              <p:cNvPr id="663" name="墨迹 662"/>
            </p:nvPicPr>
            <p:blipFill>
              <a:blip r:embed="rId318"/>
            </p:blipFill>
            <p:spPr>
              <a:xfrm>
                <a:off x="9310369" y="5795010"/>
                <a:ext cx="266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664" name="墨迹 663"/>
              <p14:cNvContentPartPr/>
              <p14:nvPr/>
            </p14:nvContentPartPr>
            <p14:xfrm>
              <a:off x="9435465" y="5786119"/>
              <a:ext cx="35560" cy="196215"/>
            </p14:xfrm>
          </p:contentPart>
        </mc:Choice>
        <mc:Fallback xmlns="">
          <p:pic>
            <p:nvPicPr>
              <p:cNvPr id="664" name="墨迹 663"/>
            </p:nvPicPr>
            <p:blipFill>
              <a:blip r:embed="rId320"/>
            </p:blipFill>
            <p:spPr>
              <a:xfrm>
                <a:off x="9435465" y="5786119"/>
                <a:ext cx="355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665" name="墨迹 664"/>
              <p14:cNvContentPartPr/>
              <p14:nvPr/>
            </p14:nvContentPartPr>
            <p14:xfrm>
              <a:off x="9301480" y="5893435"/>
              <a:ext cx="178435" cy="17780"/>
            </p14:xfrm>
          </p:contentPart>
        </mc:Choice>
        <mc:Fallback xmlns="">
          <p:pic>
            <p:nvPicPr>
              <p:cNvPr id="665" name="墨迹 664"/>
            </p:nvPicPr>
            <p:blipFill>
              <a:blip r:embed="rId322"/>
            </p:blipFill>
            <p:spPr>
              <a:xfrm>
                <a:off x="9301480" y="589343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666" name="墨迹 665"/>
              <p14:cNvContentPartPr/>
              <p14:nvPr/>
            </p14:nvContentPartPr>
            <p14:xfrm>
              <a:off x="9274810" y="5920105"/>
              <a:ext cx="213995" cy="44450"/>
            </p14:xfrm>
          </p:contentPart>
        </mc:Choice>
        <mc:Fallback xmlns="">
          <p:pic>
            <p:nvPicPr>
              <p:cNvPr id="666" name="墨迹 665"/>
            </p:nvPicPr>
            <p:blipFill>
              <a:blip r:embed="rId324"/>
            </p:blipFill>
            <p:spPr>
              <a:xfrm>
                <a:off x="9274810" y="5920105"/>
                <a:ext cx="2139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667" name="墨迹 666"/>
              <p14:cNvContentPartPr/>
              <p14:nvPr/>
            </p14:nvContentPartPr>
            <p14:xfrm>
              <a:off x="9354820" y="5562600"/>
              <a:ext cx="125095" cy="187960"/>
            </p14:xfrm>
          </p:contentPart>
        </mc:Choice>
        <mc:Fallback xmlns="">
          <p:pic>
            <p:nvPicPr>
              <p:cNvPr id="667" name="墨迹 666"/>
            </p:nvPicPr>
            <p:blipFill>
              <a:blip r:embed="rId326"/>
            </p:blipFill>
            <p:spPr>
              <a:xfrm>
                <a:off x="9354820" y="5562600"/>
                <a:ext cx="12509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668" name="墨迹 667"/>
              <p14:cNvContentPartPr/>
              <p14:nvPr/>
            </p14:nvContentPartPr>
            <p14:xfrm>
              <a:off x="9354819" y="5250180"/>
              <a:ext cx="142875" cy="125095"/>
            </p14:xfrm>
          </p:contentPart>
        </mc:Choice>
        <mc:Fallback xmlns="">
          <p:pic>
            <p:nvPicPr>
              <p:cNvPr id="668" name="墨迹 667"/>
            </p:nvPicPr>
            <p:blipFill>
              <a:blip r:embed="rId328"/>
            </p:blipFill>
            <p:spPr>
              <a:xfrm>
                <a:off x="9354819" y="5250180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669" name="墨迹 668"/>
              <p14:cNvContentPartPr/>
              <p14:nvPr/>
            </p14:nvContentPartPr>
            <p14:xfrm>
              <a:off x="9426575" y="5196840"/>
              <a:ext cx="80010" cy="151765"/>
            </p14:xfrm>
          </p:contentPart>
        </mc:Choice>
        <mc:Fallback xmlns="">
          <p:pic>
            <p:nvPicPr>
              <p:cNvPr id="669" name="墨迹 668"/>
            </p:nvPicPr>
            <p:blipFill>
              <a:blip r:embed="rId330"/>
            </p:blipFill>
            <p:spPr>
              <a:xfrm>
                <a:off x="9426575" y="5196840"/>
                <a:ext cx="800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670" name="墨迹 669"/>
              <p14:cNvContentPartPr/>
              <p14:nvPr/>
            </p14:nvContentPartPr>
            <p14:xfrm>
              <a:off x="7685405" y="5241290"/>
              <a:ext cx="142875" cy="187960"/>
            </p14:xfrm>
          </p:contentPart>
        </mc:Choice>
        <mc:Fallback xmlns="">
          <p:pic>
            <p:nvPicPr>
              <p:cNvPr id="670" name="墨迹 669"/>
            </p:nvPicPr>
            <p:blipFill>
              <a:blip r:embed="rId332"/>
            </p:blipFill>
            <p:spPr>
              <a:xfrm>
                <a:off x="7685405" y="5241290"/>
                <a:ext cx="142875" cy="187960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6867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6868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6869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870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71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6872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73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74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6875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76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77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6878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79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80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6881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82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83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6884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885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86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6887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88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89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6890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91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92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6893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94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95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6896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97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98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6899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00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01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6902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03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04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6905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06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07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6908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09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10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6911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12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13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6914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15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16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6917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18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19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6920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21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22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6923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24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25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6926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27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28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6929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30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31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6932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33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34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6935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36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37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6938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39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40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6941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42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43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6944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45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46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6947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48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49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6950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51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52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6953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54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55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6956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57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58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6959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60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61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6962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63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64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6965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66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67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6968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69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70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6971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72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73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6974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75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76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6977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78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79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6980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81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82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6983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84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85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6986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87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88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6989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90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91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6992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93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94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6995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96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97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6998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99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00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7001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02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03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7004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05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06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7007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08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09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7010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11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12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7013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14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15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7016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17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18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7019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20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21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7022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23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24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7025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26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27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7028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29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30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7031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32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33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7034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35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36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7037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38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39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7040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41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7042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4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8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2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4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8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0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2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4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4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6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8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0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2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4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6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48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0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2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4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6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58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0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2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4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68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0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2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4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6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78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0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2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4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6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88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0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2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4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6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8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0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2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4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6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08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0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2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4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6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8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0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2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4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6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28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0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2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4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6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38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0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2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4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6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48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0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2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4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6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2" name="墨迹 211"/>
              <p14:cNvContentPartPr/>
              <p14:nvPr/>
            </p14:nvContentPartPr>
            <p14:xfrm>
              <a:off x="6613525" y="590232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58"/>
            </p:blipFill>
            <p:spPr>
              <a:xfrm>
                <a:off x="6613525" y="590232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3" name="墨迹 212"/>
              <p14:cNvContentPartPr/>
              <p14:nvPr/>
            </p14:nvContentPartPr>
            <p14:xfrm>
              <a:off x="6765290" y="5884544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0"/>
            </p:blipFill>
            <p:spPr>
              <a:xfrm>
                <a:off x="6765290" y="5884544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" name="墨迹 1"/>
              <p14:cNvContentPartPr/>
              <p14:nvPr/>
            </p14:nvContentPartPr>
            <p14:xfrm>
              <a:off x="6533515" y="1821180"/>
              <a:ext cx="732155" cy="13843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62"/>
            </p:blipFill>
            <p:spPr>
              <a:xfrm>
                <a:off x="6533515" y="1821180"/>
                <a:ext cx="732155" cy="138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" name="墨迹 2"/>
              <p14:cNvContentPartPr/>
              <p14:nvPr/>
            </p14:nvContentPartPr>
            <p14:xfrm>
              <a:off x="6604635" y="2857500"/>
              <a:ext cx="553720" cy="622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64"/>
            </p:blipFill>
            <p:spPr>
              <a:xfrm>
                <a:off x="6604635" y="2857500"/>
                <a:ext cx="5537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4" name="墨迹 3"/>
              <p14:cNvContentPartPr/>
              <p14:nvPr/>
            </p14:nvContentPartPr>
            <p14:xfrm>
              <a:off x="6791960" y="2910840"/>
              <a:ext cx="142875" cy="1606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66"/>
            </p:blipFill>
            <p:spPr>
              <a:xfrm>
                <a:off x="6791960" y="291084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5" name="墨迹 4"/>
              <p14:cNvContentPartPr/>
              <p14:nvPr/>
            </p14:nvContentPartPr>
            <p14:xfrm>
              <a:off x="7461885" y="1901825"/>
              <a:ext cx="607060" cy="11785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68"/>
            </p:blipFill>
            <p:spPr>
              <a:xfrm>
                <a:off x="7461885" y="1901825"/>
                <a:ext cx="607060" cy="1178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6" name="墨迹 5"/>
              <p14:cNvContentPartPr/>
              <p14:nvPr/>
            </p14:nvContentPartPr>
            <p14:xfrm>
              <a:off x="7488555" y="2714625"/>
              <a:ext cx="473710" cy="711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70"/>
            </p:blipFill>
            <p:spPr>
              <a:xfrm>
                <a:off x="7488555" y="2714625"/>
                <a:ext cx="47371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7" name="墨迹 6"/>
              <p14:cNvContentPartPr/>
              <p14:nvPr/>
            </p14:nvContentPartPr>
            <p14:xfrm>
              <a:off x="7658100" y="2821304"/>
              <a:ext cx="360" cy="1606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72"/>
            </p:blipFill>
            <p:spPr>
              <a:xfrm>
                <a:off x="7658100" y="2821304"/>
                <a:ext cx="3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" name="墨迹 7"/>
              <p14:cNvContentPartPr/>
              <p14:nvPr/>
            </p14:nvContentPartPr>
            <p14:xfrm>
              <a:off x="7729854" y="2803525"/>
              <a:ext cx="62230" cy="1784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74"/>
            </p:blipFill>
            <p:spPr>
              <a:xfrm>
                <a:off x="7729854" y="2803525"/>
                <a:ext cx="622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" name="墨迹 8"/>
              <p14:cNvContentPartPr/>
              <p14:nvPr/>
            </p14:nvContentPartPr>
            <p14:xfrm>
              <a:off x="7578090" y="2847975"/>
              <a:ext cx="222885" cy="273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6"/>
            </p:blipFill>
            <p:spPr>
              <a:xfrm>
                <a:off x="7578090" y="2847975"/>
                <a:ext cx="2228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" name="墨迹 9"/>
              <p14:cNvContentPartPr/>
              <p14:nvPr/>
            </p14:nvContentPartPr>
            <p14:xfrm>
              <a:off x="7613650" y="2893060"/>
              <a:ext cx="214630" cy="355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8"/>
            </p:blipFill>
            <p:spPr>
              <a:xfrm>
                <a:off x="7613650" y="289306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1" name="墨迹 10"/>
              <p14:cNvContentPartPr/>
              <p14:nvPr/>
            </p14:nvContentPartPr>
            <p14:xfrm>
              <a:off x="8390890" y="1937385"/>
              <a:ext cx="633730" cy="10807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0"/>
            </p:blipFill>
            <p:spPr>
              <a:xfrm>
                <a:off x="8390890" y="1937385"/>
                <a:ext cx="633730" cy="1080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2" name="墨迹 11"/>
              <p14:cNvContentPartPr/>
              <p14:nvPr/>
            </p14:nvContentPartPr>
            <p14:xfrm>
              <a:off x="8435340" y="2723515"/>
              <a:ext cx="393065" cy="44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2"/>
            </p:blipFill>
            <p:spPr>
              <a:xfrm>
                <a:off x="8435340" y="2723515"/>
                <a:ext cx="3930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3" name="墨迹 12"/>
              <p14:cNvContentPartPr/>
              <p14:nvPr/>
            </p14:nvContentPartPr>
            <p14:xfrm>
              <a:off x="8587105" y="2776855"/>
              <a:ext cx="8890" cy="1784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4"/>
            </p:blipFill>
            <p:spPr>
              <a:xfrm>
                <a:off x="8587105" y="2776855"/>
                <a:ext cx="88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4" name="墨迹 13"/>
              <p14:cNvContentPartPr/>
              <p14:nvPr/>
            </p14:nvContentPartPr>
            <p14:xfrm>
              <a:off x="8685530" y="2759075"/>
              <a:ext cx="26670" cy="1695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6"/>
            </p:blipFill>
            <p:spPr>
              <a:xfrm>
                <a:off x="8685530" y="275907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5" name="墨迹 14"/>
              <p14:cNvContentPartPr/>
              <p14:nvPr/>
            </p14:nvContentPartPr>
            <p14:xfrm>
              <a:off x="8542654" y="2812415"/>
              <a:ext cx="205105" cy="177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8"/>
            </p:blipFill>
            <p:spPr>
              <a:xfrm>
                <a:off x="8542654" y="2812415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6" name="墨迹 15"/>
              <p14:cNvContentPartPr/>
              <p14:nvPr/>
            </p14:nvContentPartPr>
            <p14:xfrm>
              <a:off x="8524875" y="2875280"/>
              <a:ext cx="231775" cy="44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0"/>
            </p:blipFill>
            <p:spPr>
              <a:xfrm>
                <a:off x="8524875" y="2875280"/>
                <a:ext cx="2317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7" name="墨迹 16"/>
              <p14:cNvContentPartPr/>
              <p14:nvPr/>
            </p14:nvContentPartPr>
            <p14:xfrm>
              <a:off x="6622415" y="3357244"/>
              <a:ext cx="45085" cy="266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2"/>
            </p:blipFill>
            <p:spPr>
              <a:xfrm>
                <a:off x="6622415" y="3357244"/>
                <a:ext cx="450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8" name="墨迹 17"/>
              <p14:cNvContentPartPr/>
              <p14:nvPr/>
            </p14:nvContentPartPr>
            <p14:xfrm>
              <a:off x="6640194" y="3383915"/>
              <a:ext cx="71755" cy="6286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94"/>
            </p:blipFill>
            <p:spPr>
              <a:xfrm>
                <a:off x="6640194" y="3383915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9" name="墨迹 18"/>
              <p14:cNvContentPartPr/>
              <p14:nvPr/>
            </p14:nvContentPartPr>
            <p14:xfrm>
              <a:off x="6711950" y="3312794"/>
              <a:ext cx="17780" cy="142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6"/>
            </p:blipFill>
            <p:spPr>
              <a:xfrm>
                <a:off x="6711950" y="3312794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0" name="墨迹 19"/>
              <p14:cNvContentPartPr/>
              <p14:nvPr/>
            </p14:nvContentPartPr>
            <p14:xfrm>
              <a:off x="6738620" y="3321685"/>
              <a:ext cx="133985" cy="177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98"/>
            </p:blipFill>
            <p:spPr>
              <a:xfrm>
                <a:off x="6738620" y="332168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21" name="墨迹 20"/>
              <p14:cNvContentPartPr/>
              <p14:nvPr/>
            </p14:nvContentPartPr>
            <p14:xfrm>
              <a:off x="6774179" y="3258819"/>
              <a:ext cx="45085" cy="20574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0"/>
            </p:blipFill>
            <p:spPr>
              <a:xfrm>
                <a:off x="6774179" y="3258819"/>
                <a:ext cx="450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22" name="墨迹 21"/>
              <p14:cNvContentPartPr/>
              <p14:nvPr/>
            </p14:nvContentPartPr>
            <p14:xfrm>
              <a:off x="6810375" y="3375025"/>
              <a:ext cx="71120" cy="355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02"/>
            </p:blipFill>
            <p:spPr>
              <a:xfrm>
                <a:off x="6810375" y="3375025"/>
                <a:ext cx="711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23" name="墨迹 22"/>
              <p14:cNvContentPartPr/>
              <p14:nvPr/>
            </p14:nvContentPartPr>
            <p14:xfrm>
              <a:off x="6890385" y="3223260"/>
              <a:ext cx="71755" cy="6286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04"/>
            </p:blipFill>
            <p:spPr>
              <a:xfrm>
                <a:off x="6890385" y="3223260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4" name="墨迹 23"/>
              <p14:cNvContentPartPr/>
              <p14:nvPr/>
            </p14:nvContentPartPr>
            <p14:xfrm>
              <a:off x="7470775" y="3152140"/>
              <a:ext cx="89535" cy="1606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06"/>
            </p:blipFill>
            <p:spPr>
              <a:xfrm>
                <a:off x="7470775" y="3152140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5" name="墨迹 24"/>
              <p14:cNvContentPartPr/>
              <p14:nvPr/>
            </p14:nvContentPartPr>
            <p14:xfrm>
              <a:off x="7542529" y="3205480"/>
              <a:ext cx="71120" cy="2667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8"/>
            </p:blipFill>
            <p:spPr>
              <a:xfrm>
                <a:off x="7542529" y="320548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26" name="墨迹 25"/>
              <p14:cNvContentPartPr/>
              <p14:nvPr/>
            </p14:nvContentPartPr>
            <p14:xfrm>
              <a:off x="7515225" y="3276600"/>
              <a:ext cx="133985" cy="12509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10"/>
            </p:blipFill>
            <p:spPr>
              <a:xfrm>
                <a:off x="7515225" y="3276600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7" name="墨迹 26"/>
              <p14:cNvContentPartPr/>
              <p14:nvPr/>
            </p14:nvContentPartPr>
            <p14:xfrm>
              <a:off x="7506335" y="3267710"/>
              <a:ext cx="62865" cy="1517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12"/>
            </p:blipFill>
            <p:spPr>
              <a:xfrm>
                <a:off x="7506335" y="3267710"/>
                <a:ext cx="628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28" name="墨迹 27"/>
              <p14:cNvContentPartPr/>
              <p14:nvPr/>
            </p14:nvContentPartPr>
            <p14:xfrm>
              <a:off x="7712075" y="3223260"/>
              <a:ext cx="8001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14"/>
            </p:blipFill>
            <p:spPr>
              <a:xfrm>
                <a:off x="7712075" y="3223260"/>
                <a:ext cx="800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29" name="墨迹 28"/>
              <p14:cNvContentPartPr/>
              <p14:nvPr/>
            </p14:nvContentPartPr>
            <p14:xfrm>
              <a:off x="7765415" y="3161029"/>
              <a:ext cx="8890" cy="24066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16"/>
            </p:blipFill>
            <p:spPr>
              <a:xfrm>
                <a:off x="7765415" y="3161029"/>
                <a:ext cx="889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0" name="墨迹 29"/>
              <p14:cNvContentPartPr/>
              <p14:nvPr/>
            </p14:nvContentPartPr>
            <p14:xfrm>
              <a:off x="7703185" y="3241040"/>
              <a:ext cx="62230" cy="12509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18"/>
            </p:blipFill>
            <p:spPr>
              <a:xfrm>
                <a:off x="7703185" y="3241040"/>
                <a:ext cx="622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1" name="墨迹 30"/>
              <p14:cNvContentPartPr/>
              <p14:nvPr/>
            </p14:nvContentPartPr>
            <p14:xfrm>
              <a:off x="7738744" y="3276600"/>
              <a:ext cx="62230" cy="9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20"/>
            </p:blipFill>
            <p:spPr>
              <a:xfrm>
                <a:off x="7738744" y="3276600"/>
                <a:ext cx="622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2" name="墨迹 31"/>
              <p14:cNvContentPartPr/>
              <p14:nvPr/>
            </p14:nvContentPartPr>
            <p14:xfrm>
              <a:off x="7837170" y="3161030"/>
              <a:ext cx="125095" cy="231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22"/>
            </p:blipFill>
            <p:spPr>
              <a:xfrm>
                <a:off x="7837170" y="3161030"/>
                <a:ext cx="12509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3" name="墨迹 32"/>
              <p14:cNvContentPartPr/>
              <p14:nvPr/>
            </p14:nvContentPartPr>
            <p14:xfrm>
              <a:off x="7899400" y="3258820"/>
              <a:ext cx="26670" cy="2235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24"/>
            </p:blipFill>
            <p:spPr>
              <a:xfrm>
                <a:off x="7899400" y="3258820"/>
                <a:ext cx="266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4" name="墨迹 33"/>
              <p14:cNvContentPartPr/>
              <p14:nvPr/>
            </p14:nvContentPartPr>
            <p14:xfrm>
              <a:off x="7077710" y="3232150"/>
              <a:ext cx="98425" cy="355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26"/>
            </p:blipFill>
            <p:spPr>
              <a:xfrm>
                <a:off x="7077710" y="3232150"/>
                <a:ext cx="984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35" name="墨迹 34"/>
              <p14:cNvContentPartPr/>
              <p14:nvPr/>
            </p14:nvContentPartPr>
            <p14:xfrm>
              <a:off x="7077710" y="3187700"/>
              <a:ext cx="62865" cy="1695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28"/>
            </p:blipFill>
            <p:spPr>
              <a:xfrm>
                <a:off x="7077710" y="3187700"/>
                <a:ext cx="628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36" name="墨迹 35"/>
              <p14:cNvContentPartPr/>
              <p14:nvPr/>
            </p14:nvContentPartPr>
            <p14:xfrm>
              <a:off x="7105015" y="3276600"/>
              <a:ext cx="71120" cy="1841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30"/>
            </p:blipFill>
            <p:spPr>
              <a:xfrm>
                <a:off x="7105015" y="3276600"/>
                <a:ext cx="7112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37" name="墨迹 36"/>
              <p14:cNvContentPartPr/>
              <p14:nvPr/>
            </p14:nvContentPartPr>
            <p14:xfrm>
              <a:off x="7131685" y="3339465"/>
              <a:ext cx="17780" cy="2667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32"/>
            </p:blipFill>
            <p:spPr>
              <a:xfrm>
                <a:off x="7131685" y="333946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38" name="墨迹 37"/>
              <p14:cNvContentPartPr/>
              <p14:nvPr/>
            </p14:nvContentPartPr>
            <p14:xfrm>
              <a:off x="7024369" y="3410585"/>
              <a:ext cx="26670" cy="806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34"/>
            </p:blipFill>
            <p:spPr>
              <a:xfrm>
                <a:off x="7024369" y="3410585"/>
                <a:ext cx="266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39" name="墨迹 38"/>
              <p14:cNvContentPartPr/>
              <p14:nvPr/>
            </p14:nvContentPartPr>
            <p14:xfrm>
              <a:off x="7086600" y="3383915"/>
              <a:ext cx="196850" cy="98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36"/>
            </p:blipFill>
            <p:spPr>
              <a:xfrm>
                <a:off x="7086600" y="3383915"/>
                <a:ext cx="196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40" name="墨迹 39"/>
              <p14:cNvContentPartPr/>
              <p14:nvPr/>
            </p14:nvContentPartPr>
            <p14:xfrm>
              <a:off x="8587105" y="3124835"/>
              <a:ext cx="17780" cy="11620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38"/>
            </p:blipFill>
            <p:spPr>
              <a:xfrm>
                <a:off x="8587105" y="312483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41" name="墨迹 40"/>
              <p14:cNvContentPartPr/>
              <p14:nvPr/>
            </p14:nvContentPartPr>
            <p14:xfrm>
              <a:off x="8604885" y="3027045"/>
              <a:ext cx="17780" cy="5334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40"/>
            </p:blipFill>
            <p:spPr>
              <a:xfrm>
                <a:off x="8604885" y="3027045"/>
                <a:ext cx="177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42" name="墨迹 41"/>
              <p14:cNvContentPartPr/>
              <p14:nvPr/>
            </p14:nvContentPartPr>
            <p14:xfrm>
              <a:off x="8676640" y="3107054"/>
              <a:ext cx="151765" cy="11620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42"/>
            </p:blipFill>
            <p:spPr>
              <a:xfrm>
                <a:off x="8676640" y="3107054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43" name="墨迹 42"/>
              <p14:cNvContentPartPr/>
              <p14:nvPr/>
            </p14:nvContentPartPr>
            <p14:xfrm>
              <a:off x="8801100" y="3098165"/>
              <a:ext cx="27305" cy="30353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244"/>
            </p:blipFill>
            <p:spPr>
              <a:xfrm>
                <a:off x="8801100" y="3098165"/>
                <a:ext cx="273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44" name="墨迹 43"/>
              <p14:cNvContentPartPr/>
              <p14:nvPr/>
            </p14:nvContentPartPr>
            <p14:xfrm>
              <a:off x="8819515" y="3107055"/>
              <a:ext cx="97790" cy="98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246"/>
            </p:blipFill>
            <p:spPr>
              <a:xfrm>
                <a:off x="8819515" y="3107055"/>
                <a:ext cx="977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45" name="墨迹 44"/>
              <p14:cNvContentPartPr/>
              <p14:nvPr/>
            </p14:nvContentPartPr>
            <p14:xfrm>
              <a:off x="8926195" y="3115944"/>
              <a:ext cx="98425" cy="10731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248"/>
            </p:blipFill>
            <p:spPr>
              <a:xfrm>
                <a:off x="8926195" y="3115944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46" name="墨迹 45"/>
              <p14:cNvContentPartPr/>
              <p14:nvPr/>
            </p14:nvContentPartPr>
            <p14:xfrm>
              <a:off x="9042400" y="3035935"/>
              <a:ext cx="259080" cy="21399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250"/>
            </p:blipFill>
            <p:spPr>
              <a:xfrm>
                <a:off x="9042400" y="3035935"/>
                <a:ext cx="2590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47" name="墨迹 46"/>
              <p14:cNvContentPartPr/>
              <p14:nvPr/>
            </p14:nvContentPartPr>
            <p14:xfrm>
              <a:off x="8703310" y="1928495"/>
              <a:ext cx="125095" cy="1695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52"/>
            </p:blipFill>
            <p:spPr>
              <a:xfrm>
                <a:off x="8703310" y="1928495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48" name="墨迹 47"/>
              <p14:cNvContentPartPr/>
              <p14:nvPr/>
            </p14:nvContentPartPr>
            <p14:xfrm>
              <a:off x="8712200" y="2205355"/>
              <a:ext cx="53340" cy="8953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54"/>
            </p:blipFill>
            <p:spPr>
              <a:xfrm>
                <a:off x="8712200" y="2205355"/>
                <a:ext cx="5334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49" name="墨迹 48"/>
              <p14:cNvContentPartPr/>
              <p14:nvPr/>
            </p14:nvContentPartPr>
            <p14:xfrm>
              <a:off x="8622665" y="2401569"/>
              <a:ext cx="142875" cy="196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56"/>
            </p:blipFill>
            <p:spPr>
              <a:xfrm>
                <a:off x="8622665" y="2401569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50" name="墨迹 49"/>
              <p14:cNvContentPartPr/>
              <p14:nvPr/>
            </p14:nvContentPartPr>
            <p14:xfrm>
              <a:off x="8140700" y="3598545"/>
              <a:ext cx="35560" cy="22288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58"/>
            </p:blipFill>
            <p:spPr>
              <a:xfrm>
                <a:off x="8140700" y="3598545"/>
                <a:ext cx="355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51" name="墨迹 50"/>
              <p14:cNvContentPartPr/>
              <p14:nvPr/>
            </p14:nvContentPartPr>
            <p14:xfrm>
              <a:off x="8229600" y="3589654"/>
              <a:ext cx="36195" cy="24066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60"/>
            </p:blipFill>
            <p:spPr>
              <a:xfrm>
                <a:off x="8229600" y="3589654"/>
                <a:ext cx="3619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52" name="墨迹 51"/>
              <p14:cNvContentPartPr/>
              <p14:nvPr/>
            </p14:nvContentPartPr>
            <p14:xfrm>
              <a:off x="8060055" y="3741420"/>
              <a:ext cx="330835" cy="2768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62"/>
            </p:blipFill>
            <p:spPr>
              <a:xfrm>
                <a:off x="8060055" y="3741420"/>
                <a:ext cx="3308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53" name="墨迹 52"/>
              <p14:cNvContentPartPr/>
              <p14:nvPr/>
            </p14:nvContentPartPr>
            <p14:xfrm>
              <a:off x="8542654" y="3607435"/>
              <a:ext cx="106680" cy="2667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64"/>
            </p:blipFill>
            <p:spPr>
              <a:xfrm>
                <a:off x="8542654" y="3607435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55" name="墨迹 54"/>
              <p14:cNvContentPartPr/>
              <p14:nvPr/>
            </p14:nvContentPartPr>
            <p14:xfrm>
              <a:off x="8533765" y="3705225"/>
              <a:ext cx="115570" cy="4508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66"/>
            </p:blipFill>
            <p:spPr>
              <a:xfrm>
                <a:off x="8533765" y="3705225"/>
                <a:ext cx="1155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56" name="墨迹 55"/>
              <p14:cNvContentPartPr/>
              <p14:nvPr/>
            </p14:nvContentPartPr>
            <p14:xfrm>
              <a:off x="8506460" y="3669665"/>
              <a:ext cx="161290" cy="2324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68"/>
            </p:blipFill>
            <p:spPr>
              <a:xfrm>
                <a:off x="8506460" y="3669665"/>
                <a:ext cx="1612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57" name="墨迹 56"/>
              <p14:cNvContentPartPr/>
              <p14:nvPr/>
            </p14:nvContentPartPr>
            <p14:xfrm>
              <a:off x="8712200" y="3580765"/>
              <a:ext cx="116205" cy="21399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70"/>
            </p:blipFill>
            <p:spPr>
              <a:xfrm>
                <a:off x="8712200" y="3580765"/>
                <a:ext cx="1162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58" name="墨迹 57"/>
              <p14:cNvContentPartPr/>
              <p14:nvPr/>
            </p14:nvContentPartPr>
            <p14:xfrm>
              <a:off x="8721090" y="3705225"/>
              <a:ext cx="133985" cy="20574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72"/>
            </p:blipFill>
            <p:spPr>
              <a:xfrm>
                <a:off x="8721090" y="3705225"/>
                <a:ext cx="1339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59" name="墨迹 58"/>
              <p14:cNvContentPartPr/>
              <p14:nvPr/>
            </p14:nvContentPartPr>
            <p14:xfrm>
              <a:off x="8774429" y="3812540"/>
              <a:ext cx="71755" cy="4508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74"/>
            </p:blipFill>
            <p:spPr>
              <a:xfrm>
                <a:off x="8774429" y="3812540"/>
                <a:ext cx="7175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60" name="墨迹 59"/>
              <p14:cNvContentPartPr/>
              <p14:nvPr/>
            </p14:nvContentPartPr>
            <p14:xfrm>
              <a:off x="9006840" y="3651885"/>
              <a:ext cx="62230" cy="889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76"/>
            </p:blipFill>
            <p:spPr>
              <a:xfrm>
                <a:off x="9006840" y="3651885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61" name="墨迹 60"/>
              <p14:cNvContentPartPr/>
              <p14:nvPr/>
            </p14:nvContentPartPr>
            <p14:xfrm>
              <a:off x="8962390" y="3723640"/>
              <a:ext cx="106680" cy="1778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78"/>
            </p:blipFill>
            <p:spPr>
              <a:xfrm>
                <a:off x="8962390" y="3723640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62" name="墨迹 61"/>
              <p14:cNvContentPartPr/>
              <p14:nvPr/>
            </p14:nvContentPartPr>
            <p14:xfrm>
              <a:off x="9024620" y="3580765"/>
              <a:ext cx="17780" cy="21399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80"/>
            </p:blipFill>
            <p:spPr>
              <a:xfrm>
                <a:off x="9024620" y="3580765"/>
                <a:ext cx="177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63" name="墨迹 62"/>
              <p14:cNvContentPartPr/>
              <p14:nvPr/>
            </p14:nvContentPartPr>
            <p14:xfrm>
              <a:off x="9077960" y="3589655"/>
              <a:ext cx="36195" cy="1695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82"/>
            </p:blipFill>
            <p:spPr>
              <a:xfrm>
                <a:off x="9077960" y="3589655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64" name="墨迹 63"/>
              <p14:cNvContentPartPr/>
              <p14:nvPr/>
            </p14:nvContentPartPr>
            <p14:xfrm>
              <a:off x="8935085" y="3705225"/>
              <a:ext cx="205740" cy="196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284"/>
            </p:blipFill>
            <p:spPr>
              <a:xfrm>
                <a:off x="8935085" y="3705225"/>
                <a:ext cx="20574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65" name="墨迹 64"/>
              <p14:cNvContentPartPr/>
              <p14:nvPr/>
            </p14:nvContentPartPr>
            <p14:xfrm>
              <a:off x="6774180" y="4116070"/>
              <a:ext cx="669925" cy="141097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86"/>
            </p:blipFill>
            <p:spPr>
              <a:xfrm>
                <a:off x="6774180" y="4116070"/>
                <a:ext cx="669925" cy="141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66" name="墨迹 65"/>
              <p14:cNvContentPartPr/>
              <p14:nvPr/>
            </p14:nvContentPartPr>
            <p14:xfrm>
              <a:off x="6845935" y="5196840"/>
              <a:ext cx="437515" cy="2667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88"/>
            </p:blipFill>
            <p:spPr>
              <a:xfrm>
                <a:off x="6845935" y="5196840"/>
                <a:ext cx="4375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67" name="墨迹 66"/>
              <p14:cNvContentPartPr/>
              <p14:nvPr/>
            </p14:nvContentPartPr>
            <p14:xfrm>
              <a:off x="7006590" y="5286375"/>
              <a:ext cx="107315" cy="20510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90"/>
            </p:blipFill>
            <p:spPr>
              <a:xfrm>
                <a:off x="7006590" y="5286375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68" name="墨迹 67"/>
              <p14:cNvContentPartPr/>
              <p14:nvPr/>
            </p14:nvContentPartPr>
            <p14:xfrm>
              <a:off x="6953250" y="4884419"/>
              <a:ext cx="178435" cy="24066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92"/>
            </p:blipFill>
            <p:spPr>
              <a:xfrm>
                <a:off x="6953250" y="4884419"/>
                <a:ext cx="1784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69" name="墨迹 68"/>
              <p14:cNvContentPartPr/>
              <p14:nvPr/>
            </p14:nvContentPartPr>
            <p14:xfrm>
              <a:off x="6586855" y="4973320"/>
              <a:ext cx="169545" cy="889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94"/>
            </p:blipFill>
            <p:spPr>
              <a:xfrm>
                <a:off x="6586855" y="497332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70" name="墨迹 69"/>
              <p14:cNvContentPartPr/>
              <p14:nvPr/>
            </p14:nvContentPartPr>
            <p14:xfrm>
              <a:off x="6711950" y="4928869"/>
              <a:ext cx="169545" cy="10731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96"/>
            </p:blipFill>
            <p:spPr>
              <a:xfrm>
                <a:off x="6711950" y="4928869"/>
                <a:ext cx="1695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71" name="墨迹 70"/>
              <p14:cNvContentPartPr/>
              <p14:nvPr/>
            </p14:nvContentPartPr>
            <p14:xfrm>
              <a:off x="6077585" y="4750435"/>
              <a:ext cx="125095" cy="24066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98"/>
            </p:blipFill>
            <p:spPr>
              <a:xfrm>
                <a:off x="6077585" y="4750435"/>
                <a:ext cx="12509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72" name="墨迹 71"/>
              <p14:cNvContentPartPr/>
              <p14:nvPr/>
            </p14:nvContentPartPr>
            <p14:xfrm>
              <a:off x="6140450" y="4821554"/>
              <a:ext cx="133985" cy="3619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00"/>
            </p:blipFill>
            <p:spPr>
              <a:xfrm>
                <a:off x="6140450" y="482155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73" name="墨迹 72"/>
              <p14:cNvContentPartPr/>
              <p14:nvPr/>
            </p14:nvContentPartPr>
            <p14:xfrm>
              <a:off x="6265545" y="4821554"/>
              <a:ext cx="88900" cy="11620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02"/>
            </p:blipFill>
            <p:spPr>
              <a:xfrm>
                <a:off x="6265545" y="4821554"/>
                <a:ext cx="889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74" name="墨迹 73"/>
              <p14:cNvContentPartPr/>
              <p14:nvPr/>
            </p14:nvContentPartPr>
            <p14:xfrm>
              <a:off x="6372225" y="4794885"/>
              <a:ext cx="107315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04"/>
            </p:blipFill>
            <p:spPr>
              <a:xfrm>
                <a:off x="6372225" y="479488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75" name="墨迹 74"/>
              <p14:cNvContentPartPr/>
              <p14:nvPr/>
            </p14:nvContentPartPr>
            <p14:xfrm>
              <a:off x="6443980" y="4803775"/>
              <a:ext cx="8890" cy="13398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06"/>
            </p:blipFill>
            <p:spPr>
              <a:xfrm>
                <a:off x="6443980" y="4803775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76" name="墨迹 75"/>
              <p14:cNvContentPartPr/>
              <p14:nvPr/>
            </p14:nvContentPartPr>
            <p14:xfrm>
              <a:off x="6524625" y="4794885"/>
              <a:ext cx="115570" cy="13398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08"/>
            </p:blipFill>
            <p:spPr>
              <a:xfrm>
                <a:off x="6524625" y="4794885"/>
                <a:ext cx="1155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77" name="墨迹 76"/>
              <p14:cNvContentPartPr/>
              <p14:nvPr/>
            </p14:nvContentPartPr>
            <p14:xfrm>
              <a:off x="6229350" y="4401820"/>
              <a:ext cx="241300" cy="2768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310"/>
            </p:blipFill>
            <p:spPr>
              <a:xfrm>
                <a:off x="6229350" y="4401820"/>
                <a:ext cx="24130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78" name="墨迹 77"/>
              <p14:cNvContentPartPr/>
              <p14:nvPr/>
            </p14:nvContentPartPr>
            <p14:xfrm>
              <a:off x="6345555" y="4446905"/>
              <a:ext cx="8890" cy="1873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312"/>
            </p:blipFill>
            <p:spPr>
              <a:xfrm>
                <a:off x="6345555" y="4446905"/>
                <a:ext cx="88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79" name="墨迹 78"/>
              <p14:cNvContentPartPr/>
              <p14:nvPr/>
            </p14:nvContentPartPr>
            <p14:xfrm>
              <a:off x="7676515" y="4187825"/>
              <a:ext cx="758825" cy="13747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314"/>
            </p:blipFill>
            <p:spPr>
              <a:xfrm>
                <a:off x="7676515" y="4187825"/>
                <a:ext cx="758825" cy="137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80" name="墨迹 79"/>
              <p14:cNvContentPartPr/>
              <p14:nvPr/>
            </p14:nvContentPartPr>
            <p14:xfrm>
              <a:off x="7765415" y="5241290"/>
              <a:ext cx="544830" cy="355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316"/>
            </p:blipFill>
            <p:spPr>
              <a:xfrm>
                <a:off x="7765415" y="5241290"/>
                <a:ext cx="5448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81" name="墨迹 80"/>
              <p14:cNvContentPartPr/>
              <p14:nvPr/>
            </p14:nvContentPartPr>
            <p14:xfrm>
              <a:off x="7926069" y="5330825"/>
              <a:ext cx="36195" cy="19621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318"/>
            </p:blipFill>
            <p:spPr>
              <a:xfrm>
                <a:off x="7926069" y="5330825"/>
                <a:ext cx="361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82" name="墨迹 81"/>
              <p14:cNvContentPartPr/>
              <p14:nvPr/>
            </p14:nvContentPartPr>
            <p14:xfrm>
              <a:off x="8042275" y="5321935"/>
              <a:ext cx="17780" cy="1606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320"/>
            </p:blipFill>
            <p:spPr>
              <a:xfrm>
                <a:off x="8042275" y="5321935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83" name="墨迹 82"/>
              <p14:cNvContentPartPr/>
              <p14:nvPr/>
            </p14:nvContentPartPr>
            <p14:xfrm>
              <a:off x="7899400" y="5375275"/>
              <a:ext cx="151765" cy="1778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322"/>
            </p:blipFill>
            <p:spPr>
              <a:xfrm>
                <a:off x="7899400" y="537527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84" name="墨迹 83"/>
              <p14:cNvContentPartPr/>
              <p14:nvPr/>
            </p14:nvContentPartPr>
            <p14:xfrm>
              <a:off x="7872729" y="5393055"/>
              <a:ext cx="196215" cy="53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324"/>
            </p:blipFill>
            <p:spPr>
              <a:xfrm>
                <a:off x="7872729" y="5393055"/>
                <a:ext cx="19621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85" name="墨迹 84"/>
              <p14:cNvContentPartPr/>
              <p14:nvPr/>
            </p14:nvContentPartPr>
            <p14:xfrm>
              <a:off x="7926070" y="4973320"/>
              <a:ext cx="223520" cy="1879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326"/>
            </p:blipFill>
            <p:spPr>
              <a:xfrm>
                <a:off x="7926070" y="4973320"/>
                <a:ext cx="22352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86" name="墨迹 85"/>
              <p14:cNvContentPartPr/>
              <p14:nvPr/>
            </p14:nvContentPartPr>
            <p14:xfrm>
              <a:off x="8828405" y="4286250"/>
              <a:ext cx="829945" cy="134810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328"/>
            </p:blipFill>
            <p:spPr>
              <a:xfrm>
                <a:off x="8828405" y="4286250"/>
                <a:ext cx="829945" cy="1348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87" name="墨迹 86"/>
              <p14:cNvContentPartPr/>
              <p14:nvPr/>
            </p14:nvContentPartPr>
            <p14:xfrm>
              <a:off x="8890635" y="5321935"/>
              <a:ext cx="696595" cy="44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330"/>
            </p:blipFill>
            <p:spPr>
              <a:xfrm>
                <a:off x="8890635" y="5321935"/>
                <a:ext cx="6965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88" name="墨迹 87"/>
              <p14:cNvContentPartPr/>
              <p14:nvPr/>
            </p14:nvContentPartPr>
            <p14:xfrm>
              <a:off x="9123045" y="5410835"/>
              <a:ext cx="17780" cy="1879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332"/>
            </p:blipFill>
            <p:spPr>
              <a:xfrm>
                <a:off x="9123045" y="5410835"/>
                <a:ext cx="1778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89" name="墨迹 88"/>
              <p14:cNvContentPartPr/>
              <p14:nvPr/>
            </p14:nvContentPartPr>
            <p14:xfrm>
              <a:off x="9229725" y="5375275"/>
              <a:ext cx="53975" cy="23241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334"/>
            </p:blipFill>
            <p:spPr>
              <a:xfrm>
                <a:off x="9229725" y="5375275"/>
                <a:ext cx="539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90" name="墨迹 89"/>
              <p14:cNvContentPartPr/>
              <p14:nvPr/>
            </p14:nvContentPartPr>
            <p14:xfrm>
              <a:off x="9069069" y="5464810"/>
              <a:ext cx="196850" cy="889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336"/>
            </p:blipFill>
            <p:spPr>
              <a:xfrm>
                <a:off x="9069069" y="546481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91" name="墨迹 90"/>
              <p14:cNvContentPartPr/>
              <p14:nvPr/>
            </p14:nvContentPartPr>
            <p14:xfrm>
              <a:off x="9077960" y="5491479"/>
              <a:ext cx="205740" cy="6223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338"/>
            </p:blipFill>
            <p:spPr>
              <a:xfrm>
                <a:off x="9077960" y="5491479"/>
                <a:ext cx="2057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92" name="墨迹 91"/>
              <p14:cNvContentPartPr/>
              <p14:nvPr/>
            </p14:nvContentPartPr>
            <p14:xfrm>
              <a:off x="9265920" y="4562475"/>
              <a:ext cx="35560" cy="53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340"/>
            </p:blipFill>
            <p:spPr>
              <a:xfrm>
                <a:off x="9265920" y="4562475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93" name="墨迹 92"/>
              <p14:cNvContentPartPr/>
              <p14:nvPr/>
            </p14:nvContentPartPr>
            <p14:xfrm>
              <a:off x="9114154" y="4785994"/>
              <a:ext cx="196215" cy="4375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342"/>
            </p:blipFill>
            <p:spPr>
              <a:xfrm>
                <a:off x="9114154" y="4785994"/>
                <a:ext cx="19621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94" name="墨迹 93"/>
              <p14:cNvContentPartPr/>
              <p14:nvPr/>
            </p14:nvContentPartPr>
            <p14:xfrm>
              <a:off x="9096375" y="4580890"/>
              <a:ext cx="222885" cy="15176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344"/>
            </p:blipFill>
            <p:spPr>
              <a:xfrm>
                <a:off x="9096375" y="4580890"/>
                <a:ext cx="2228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95" name="墨迹 94"/>
              <p14:cNvContentPartPr/>
              <p14:nvPr/>
            </p14:nvContentPartPr>
            <p14:xfrm>
              <a:off x="8194040" y="4339590"/>
              <a:ext cx="1045210" cy="5270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346"/>
            </p:blipFill>
            <p:spPr>
              <a:xfrm>
                <a:off x="8194040" y="4339590"/>
                <a:ext cx="104521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96" name="墨迹 95"/>
              <p14:cNvContentPartPr/>
              <p14:nvPr/>
            </p14:nvContentPartPr>
            <p14:xfrm>
              <a:off x="8140700" y="4732655"/>
              <a:ext cx="187325" cy="21399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348"/>
            </p:blipFill>
            <p:spPr>
              <a:xfrm>
                <a:off x="8140700" y="4732655"/>
                <a:ext cx="1873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97" name="墨迹 96"/>
              <p14:cNvContentPartPr/>
              <p14:nvPr/>
            </p14:nvContentPartPr>
            <p14:xfrm>
              <a:off x="7622540" y="4491354"/>
              <a:ext cx="303530" cy="30353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350"/>
            </p:blipFill>
            <p:spPr>
              <a:xfrm>
                <a:off x="7622540" y="4491354"/>
                <a:ext cx="3035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98" name="墨迹 97"/>
              <p14:cNvContentPartPr/>
              <p14:nvPr/>
            </p14:nvContentPartPr>
            <p14:xfrm>
              <a:off x="7694295" y="4562475"/>
              <a:ext cx="169545" cy="13398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352"/>
            </p:blipFill>
            <p:spPr>
              <a:xfrm>
                <a:off x="7694295" y="4562475"/>
                <a:ext cx="1695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99" name="墨迹 98"/>
              <p14:cNvContentPartPr/>
              <p14:nvPr/>
            </p14:nvContentPartPr>
            <p14:xfrm>
              <a:off x="8114030" y="4348480"/>
              <a:ext cx="17780" cy="2667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232"/>
            </p:blipFill>
            <p:spPr>
              <a:xfrm>
                <a:off x="8114030" y="434848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00" name="墨迹 99"/>
              <p14:cNvContentPartPr/>
              <p14:nvPr/>
            </p14:nvContentPartPr>
            <p14:xfrm>
              <a:off x="8042275" y="4419600"/>
              <a:ext cx="142875" cy="3619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355"/>
            </p:blipFill>
            <p:spPr>
              <a:xfrm>
                <a:off x="8042275" y="441960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01" name="墨迹 100"/>
              <p14:cNvContentPartPr/>
              <p14:nvPr/>
            </p14:nvContentPartPr>
            <p14:xfrm>
              <a:off x="8077835" y="4446905"/>
              <a:ext cx="125095" cy="142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357"/>
            </p:blipFill>
            <p:spPr>
              <a:xfrm>
                <a:off x="8077835" y="4446905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02" name="墨迹 101"/>
              <p14:cNvContentPartPr/>
              <p14:nvPr/>
            </p14:nvContentPartPr>
            <p14:xfrm>
              <a:off x="8211819" y="4339590"/>
              <a:ext cx="107315" cy="23241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359"/>
            </p:blipFill>
            <p:spPr>
              <a:xfrm>
                <a:off x="8211819" y="4339590"/>
                <a:ext cx="1073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03" name="墨迹 102"/>
              <p14:cNvContentPartPr/>
              <p14:nvPr/>
            </p14:nvContentPartPr>
            <p14:xfrm>
              <a:off x="8220710" y="4491355"/>
              <a:ext cx="187960" cy="8953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361"/>
            </p:blipFill>
            <p:spPr>
              <a:xfrm>
                <a:off x="8220710" y="4491355"/>
                <a:ext cx="18796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04" name="墨迹 103"/>
              <p14:cNvContentPartPr/>
              <p14:nvPr/>
            </p14:nvContentPartPr>
            <p14:xfrm>
              <a:off x="9229725" y="4044950"/>
              <a:ext cx="36195" cy="17843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363"/>
            </p:blipFill>
            <p:spPr>
              <a:xfrm>
                <a:off x="9229725" y="4044950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05" name="墨迹 104"/>
              <p14:cNvContentPartPr/>
              <p14:nvPr/>
            </p14:nvContentPartPr>
            <p14:xfrm>
              <a:off x="9274810" y="4036060"/>
              <a:ext cx="80010" cy="20510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365"/>
            </p:blipFill>
            <p:spPr>
              <a:xfrm>
                <a:off x="9274810" y="4036060"/>
                <a:ext cx="800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06" name="墨迹 105"/>
              <p14:cNvContentPartPr/>
              <p14:nvPr/>
            </p14:nvContentPartPr>
            <p14:xfrm>
              <a:off x="9176385" y="4107180"/>
              <a:ext cx="321310" cy="539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367"/>
            </p:blipFill>
            <p:spPr>
              <a:xfrm>
                <a:off x="9176385" y="4107180"/>
                <a:ext cx="32131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07" name="墨迹 106"/>
              <p14:cNvContentPartPr/>
              <p14:nvPr/>
            </p14:nvContentPartPr>
            <p14:xfrm>
              <a:off x="9382125" y="4036060"/>
              <a:ext cx="44450" cy="16954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369"/>
            </p:blipFill>
            <p:spPr>
              <a:xfrm>
                <a:off x="9382125" y="403606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08" name="墨迹 107"/>
              <p14:cNvContentPartPr/>
              <p14:nvPr/>
            </p14:nvContentPartPr>
            <p14:xfrm>
              <a:off x="9435465" y="4044950"/>
              <a:ext cx="44450" cy="16954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371"/>
            </p:blipFill>
            <p:spPr>
              <a:xfrm>
                <a:off x="9435465" y="404495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09" name="墨迹 108"/>
              <p14:cNvContentPartPr/>
              <p14:nvPr/>
            </p14:nvContentPartPr>
            <p14:xfrm>
              <a:off x="9533890" y="4098290"/>
              <a:ext cx="8890" cy="806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373"/>
            </p:blipFill>
            <p:spPr>
              <a:xfrm>
                <a:off x="9533890" y="4098290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10" name="墨迹 109"/>
              <p14:cNvContentPartPr/>
              <p14:nvPr/>
            </p14:nvContentPartPr>
            <p14:xfrm>
              <a:off x="9613900" y="4036060"/>
              <a:ext cx="44450" cy="24066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375"/>
            </p:blipFill>
            <p:spPr>
              <a:xfrm>
                <a:off x="9613900" y="4036060"/>
                <a:ext cx="4445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11" name="墨迹 110"/>
              <p14:cNvContentPartPr/>
              <p14:nvPr/>
            </p14:nvContentPartPr>
            <p14:xfrm>
              <a:off x="9747885" y="4116070"/>
              <a:ext cx="151765" cy="22352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377"/>
            </p:blipFill>
            <p:spPr>
              <a:xfrm>
                <a:off x="9747885" y="4116070"/>
                <a:ext cx="1517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12" name="墨迹 111"/>
              <p14:cNvContentPartPr/>
              <p14:nvPr/>
            </p14:nvContentPartPr>
            <p14:xfrm>
              <a:off x="8470900" y="4348480"/>
              <a:ext cx="187325" cy="12509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379"/>
            </p:blipFill>
            <p:spPr>
              <a:xfrm>
                <a:off x="8470900" y="4348480"/>
                <a:ext cx="187325" cy="125095"/>
              </a:xfrm>
              <a:prstGeom prst="rect"/>
            </p:spPr>
          </p:pic>
        </mc:Fallback>
      </mc:AlternateContent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113" name="页脚占位符 11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0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0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0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11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7891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7892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7893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894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895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7896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897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898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7899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00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01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7902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03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04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7905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06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07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7908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09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10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7911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12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13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7914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15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16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7917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18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19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7920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21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22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7923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24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25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7926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27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28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7929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30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31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7932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33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34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7935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36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37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7938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39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40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7941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42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43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7944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45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46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7947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48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49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7950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51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52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7953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54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55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7956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57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58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7959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60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61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7962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63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64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7965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66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67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7968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69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70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7971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72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73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7974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75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76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7977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78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79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7980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81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82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7983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84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85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7986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87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88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7989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90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91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7992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93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94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7995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96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97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7998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99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00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8001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02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03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8004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05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06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8007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08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09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8010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11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12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8013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14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15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8016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17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18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8019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20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21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8022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23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24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8025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26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27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8028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29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30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8031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32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33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8034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35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36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8037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38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39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8040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41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42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8043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44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45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8046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47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48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8049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50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51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8052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53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54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8055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56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57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8058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59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60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8061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62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63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8064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65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8066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4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8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2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4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8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0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2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4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4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6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8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0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2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4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6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48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0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2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4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6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58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0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2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4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68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0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2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4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6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78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0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2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4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6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88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0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2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4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6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8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0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2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4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6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08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0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2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4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6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8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0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2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4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6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28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0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2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4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6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38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0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2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4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6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48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0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2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4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6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2" name="墨迹 211"/>
              <p14:cNvContentPartPr/>
              <p14:nvPr/>
            </p14:nvContentPartPr>
            <p14:xfrm>
              <a:off x="6613525" y="590232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58"/>
            </p:blipFill>
            <p:spPr>
              <a:xfrm>
                <a:off x="6613525" y="590232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3" name="墨迹 212"/>
              <p14:cNvContentPartPr/>
              <p14:nvPr/>
            </p14:nvContentPartPr>
            <p14:xfrm>
              <a:off x="6765290" y="5884544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0"/>
            </p:blipFill>
            <p:spPr>
              <a:xfrm>
                <a:off x="6765290" y="5884544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54" name="墨迹 53"/>
              <p14:cNvContentPartPr/>
              <p14:nvPr/>
            </p14:nvContentPartPr>
            <p14:xfrm>
              <a:off x="6694170" y="2035810"/>
              <a:ext cx="732155" cy="1044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62"/>
            </p:blipFill>
            <p:spPr>
              <a:xfrm>
                <a:off x="6694170" y="2035810"/>
                <a:ext cx="732155" cy="1044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13" name="墨迹 112"/>
              <p14:cNvContentPartPr/>
              <p14:nvPr/>
            </p14:nvContentPartPr>
            <p14:xfrm>
              <a:off x="6729730" y="2723515"/>
              <a:ext cx="473075" cy="5334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64"/>
            </p:blipFill>
            <p:spPr>
              <a:xfrm>
                <a:off x="6729730" y="2723515"/>
                <a:ext cx="4730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14" name="墨迹 113"/>
              <p14:cNvContentPartPr/>
              <p14:nvPr/>
            </p14:nvContentPartPr>
            <p14:xfrm>
              <a:off x="6899275" y="2812415"/>
              <a:ext cx="116205" cy="15176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66"/>
            </p:blipFill>
            <p:spPr>
              <a:xfrm>
                <a:off x="6899275" y="2812415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15" name="墨迹 114"/>
              <p14:cNvContentPartPr/>
              <p14:nvPr/>
            </p14:nvContentPartPr>
            <p14:xfrm>
              <a:off x="6934835" y="2464435"/>
              <a:ext cx="107315" cy="19621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68"/>
            </p:blipFill>
            <p:spPr>
              <a:xfrm>
                <a:off x="6934835" y="2464435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16" name="墨迹 115"/>
              <p14:cNvContentPartPr/>
              <p14:nvPr/>
            </p14:nvContentPartPr>
            <p14:xfrm>
              <a:off x="7542529" y="1875155"/>
              <a:ext cx="669290" cy="10712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70"/>
            </p:blipFill>
            <p:spPr>
              <a:xfrm>
                <a:off x="7542529" y="1875155"/>
                <a:ext cx="669290" cy="1071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17" name="墨迹 116"/>
              <p14:cNvContentPartPr/>
              <p14:nvPr/>
            </p14:nvContentPartPr>
            <p14:xfrm>
              <a:off x="7631429" y="2642869"/>
              <a:ext cx="348615" cy="2667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72"/>
            </p:blipFill>
            <p:spPr>
              <a:xfrm>
                <a:off x="7631429" y="2642869"/>
                <a:ext cx="3486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18" name="墨迹 117"/>
              <p14:cNvContentPartPr/>
              <p14:nvPr/>
            </p14:nvContentPartPr>
            <p14:xfrm>
              <a:off x="7738745" y="2705100"/>
              <a:ext cx="8890" cy="17018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74"/>
            </p:blipFill>
            <p:spPr>
              <a:xfrm>
                <a:off x="7738745" y="2705100"/>
                <a:ext cx="889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19" name="墨迹 118"/>
              <p14:cNvContentPartPr/>
              <p14:nvPr/>
            </p14:nvContentPartPr>
            <p14:xfrm>
              <a:off x="7828280" y="2696210"/>
              <a:ext cx="26670" cy="17018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76"/>
            </p:blipFill>
            <p:spPr>
              <a:xfrm>
                <a:off x="7828280" y="2696210"/>
                <a:ext cx="2667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20" name="墨迹 119"/>
              <p14:cNvContentPartPr/>
              <p14:nvPr/>
            </p14:nvContentPartPr>
            <p14:xfrm>
              <a:off x="7694295" y="2732405"/>
              <a:ext cx="169545" cy="1778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78"/>
            </p:blipFill>
            <p:spPr>
              <a:xfrm>
                <a:off x="7694295" y="273240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21" name="墨迹 120"/>
              <p14:cNvContentPartPr/>
              <p14:nvPr/>
            </p14:nvContentPartPr>
            <p14:xfrm>
              <a:off x="7667625" y="2794635"/>
              <a:ext cx="222885" cy="2667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80"/>
            </p:blipFill>
            <p:spPr>
              <a:xfrm>
                <a:off x="7667625" y="2794635"/>
                <a:ext cx="2228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22" name="墨迹 121"/>
              <p14:cNvContentPartPr/>
              <p14:nvPr/>
            </p14:nvContentPartPr>
            <p14:xfrm>
              <a:off x="7729855" y="2392679"/>
              <a:ext cx="213995" cy="16065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82"/>
            </p:blipFill>
            <p:spPr>
              <a:xfrm>
                <a:off x="7729855" y="2392679"/>
                <a:ext cx="2139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23" name="墨迹 122"/>
              <p14:cNvContentPartPr/>
              <p14:nvPr/>
            </p14:nvContentPartPr>
            <p14:xfrm>
              <a:off x="8497569" y="1910715"/>
              <a:ext cx="768350" cy="11785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84"/>
            </p:blipFill>
            <p:spPr>
              <a:xfrm>
                <a:off x="8497569" y="1910715"/>
                <a:ext cx="768350" cy="1178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24" name="墨迹 123"/>
              <p14:cNvContentPartPr/>
              <p14:nvPr/>
            </p14:nvContentPartPr>
            <p14:xfrm>
              <a:off x="8578215" y="2696210"/>
              <a:ext cx="544830" cy="717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86"/>
            </p:blipFill>
            <p:spPr>
              <a:xfrm>
                <a:off x="8578215" y="2696210"/>
                <a:ext cx="54483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25" name="墨迹 124"/>
              <p14:cNvContentPartPr/>
              <p14:nvPr/>
            </p14:nvContentPartPr>
            <p14:xfrm>
              <a:off x="8792210" y="2776855"/>
              <a:ext cx="18415" cy="2413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88"/>
            </p:blipFill>
            <p:spPr>
              <a:xfrm>
                <a:off x="8792210" y="2776855"/>
                <a:ext cx="184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26" name="墨迹 125"/>
              <p14:cNvContentPartPr/>
              <p14:nvPr/>
            </p14:nvContentPartPr>
            <p14:xfrm>
              <a:off x="8837295" y="2767965"/>
              <a:ext cx="88900" cy="2413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90"/>
            </p:blipFill>
            <p:spPr>
              <a:xfrm>
                <a:off x="8837295" y="2767965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27" name="墨迹 126"/>
              <p14:cNvContentPartPr/>
              <p14:nvPr/>
            </p14:nvContentPartPr>
            <p14:xfrm>
              <a:off x="8685530" y="2866390"/>
              <a:ext cx="276860" cy="2667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92"/>
            </p:blipFill>
            <p:spPr>
              <a:xfrm>
                <a:off x="8685530" y="2866390"/>
                <a:ext cx="2768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28" name="墨迹 127"/>
              <p14:cNvContentPartPr/>
              <p14:nvPr/>
            </p14:nvContentPartPr>
            <p14:xfrm>
              <a:off x="8765540" y="2884169"/>
              <a:ext cx="187960" cy="6223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94"/>
            </p:blipFill>
            <p:spPr>
              <a:xfrm>
                <a:off x="8765540" y="2884169"/>
                <a:ext cx="1879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29" name="墨迹 128"/>
              <p14:cNvContentPartPr/>
              <p14:nvPr/>
            </p14:nvContentPartPr>
            <p14:xfrm>
              <a:off x="8899525" y="2071369"/>
              <a:ext cx="44450" cy="6223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96"/>
            </p:blipFill>
            <p:spPr>
              <a:xfrm>
                <a:off x="8899525" y="2071369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30" name="墨迹 129"/>
              <p14:cNvContentPartPr/>
              <p14:nvPr/>
            </p14:nvContentPartPr>
            <p14:xfrm>
              <a:off x="8837294" y="2303779"/>
              <a:ext cx="62230" cy="19621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198"/>
            </p:blipFill>
            <p:spPr>
              <a:xfrm>
                <a:off x="8837294" y="2303779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31" name="墨迹 130"/>
              <p14:cNvContentPartPr/>
              <p14:nvPr/>
            </p14:nvContentPartPr>
            <p14:xfrm>
              <a:off x="8828404" y="2401570"/>
              <a:ext cx="151765" cy="11620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00"/>
            </p:blipFill>
            <p:spPr>
              <a:xfrm>
                <a:off x="8828404" y="2401570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32" name="墨迹 131"/>
              <p14:cNvContentPartPr/>
              <p14:nvPr/>
            </p14:nvContentPartPr>
            <p14:xfrm>
              <a:off x="8792210" y="2071369"/>
              <a:ext cx="151765" cy="15176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02"/>
            </p:blipFill>
            <p:spPr>
              <a:xfrm>
                <a:off x="8792210" y="2071369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33" name="墨迹 132"/>
              <p14:cNvContentPartPr/>
              <p14:nvPr/>
            </p14:nvContentPartPr>
            <p14:xfrm>
              <a:off x="7863840" y="3205480"/>
              <a:ext cx="8890" cy="17843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04"/>
            </p:blipFill>
            <p:spPr>
              <a:xfrm>
                <a:off x="7863840" y="3205480"/>
                <a:ext cx="88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82" name="墨迹 281"/>
              <p14:cNvContentPartPr/>
              <p14:nvPr/>
            </p14:nvContentPartPr>
            <p14:xfrm>
              <a:off x="7917180" y="3205480"/>
              <a:ext cx="17780" cy="1428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206"/>
            </p:blipFill>
            <p:spPr>
              <a:xfrm>
                <a:off x="7917180" y="3205480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83" name="墨迹 282"/>
              <p14:cNvContentPartPr/>
              <p14:nvPr/>
            </p14:nvContentPartPr>
            <p14:xfrm>
              <a:off x="7792085" y="3303904"/>
              <a:ext cx="205740" cy="20510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208"/>
            </p:blipFill>
            <p:spPr>
              <a:xfrm>
                <a:off x="7792085" y="3303904"/>
                <a:ext cx="20574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284" name="墨迹 283"/>
              <p14:cNvContentPartPr/>
              <p14:nvPr/>
            </p14:nvContentPartPr>
            <p14:xfrm>
              <a:off x="8194040" y="3241040"/>
              <a:ext cx="8890" cy="12509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210"/>
            </p:blipFill>
            <p:spPr>
              <a:xfrm>
                <a:off x="8194040" y="3241040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85" name="墨迹 284"/>
              <p14:cNvContentPartPr/>
              <p14:nvPr/>
            </p14:nvContentPartPr>
            <p14:xfrm>
              <a:off x="8220710" y="3223260"/>
              <a:ext cx="89535" cy="21463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212"/>
            </p:blipFill>
            <p:spPr>
              <a:xfrm>
                <a:off x="8220710" y="3223260"/>
                <a:ext cx="895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286" name="墨迹 285"/>
              <p14:cNvContentPartPr/>
              <p14:nvPr/>
            </p14:nvContentPartPr>
            <p14:xfrm>
              <a:off x="8354695" y="3249929"/>
              <a:ext cx="133985" cy="20574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214"/>
            </p:blipFill>
            <p:spPr>
              <a:xfrm>
                <a:off x="8354695" y="3249929"/>
                <a:ext cx="1339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287" name="墨迹 286"/>
              <p14:cNvContentPartPr/>
              <p14:nvPr/>
            </p14:nvContentPartPr>
            <p14:xfrm>
              <a:off x="8542655" y="3187700"/>
              <a:ext cx="88900" cy="30353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216"/>
            </p:blipFill>
            <p:spPr>
              <a:xfrm>
                <a:off x="8542655" y="3187700"/>
                <a:ext cx="8890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288" name="墨迹 287"/>
              <p14:cNvContentPartPr/>
              <p14:nvPr/>
            </p14:nvContentPartPr>
            <p14:xfrm>
              <a:off x="8685530" y="3214370"/>
              <a:ext cx="142875" cy="25908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218"/>
            </p:blipFill>
            <p:spPr>
              <a:xfrm>
                <a:off x="8685530" y="3214370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289" name="墨迹 288"/>
              <p14:cNvContentPartPr/>
              <p14:nvPr/>
            </p14:nvContentPartPr>
            <p14:xfrm>
              <a:off x="8703310" y="3357245"/>
              <a:ext cx="80010" cy="3556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220"/>
            </p:blipFill>
            <p:spPr>
              <a:xfrm>
                <a:off x="8703310" y="3357245"/>
                <a:ext cx="800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290" name="墨迹 289"/>
              <p14:cNvContentPartPr/>
              <p14:nvPr/>
            </p14:nvContentPartPr>
            <p14:xfrm>
              <a:off x="6657975" y="3642995"/>
              <a:ext cx="652145" cy="108077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222"/>
            </p:blipFill>
            <p:spPr>
              <a:xfrm>
                <a:off x="6657975" y="3642995"/>
                <a:ext cx="652145" cy="1080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291" name="墨迹 290"/>
              <p14:cNvContentPartPr/>
              <p14:nvPr/>
            </p14:nvContentPartPr>
            <p14:xfrm>
              <a:off x="6756400" y="4392930"/>
              <a:ext cx="393065" cy="2667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224"/>
            </p:blipFill>
            <p:spPr>
              <a:xfrm>
                <a:off x="6756400" y="4392930"/>
                <a:ext cx="3930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292" name="墨迹 291"/>
              <p14:cNvContentPartPr/>
              <p14:nvPr/>
            </p14:nvContentPartPr>
            <p14:xfrm>
              <a:off x="6917055" y="4446905"/>
              <a:ext cx="98425" cy="18732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226"/>
            </p:blipFill>
            <p:spPr>
              <a:xfrm>
                <a:off x="6917055" y="4446905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293" name="墨迹 292"/>
              <p14:cNvContentPartPr/>
              <p14:nvPr/>
            </p14:nvContentPartPr>
            <p14:xfrm>
              <a:off x="6934835" y="4080510"/>
              <a:ext cx="133985" cy="26797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228"/>
            </p:blipFill>
            <p:spPr>
              <a:xfrm>
                <a:off x="6934835" y="4080510"/>
                <a:ext cx="1339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294" name="墨迹 293"/>
              <p14:cNvContentPartPr/>
              <p14:nvPr/>
            </p14:nvContentPartPr>
            <p14:xfrm>
              <a:off x="7497445" y="3687444"/>
              <a:ext cx="607695" cy="110744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230"/>
            </p:blipFill>
            <p:spPr>
              <a:xfrm>
                <a:off x="7497445" y="3687444"/>
                <a:ext cx="607695" cy="110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295" name="墨迹 294"/>
              <p14:cNvContentPartPr/>
              <p14:nvPr/>
            </p14:nvContentPartPr>
            <p14:xfrm>
              <a:off x="7551419" y="4375150"/>
              <a:ext cx="374650" cy="7175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232"/>
            </p:blipFill>
            <p:spPr>
              <a:xfrm>
                <a:off x="7551419" y="4375150"/>
                <a:ext cx="3746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296" name="墨迹 295"/>
              <p14:cNvContentPartPr/>
              <p14:nvPr/>
            </p14:nvContentPartPr>
            <p14:xfrm>
              <a:off x="7685405" y="4438015"/>
              <a:ext cx="17780" cy="26733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234"/>
            </p:blipFill>
            <p:spPr>
              <a:xfrm>
                <a:off x="7685405" y="4438015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297" name="墨迹 296"/>
              <p14:cNvContentPartPr/>
              <p14:nvPr/>
            </p14:nvContentPartPr>
            <p14:xfrm>
              <a:off x="7783194" y="4473575"/>
              <a:ext cx="36195" cy="16954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236"/>
            </p:blipFill>
            <p:spPr>
              <a:xfrm>
                <a:off x="7783194" y="4473575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298" name="墨迹 297"/>
              <p14:cNvContentPartPr/>
              <p14:nvPr/>
            </p14:nvContentPartPr>
            <p14:xfrm>
              <a:off x="7640320" y="4518025"/>
              <a:ext cx="187960" cy="444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238"/>
            </p:blipFill>
            <p:spPr>
              <a:xfrm>
                <a:off x="7640320" y="4518025"/>
                <a:ext cx="1879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299" name="墨迹 298"/>
              <p14:cNvContentPartPr/>
              <p14:nvPr/>
            </p14:nvContentPartPr>
            <p14:xfrm>
              <a:off x="7631430" y="4500245"/>
              <a:ext cx="223520" cy="13398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240"/>
            </p:blipFill>
            <p:spPr>
              <a:xfrm>
                <a:off x="7631430" y="4500245"/>
                <a:ext cx="2235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300" name="墨迹 299"/>
              <p14:cNvContentPartPr/>
              <p14:nvPr/>
            </p14:nvContentPartPr>
            <p14:xfrm>
              <a:off x="7720965" y="3973195"/>
              <a:ext cx="169545" cy="27686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242"/>
            </p:blipFill>
            <p:spPr>
              <a:xfrm>
                <a:off x="7720965" y="3973195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301" name="墨迹 300"/>
              <p14:cNvContentPartPr/>
              <p14:nvPr/>
            </p14:nvContentPartPr>
            <p14:xfrm>
              <a:off x="7747635" y="3982085"/>
              <a:ext cx="151765" cy="3619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44"/>
            </p:blipFill>
            <p:spPr>
              <a:xfrm>
                <a:off x="7747635" y="3982085"/>
                <a:ext cx="1517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302" name="墨迹 301"/>
              <p14:cNvContentPartPr/>
              <p14:nvPr/>
            </p14:nvContentPartPr>
            <p14:xfrm>
              <a:off x="7774305" y="4062730"/>
              <a:ext cx="232410" cy="444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246"/>
            </p:blipFill>
            <p:spPr>
              <a:xfrm>
                <a:off x="7774305" y="406273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303" name="墨迹 302"/>
              <p14:cNvContentPartPr/>
              <p14:nvPr/>
            </p14:nvContentPartPr>
            <p14:xfrm>
              <a:off x="8345804" y="3696335"/>
              <a:ext cx="643255" cy="100901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48"/>
            </p:blipFill>
            <p:spPr>
              <a:xfrm>
                <a:off x="8345804" y="3696335"/>
                <a:ext cx="643255" cy="1009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304" name="墨迹 303"/>
              <p14:cNvContentPartPr/>
              <p14:nvPr/>
            </p14:nvContentPartPr>
            <p14:xfrm>
              <a:off x="8587105" y="3812540"/>
              <a:ext cx="89535" cy="10731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50"/>
            </p:blipFill>
            <p:spPr>
              <a:xfrm>
                <a:off x="8587105" y="3812540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305" name="墨迹 304"/>
              <p14:cNvContentPartPr/>
              <p14:nvPr/>
            </p14:nvContentPartPr>
            <p14:xfrm>
              <a:off x="8578215" y="4071620"/>
              <a:ext cx="98425" cy="13398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52"/>
            </p:blipFill>
            <p:spPr>
              <a:xfrm>
                <a:off x="8578215" y="4071620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306" name="墨迹 305"/>
              <p14:cNvContentPartPr/>
              <p14:nvPr/>
            </p14:nvContentPartPr>
            <p14:xfrm>
              <a:off x="8399780" y="4348480"/>
              <a:ext cx="312420" cy="2667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54"/>
            </p:blipFill>
            <p:spPr>
              <a:xfrm>
                <a:off x="8399780" y="4348480"/>
                <a:ext cx="3124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307" name="墨迹 306"/>
              <p14:cNvContentPartPr/>
              <p14:nvPr/>
            </p14:nvContentPartPr>
            <p14:xfrm>
              <a:off x="8515350" y="4429125"/>
              <a:ext cx="36195" cy="19621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56"/>
            </p:blipFill>
            <p:spPr>
              <a:xfrm>
                <a:off x="8515350" y="4429125"/>
                <a:ext cx="361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08" name="墨迹 307"/>
              <p14:cNvContentPartPr/>
              <p14:nvPr/>
            </p14:nvContentPartPr>
            <p14:xfrm>
              <a:off x="8560435" y="4401819"/>
              <a:ext cx="88900" cy="1968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258"/>
            </p:blipFill>
            <p:spPr>
              <a:xfrm>
                <a:off x="8560435" y="4401819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309" name="墨迹 308"/>
              <p14:cNvContentPartPr/>
              <p14:nvPr/>
            </p14:nvContentPartPr>
            <p14:xfrm>
              <a:off x="8488680" y="4446905"/>
              <a:ext cx="142875" cy="2667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60"/>
            </p:blipFill>
            <p:spPr>
              <a:xfrm>
                <a:off x="8488680" y="444690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310" name="墨迹 309"/>
              <p14:cNvContentPartPr/>
              <p14:nvPr/>
            </p14:nvContentPartPr>
            <p14:xfrm>
              <a:off x="8488679" y="4419600"/>
              <a:ext cx="294640" cy="11620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62"/>
            </p:blipFill>
            <p:spPr>
              <a:xfrm>
                <a:off x="8488679" y="4419600"/>
                <a:ext cx="2946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311" name="墨迹 310"/>
              <p14:cNvContentPartPr/>
              <p14:nvPr/>
            </p14:nvContentPartPr>
            <p14:xfrm>
              <a:off x="3970655" y="2625090"/>
              <a:ext cx="356870" cy="444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64"/>
            </p:blipFill>
            <p:spPr>
              <a:xfrm>
                <a:off x="3970655" y="2625090"/>
                <a:ext cx="3568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312" name="墨迹 311"/>
              <p14:cNvContentPartPr/>
              <p14:nvPr/>
            </p14:nvContentPartPr>
            <p14:xfrm>
              <a:off x="4551045" y="2651760"/>
              <a:ext cx="410845" cy="5334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66"/>
            </p:blipFill>
            <p:spPr>
              <a:xfrm>
                <a:off x="4551045" y="2651760"/>
                <a:ext cx="4108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313" name="墨迹 312"/>
              <p14:cNvContentPartPr/>
              <p14:nvPr/>
            </p14:nvContentPartPr>
            <p14:xfrm>
              <a:off x="7185025" y="5170170"/>
              <a:ext cx="133985" cy="444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68"/>
            </p:blipFill>
            <p:spPr>
              <a:xfrm>
                <a:off x="7185025" y="5170170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314" name="墨迹 313"/>
              <p14:cNvContentPartPr/>
              <p14:nvPr/>
            </p14:nvContentPartPr>
            <p14:xfrm>
              <a:off x="7256780" y="5107304"/>
              <a:ext cx="142875" cy="25908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70"/>
            </p:blipFill>
            <p:spPr>
              <a:xfrm>
                <a:off x="7256780" y="5107304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315" name="墨迹 314"/>
              <p14:cNvContentPartPr/>
              <p14:nvPr/>
            </p14:nvContentPartPr>
            <p14:xfrm>
              <a:off x="7426325" y="5080635"/>
              <a:ext cx="276860" cy="39306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272"/>
            </p:blipFill>
            <p:spPr>
              <a:xfrm>
                <a:off x="7426325" y="5080635"/>
                <a:ext cx="2768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316" name="墨迹 315"/>
              <p14:cNvContentPartPr/>
              <p14:nvPr/>
            </p14:nvContentPartPr>
            <p14:xfrm>
              <a:off x="7524750" y="5161280"/>
              <a:ext cx="133350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274"/>
            </p:blipFill>
            <p:spPr>
              <a:xfrm>
                <a:off x="7524750" y="5161280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317" name="墨迹 316"/>
              <p14:cNvContentPartPr/>
              <p14:nvPr/>
            </p14:nvContentPartPr>
            <p14:xfrm>
              <a:off x="7774305" y="5250180"/>
              <a:ext cx="232410" cy="1778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276"/>
            </p:blipFill>
            <p:spPr>
              <a:xfrm>
                <a:off x="7774305" y="5250180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318" name="墨迹 317"/>
              <p14:cNvContentPartPr/>
              <p14:nvPr/>
            </p14:nvContentPartPr>
            <p14:xfrm>
              <a:off x="7988935" y="5161280"/>
              <a:ext cx="160655" cy="17843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278"/>
            </p:blipFill>
            <p:spPr>
              <a:xfrm>
                <a:off x="7988935" y="516128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319" name="墨迹 318"/>
              <p14:cNvContentPartPr/>
              <p14:nvPr/>
            </p14:nvContentPartPr>
            <p14:xfrm>
              <a:off x="7863840" y="4991100"/>
              <a:ext cx="169545" cy="22352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280"/>
            </p:blipFill>
            <p:spPr>
              <a:xfrm>
                <a:off x="7863840" y="4991100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320" name="墨迹 319"/>
              <p14:cNvContentPartPr/>
              <p14:nvPr/>
            </p14:nvContentPartPr>
            <p14:xfrm>
              <a:off x="8239125" y="5116194"/>
              <a:ext cx="481965" cy="39306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282"/>
            </p:blipFill>
            <p:spPr>
              <a:xfrm>
                <a:off x="8239125" y="5116194"/>
                <a:ext cx="48196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321" name="墨迹 320"/>
              <p14:cNvContentPartPr/>
              <p14:nvPr/>
            </p14:nvContentPartPr>
            <p14:xfrm>
              <a:off x="8372475" y="5161280"/>
              <a:ext cx="196850" cy="23177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284"/>
            </p:blipFill>
            <p:spPr>
              <a:xfrm>
                <a:off x="8372475" y="5161280"/>
                <a:ext cx="1968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322" name="墨迹 321"/>
              <p14:cNvContentPartPr/>
              <p14:nvPr/>
            </p14:nvContentPartPr>
            <p14:xfrm>
              <a:off x="7595869" y="5438140"/>
              <a:ext cx="294640" cy="3302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86"/>
            </p:blipFill>
            <p:spPr>
              <a:xfrm>
                <a:off x="7595869" y="5438140"/>
                <a:ext cx="2946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323" name="墨迹 322"/>
              <p14:cNvContentPartPr/>
              <p14:nvPr/>
            </p14:nvContentPartPr>
            <p14:xfrm>
              <a:off x="7756525" y="5634355"/>
              <a:ext cx="214630" cy="21399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88"/>
            </p:blipFill>
            <p:spPr>
              <a:xfrm>
                <a:off x="7756525" y="5634355"/>
                <a:ext cx="2146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324" name="墨迹 323"/>
              <p14:cNvContentPartPr/>
              <p14:nvPr/>
            </p14:nvContentPartPr>
            <p14:xfrm>
              <a:off x="7426325" y="5634355"/>
              <a:ext cx="160655" cy="22352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90"/>
            </p:blipFill>
            <p:spPr>
              <a:xfrm>
                <a:off x="7426325" y="563435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325" name="墨迹 324"/>
              <p14:cNvContentPartPr/>
              <p14:nvPr/>
            </p14:nvContentPartPr>
            <p14:xfrm>
              <a:off x="7452994" y="5625465"/>
              <a:ext cx="71755" cy="2667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92"/>
            </p:blipFill>
            <p:spPr>
              <a:xfrm>
                <a:off x="7452994" y="5625465"/>
                <a:ext cx="717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326" name="墨迹 325"/>
              <p14:cNvContentPartPr/>
              <p14:nvPr/>
            </p14:nvContentPartPr>
            <p14:xfrm>
              <a:off x="7461885" y="5715000"/>
              <a:ext cx="205740" cy="1778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94"/>
            </p:blipFill>
            <p:spPr>
              <a:xfrm>
                <a:off x="7461885" y="571500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327" name="墨迹 326"/>
              <p14:cNvContentPartPr/>
              <p14:nvPr/>
            </p14:nvContentPartPr>
            <p14:xfrm>
              <a:off x="8068945" y="5741670"/>
              <a:ext cx="330835" cy="36576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296"/>
            </p:blipFill>
            <p:spPr>
              <a:xfrm>
                <a:off x="8068945" y="5741670"/>
                <a:ext cx="33083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328" name="墨迹 327"/>
              <p14:cNvContentPartPr/>
              <p14:nvPr/>
            </p14:nvContentPartPr>
            <p14:xfrm>
              <a:off x="8122920" y="5821680"/>
              <a:ext cx="276860" cy="12509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298"/>
            </p:blipFill>
            <p:spPr>
              <a:xfrm>
                <a:off x="8122920" y="5821680"/>
                <a:ext cx="276860" cy="125095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9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9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0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9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8915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8916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8917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18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19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8920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21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22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8923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24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25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8926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27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28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8929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30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31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8932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33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34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8935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36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37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8938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39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40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8941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42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43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8944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45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46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8947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48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49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8950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51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52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8953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54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55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8956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57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58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8959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60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61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8962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63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64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8965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66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67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8968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69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70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8971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72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73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8974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75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76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8977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78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79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8980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81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82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8983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84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85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8986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87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88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8989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90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91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8992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93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94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8995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96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97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8998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99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00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9001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02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03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9004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05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06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9007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08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09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9010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11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12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9013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14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15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9016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17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18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9019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20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21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9022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23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24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9025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26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27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9028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29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30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9031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32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33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9034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35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36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9037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38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39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9040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41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42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9043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44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45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9046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47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48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9049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50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51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9052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53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54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9055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56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57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9058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59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60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9061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62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63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9064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65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66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9067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68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69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9070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71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72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9073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74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75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9076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77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78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9079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80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81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9082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83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84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9085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86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87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9088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89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9090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4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8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2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4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8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0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2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4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4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6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8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0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2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4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6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48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0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2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4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6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58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0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2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4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68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0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2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4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6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78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0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2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4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6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88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0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2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4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6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8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0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2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4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6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08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0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2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4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6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8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0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2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4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6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28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0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2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4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6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38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0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2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4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6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48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0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2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4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6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2" name="墨迹 211"/>
              <p14:cNvContentPartPr/>
              <p14:nvPr/>
            </p14:nvContentPartPr>
            <p14:xfrm>
              <a:off x="6614795" y="582231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58"/>
            </p:blipFill>
            <p:spPr>
              <a:xfrm>
                <a:off x="6614795" y="582231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3" name="墨迹 212"/>
              <p14:cNvContentPartPr/>
              <p14:nvPr/>
            </p14:nvContentPartPr>
            <p14:xfrm>
              <a:off x="6766560" y="5804535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0"/>
            </p:blipFill>
            <p:spPr>
              <a:xfrm>
                <a:off x="6766560" y="5804535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90" name="墨迹 289"/>
              <p14:cNvContentPartPr/>
              <p14:nvPr/>
            </p14:nvContentPartPr>
            <p14:xfrm>
              <a:off x="7167245" y="2070100"/>
              <a:ext cx="652145" cy="108077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62"/>
            </p:blipFill>
            <p:spPr>
              <a:xfrm>
                <a:off x="7167245" y="2070100"/>
                <a:ext cx="652145" cy="1080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91" name="墨迹 290"/>
              <p14:cNvContentPartPr/>
              <p14:nvPr/>
            </p14:nvContentPartPr>
            <p14:xfrm>
              <a:off x="7265669" y="2820035"/>
              <a:ext cx="393065" cy="2667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64"/>
            </p:blipFill>
            <p:spPr>
              <a:xfrm>
                <a:off x="7265669" y="2820035"/>
                <a:ext cx="3930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92" name="墨迹 291"/>
              <p14:cNvContentPartPr/>
              <p14:nvPr/>
            </p14:nvContentPartPr>
            <p14:xfrm>
              <a:off x="7426325" y="2874010"/>
              <a:ext cx="98425" cy="18732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66"/>
            </p:blipFill>
            <p:spPr>
              <a:xfrm>
                <a:off x="7426325" y="2874010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93" name="墨迹 292"/>
              <p14:cNvContentPartPr/>
              <p14:nvPr/>
            </p14:nvContentPartPr>
            <p14:xfrm>
              <a:off x="7444105" y="2507615"/>
              <a:ext cx="133985" cy="26797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68"/>
            </p:blipFill>
            <p:spPr>
              <a:xfrm>
                <a:off x="7444105" y="2507615"/>
                <a:ext cx="1339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94" name="墨迹 293"/>
              <p14:cNvContentPartPr/>
              <p14:nvPr/>
            </p14:nvContentPartPr>
            <p14:xfrm>
              <a:off x="8006715" y="2114550"/>
              <a:ext cx="607695" cy="110744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70"/>
            </p:blipFill>
            <p:spPr>
              <a:xfrm>
                <a:off x="8006715" y="2114550"/>
                <a:ext cx="607695" cy="110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95" name="墨迹 294"/>
              <p14:cNvContentPartPr/>
              <p14:nvPr/>
            </p14:nvContentPartPr>
            <p14:xfrm>
              <a:off x="8060690" y="2802254"/>
              <a:ext cx="374650" cy="7175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72"/>
            </p:blipFill>
            <p:spPr>
              <a:xfrm>
                <a:off x="8060690" y="2802254"/>
                <a:ext cx="3746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96" name="墨迹 295"/>
              <p14:cNvContentPartPr/>
              <p14:nvPr/>
            </p14:nvContentPartPr>
            <p14:xfrm>
              <a:off x="8194675" y="2865120"/>
              <a:ext cx="17780" cy="26733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74"/>
            </p:blipFill>
            <p:spPr>
              <a:xfrm>
                <a:off x="8194675" y="286512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97" name="墨迹 296"/>
              <p14:cNvContentPartPr/>
              <p14:nvPr/>
            </p14:nvContentPartPr>
            <p14:xfrm>
              <a:off x="8292465" y="2900680"/>
              <a:ext cx="36195" cy="16954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76"/>
            </p:blipFill>
            <p:spPr>
              <a:xfrm>
                <a:off x="8292465" y="2900680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98" name="墨迹 297"/>
              <p14:cNvContentPartPr/>
              <p14:nvPr/>
            </p14:nvContentPartPr>
            <p14:xfrm>
              <a:off x="8149590" y="2945130"/>
              <a:ext cx="187960" cy="444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78"/>
            </p:blipFill>
            <p:spPr>
              <a:xfrm>
                <a:off x="8149590" y="2945130"/>
                <a:ext cx="1879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299" name="墨迹 298"/>
              <p14:cNvContentPartPr/>
              <p14:nvPr/>
            </p14:nvContentPartPr>
            <p14:xfrm>
              <a:off x="8140700" y="2927350"/>
              <a:ext cx="223520" cy="13398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180"/>
            </p:blipFill>
            <p:spPr>
              <a:xfrm>
                <a:off x="8140700" y="2927350"/>
                <a:ext cx="2235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300" name="墨迹 299"/>
              <p14:cNvContentPartPr/>
              <p14:nvPr/>
            </p14:nvContentPartPr>
            <p14:xfrm>
              <a:off x="8230235" y="2400300"/>
              <a:ext cx="169545" cy="27686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182"/>
            </p:blipFill>
            <p:spPr>
              <a:xfrm>
                <a:off x="8230235" y="2400300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301" name="墨迹 300"/>
              <p14:cNvContentPartPr/>
              <p14:nvPr/>
            </p14:nvContentPartPr>
            <p14:xfrm>
              <a:off x="8256904" y="2409190"/>
              <a:ext cx="151765" cy="3619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184"/>
            </p:blipFill>
            <p:spPr>
              <a:xfrm>
                <a:off x="8256904" y="2409190"/>
                <a:ext cx="1517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302" name="墨迹 301"/>
              <p14:cNvContentPartPr/>
              <p14:nvPr/>
            </p14:nvContentPartPr>
            <p14:xfrm>
              <a:off x="8283575" y="2489835"/>
              <a:ext cx="232410" cy="444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186"/>
            </p:blipFill>
            <p:spPr>
              <a:xfrm>
                <a:off x="8283575" y="2489835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303" name="墨迹 302"/>
              <p14:cNvContentPartPr/>
              <p14:nvPr/>
            </p14:nvContentPartPr>
            <p14:xfrm>
              <a:off x="8855075" y="2123440"/>
              <a:ext cx="643255" cy="100901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188"/>
            </p:blipFill>
            <p:spPr>
              <a:xfrm>
                <a:off x="8855075" y="2123440"/>
                <a:ext cx="643255" cy="1009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304" name="墨迹 303"/>
              <p14:cNvContentPartPr/>
              <p14:nvPr/>
            </p14:nvContentPartPr>
            <p14:xfrm>
              <a:off x="9096375" y="2239644"/>
              <a:ext cx="89535" cy="10731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190"/>
            </p:blipFill>
            <p:spPr>
              <a:xfrm>
                <a:off x="9096375" y="2239644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305" name="墨迹 304"/>
              <p14:cNvContentPartPr/>
              <p14:nvPr/>
            </p14:nvContentPartPr>
            <p14:xfrm>
              <a:off x="9087485" y="2498725"/>
              <a:ext cx="98425" cy="13398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192"/>
            </p:blipFill>
            <p:spPr>
              <a:xfrm>
                <a:off x="9087485" y="249872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306" name="墨迹 305"/>
              <p14:cNvContentPartPr/>
              <p14:nvPr/>
            </p14:nvContentPartPr>
            <p14:xfrm>
              <a:off x="8909050" y="2775585"/>
              <a:ext cx="312420" cy="2667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194"/>
            </p:blipFill>
            <p:spPr>
              <a:xfrm>
                <a:off x="8909050" y="2775585"/>
                <a:ext cx="3124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307" name="墨迹 306"/>
              <p14:cNvContentPartPr/>
              <p14:nvPr/>
            </p14:nvContentPartPr>
            <p14:xfrm>
              <a:off x="9024619" y="2856229"/>
              <a:ext cx="36195" cy="19621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196"/>
            </p:blipFill>
            <p:spPr>
              <a:xfrm>
                <a:off x="9024619" y="2856229"/>
                <a:ext cx="361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308" name="墨迹 307"/>
              <p14:cNvContentPartPr/>
              <p14:nvPr/>
            </p14:nvContentPartPr>
            <p14:xfrm>
              <a:off x="9069705" y="2828925"/>
              <a:ext cx="88900" cy="1968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198"/>
            </p:blipFill>
            <p:spPr>
              <a:xfrm>
                <a:off x="9069705" y="2828925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09" name="墨迹 308"/>
              <p14:cNvContentPartPr/>
              <p14:nvPr/>
            </p14:nvContentPartPr>
            <p14:xfrm>
              <a:off x="8997950" y="2874010"/>
              <a:ext cx="142875" cy="2667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00"/>
            </p:blipFill>
            <p:spPr>
              <a:xfrm>
                <a:off x="8997950" y="287401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10" name="墨迹 309"/>
              <p14:cNvContentPartPr/>
              <p14:nvPr/>
            </p14:nvContentPartPr>
            <p14:xfrm>
              <a:off x="8997950" y="2846704"/>
              <a:ext cx="294640" cy="11620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02"/>
            </p:blipFill>
            <p:spPr>
              <a:xfrm>
                <a:off x="8997950" y="2846704"/>
                <a:ext cx="2946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11" name="墨迹 310"/>
              <p14:cNvContentPartPr/>
              <p14:nvPr/>
            </p14:nvContentPartPr>
            <p14:xfrm>
              <a:off x="3970655" y="2625090"/>
              <a:ext cx="356870" cy="444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04"/>
            </p:blipFill>
            <p:spPr>
              <a:xfrm>
                <a:off x="3970655" y="2625090"/>
                <a:ext cx="3568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12" name="墨迹 311"/>
              <p14:cNvContentPartPr/>
              <p14:nvPr/>
            </p14:nvContentPartPr>
            <p14:xfrm>
              <a:off x="4551045" y="2651760"/>
              <a:ext cx="410845" cy="5334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06"/>
            </p:blipFill>
            <p:spPr>
              <a:xfrm>
                <a:off x="4551045" y="2651760"/>
                <a:ext cx="4108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13" name="墨迹 312"/>
              <p14:cNvContentPartPr/>
              <p14:nvPr/>
            </p14:nvContentPartPr>
            <p14:xfrm>
              <a:off x="7694295" y="3597275"/>
              <a:ext cx="133985" cy="444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08"/>
            </p:blipFill>
            <p:spPr>
              <a:xfrm>
                <a:off x="7694295" y="3597275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14" name="墨迹 313"/>
              <p14:cNvContentPartPr/>
              <p14:nvPr/>
            </p14:nvContentPartPr>
            <p14:xfrm>
              <a:off x="7766050" y="3534410"/>
              <a:ext cx="142875" cy="25908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10"/>
            </p:blipFill>
            <p:spPr>
              <a:xfrm>
                <a:off x="7766050" y="3534410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15" name="墨迹 314"/>
              <p14:cNvContentPartPr/>
              <p14:nvPr/>
            </p14:nvContentPartPr>
            <p14:xfrm>
              <a:off x="7935595" y="3507740"/>
              <a:ext cx="276860" cy="39306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212"/>
            </p:blipFill>
            <p:spPr>
              <a:xfrm>
                <a:off x="7935595" y="3507740"/>
                <a:ext cx="2768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16" name="墨迹 315"/>
              <p14:cNvContentPartPr/>
              <p14:nvPr/>
            </p14:nvContentPartPr>
            <p14:xfrm>
              <a:off x="8034019" y="3588385"/>
              <a:ext cx="133350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214"/>
            </p:blipFill>
            <p:spPr>
              <a:xfrm>
                <a:off x="8034019" y="3588385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17" name="墨迹 316"/>
              <p14:cNvContentPartPr/>
              <p14:nvPr/>
            </p14:nvContentPartPr>
            <p14:xfrm>
              <a:off x="8283575" y="3677285"/>
              <a:ext cx="232410" cy="1778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216"/>
            </p:blipFill>
            <p:spPr>
              <a:xfrm>
                <a:off x="8283575" y="367728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18" name="墨迹 317"/>
              <p14:cNvContentPartPr/>
              <p14:nvPr/>
            </p14:nvContentPartPr>
            <p14:xfrm>
              <a:off x="8498204" y="3588385"/>
              <a:ext cx="160655" cy="17843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218"/>
            </p:blipFill>
            <p:spPr>
              <a:xfrm>
                <a:off x="8498204" y="358838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19" name="墨迹 318"/>
              <p14:cNvContentPartPr/>
              <p14:nvPr/>
            </p14:nvContentPartPr>
            <p14:xfrm>
              <a:off x="8373110" y="3418205"/>
              <a:ext cx="169545" cy="22352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220"/>
            </p:blipFill>
            <p:spPr>
              <a:xfrm>
                <a:off x="8373110" y="3418205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20" name="墨迹 319"/>
              <p14:cNvContentPartPr/>
              <p14:nvPr/>
            </p14:nvContentPartPr>
            <p14:xfrm>
              <a:off x="8748394" y="3543300"/>
              <a:ext cx="481965" cy="39306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222"/>
            </p:blipFill>
            <p:spPr>
              <a:xfrm>
                <a:off x="8748394" y="3543300"/>
                <a:ext cx="48196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21" name="墨迹 320"/>
              <p14:cNvContentPartPr/>
              <p14:nvPr/>
            </p14:nvContentPartPr>
            <p14:xfrm>
              <a:off x="8881744" y="3588385"/>
              <a:ext cx="196850" cy="23177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224"/>
            </p:blipFill>
            <p:spPr>
              <a:xfrm>
                <a:off x="8881744" y="3588385"/>
                <a:ext cx="1968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22" name="墨迹 321"/>
              <p14:cNvContentPartPr/>
              <p14:nvPr/>
            </p14:nvContentPartPr>
            <p14:xfrm>
              <a:off x="8105140" y="3865244"/>
              <a:ext cx="294640" cy="3302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26"/>
            </p:blipFill>
            <p:spPr>
              <a:xfrm>
                <a:off x="8105140" y="3865244"/>
                <a:ext cx="2946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323" name="墨迹 322"/>
              <p14:cNvContentPartPr/>
              <p14:nvPr/>
            </p14:nvContentPartPr>
            <p14:xfrm>
              <a:off x="8265795" y="4061460"/>
              <a:ext cx="214630" cy="21399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28"/>
            </p:blipFill>
            <p:spPr>
              <a:xfrm>
                <a:off x="8265795" y="4061460"/>
                <a:ext cx="2146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324" name="墨迹 323"/>
              <p14:cNvContentPartPr/>
              <p14:nvPr/>
            </p14:nvContentPartPr>
            <p14:xfrm>
              <a:off x="7935595" y="4061460"/>
              <a:ext cx="160655" cy="22352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30"/>
            </p:blipFill>
            <p:spPr>
              <a:xfrm>
                <a:off x="7935595" y="4061460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325" name="墨迹 324"/>
              <p14:cNvContentPartPr/>
              <p14:nvPr/>
            </p14:nvContentPartPr>
            <p14:xfrm>
              <a:off x="7962265" y="4052569"/>
              <a:ext cx="71755" cy="2667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32"/>
            </p:blipFill>
            <p:spPr>
              <a:xfrm>
                <a:off x="7962265" y="4052569"/>
                <a:ext cx="717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326" name="墨迹 325"/>
              <p14:cNvContentPartPr/>
              <p14:nvPr/>
            </p14:nvContentPartPr>
            <p14:xfrm>
              <a:off x="7971154" y="4142105"/>
              <a:ext cx="205740" cy="1778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34"/>
            </p:blipFill>
            <p:spPr>
              <a:xfrm>
                <a:off x="7971154" y="4142105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327" name="墨迹 326"/>
              <p14:cNvContentPartPr/>
              <p14:nvPr/>
            </p14:nvContentPartPr>
            <p14:xfrm>
              <a:off x="8578215" y="4168775"/>
              <a:ext cx="330835" cy="36576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236"/>
            </p:blipFill>
            <p:spPr>
              <a:xfrm>
                <a:off x="8578215" y="4168775"/>
                <a:ext cx="33083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328" name="墨迹 327"/>
              <p14:cNvContentPartPr/>
              <p14:nvPr/>
            </p14:nvContentPartPr>
            <p14:xfrm>
              <a:off x="8632190" y="4248785"/>
              <a:ext cx="276860" cy="12509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238"/>
            </p:blipFill>
            <p:spPr>
              <a:xfrm>
                <a:off x="8632190" y="4248785"/>
                <a:ext cx="2768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2" name="墨迹 1"/>
              <p14:cNvContentPartPr/>
              <p14:nvPr/>
            </p14:nvContentPartPr>
            <p14:xfrm>
              <a:off x="6890385" y="4214495"/>
              <a:ext cx="518160" cy="94678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40"/>
            </p:blipFill>
            <p:spPr>
              <a:xfrm>
                <a:off x="6890385" y="4214495"/>
                <a:ext cx="518160" cy="946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3" name="墨迹 2"/>
              <p14:cNvContentPartPr/>
              <p14:nvPr/>
            </p14:nvContentPartPr>
            <p14:xfrm>
              <a:off x="6934835" y="4866640"/>
              <a:ext cx="313055" cy="44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42"/>
            </p:blipFill>
            <p:spPr>
              <a:xfrm>
                <a:off x="6934835" y="4866640"/>
                <a:ext cx="3130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4" name="墨迹 3"/>
              <p14:cNvContentPartPr/>
              <p14:nvPr/>
            </p14:nvContentPartPr>
            <p14:xfrm>
              <a:off x="7033260" y="4741544"/>
              <a:ext cx="116205" cy="3390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44"/>
            </p:blipFill>
            <p:spPr>
              <a:xfrm>
                <a:off x="7033260" y="4741544"/>
                <a:ext cx="11620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5" name="墨迹 4"/>
              <p14:cNvContentPartPr/>
              <p14:nvPr/>
            </p14:nvContentPartPr>
            <p14:xfrm>
              <a:off x="6497320" y="2589530"/>
              <a:ext cx="705485" cy="19373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46"/>
            </p:blipFill>
            <p:spPr>
              <a:xfrm>
                <a:off x="6497320" y="2589530"/>
                <a:ext cx="705485" cy="1937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" name="墨迹 5"/>
              <p14:cNvContentPartPr/>
              <p14:nvPr/>
            </p14:nvContentPartPr>
            <p14:xfrm>
              <a:off x="6649085" y="4392929"/>
              <a:ext cx="259080" cy="1606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48"/>
            </p:blipFill>
            <p:spPr>
              <a:xfrm>
                <a:off x="6649085" y="4392929"/>
                <a:ext cx="2590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7" name="墨迹 6"/>
              <p14:cNvContentPartPr/>
              <p14:nvPr/>
            </p14:nvContentPartPr>
            <p14:xfrm>
              <a:off x="6586855" y="3455669"/>
              <a:ext cx="1778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50"/>
            </p:blipFill>
            <p:spPr>
              <a:xfrm>
                <a:off x="6586855" y="3455669"/>
                <a:ext cx="177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8" name="墨迹 7"/>
              <p14:cNvContentPartPr/>
              <p14:nvPr/>
            </p14:nvContentPartPr>
            <p14:xfrm>
              <a:off x="6622415" y="3455670"/>
              <a:ext cx="71755" cy="2051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52"/>
            </p:blipFill>
            <p:spPr>
              <a:xfrm>
                <a:off x="6622415" y="3455670"/>
                <a:ext cx="717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9" name="墨迹 8"/>
              <p14:cNvContentPartPr/>
              <p14:nvPr/>
            </p14:nvContentPartPr>
            <p14:xfrm>
              <a:off x="6542404" y="3517900"/>
              <a:ext cx="240665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54"/>
            </p:blipFill>
            <p:spPr>
              <a:xfrm>
                <a:off x="6542404" y="3517900"/>
                <a:ext cx="2406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0" name="墨迹 9"/>
              <p14:cNvContentPartPr/>
              <p14:nvPr/>
            </p14:nvContentPartPr>
            <p14:xfrm>
              <a:off x="6711950" y="3446779"/>
              <a:ext cx="44450" cy="2406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56"/>
            </p:blipFill>
            <p:spPr>
              <a:xfrm>
                <a:off x="6711950" y="3446779"/>
                <a:ext cx="4445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1" name="墨迹 10"/>
              <p14:cNvContentPartPr/>
              <p14:nvPr/>
            </p14:nvContentPartPr>
            <p14:xfrm>
              <a:off x="6747510" y="3455669"/>
              <a:ext cx="62865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58"/>
            </p:blipFill>
            <p:spPr>
              <a:xfrm>
                <a:off x="6747510" y="3455669"/>
                <a:ext cx="628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2" name="墨迹 11"/>
              <p14:cNvContentPartPr/>
              <p14:nvPr/>
            </p14:nvContentPartPr>
            <p14:xfrm>
              <a:off x="6837044" y="3491230"/>
              <a:ext cx="26670" cy="1073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60"/>
            </p:blipFill>
            <p:spPr>
              <a:xfrm>
                <a:off x="6837044" y="349123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" name="墨迹 12"/>
              <p14:cNvContentPartPr/>
              <p14:nvPr/>
            </p14:nvContentPartPr>
            <p14:xfrm>
              <a:off x="6925945" y="3437890"/>
              <a:ext cx="17780" cy="2051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2"/>
            </p:blipFill>
            <p:spPr>
              <a:xfrm>
                <a:off x="6925945" y="3437890"/>
                <a:ext cx="177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" name="墨迹 13"/>
              <p14:cNvContentPartPr/>
              <p14:nvPr/>
            </p14:nvContentPartPr>
            <p14:xfrm>
              <a:off x="7006590" y="3473450"/>
              <a:ext cx="125095" cy="22288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4"/>
            </p:blipFill>
            <p:spPr>
              <a:xfrm>
                <a:off x="7006590" y="3473450"/>
                <a:ext cx="12509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5" name="墨迹 14"/>
              <p14:cNvContentPartPr/>
              <p14:nvPr/>
            </p14:nvContentPartPr>
            <p14:xfrm>
              <a:off x="7042150" y="4893310"/>
              <a:ext cx="169545" cy="2139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6"/>
            </p:blipFill>
            <p:spPr>
              <a:xfrm>
                <a:off x="7042150" y="4893310"/>
                <a:ext cx="16954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6" name="墨迹 15"/>
              <p14:cNvContentPartPr/>
              <p14:nvPr/>
            </p14:nvContentPartPr>
            <p14:xfrm>
              <a:off x="7105015" y="4946650"/>
              <a:ext cx="97790" cy="142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8"/>
            </p:blipFill>
            <p:spPr>
              <a:xfrm>
                <a:off x="7105015" y="494665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7" name="墨迹 16"/>
              <p14:cNvContentPartPr/>
              <p14:nvPr/>
            </p14:nvContentPartPr>
            <p14:xfrm>
              <a:off x="7506335" y="4276725"/>
              <a:ext cx="616585" cy="9823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0"/>
            </p:blipFill>
            <p:spPr>
              <a:xfrm>
                <a:off x="7506335" y="4276725"/>
                <a:ext cx="616585" cy="982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8" name="墨迹 17"/>
              <p14:cNvContentPartPr/>
              <p14:nvPr/>
            </p14:nvContentPartPr>
            <p14:xfrm>
              <a:off x="7560310" y="4955540"/>
              <a:ext cx="401955" cy="355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2"/>
            </p:blipFill>
            <p:spPr>
              <a:xfrm>
                <a:off x="7560310" y="4955540"/>
                <a:ext cx="4019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9" name="墨迹 18"/>
              <p14:cNvContentPartPr/>
              <p14:nvPr/>
            </p14:nvContentPartPr>
            <p14:xfrm>
              <a:off x="7712075" y="5009515"/>
              <a:ext cx="8890" cy="1962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4"/>
            </p:blipFill>
            <p:spPr>
              <a:xfrm>
                <a:off x="7712075" y="5009515"/>
                <a:ext cx="889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20" name="墨迹 19"/>
              <p14:cNvContentPartPr/>
              <p14:nvPr/>
            </p14:nvContentPartPr>
            <p14:xfrm>
              <a:off x="7792085" y="5000625"/>
              <a:ext cx="36195" cy="1962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6"/>
            </p:blipFill>
            <p:spPr>
              <a:xfrm>
                <a:off x="7792085" y="5000625"/>
                <a:ext cx="361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21" name="墨迹 20"/>
              <p14:cNvContentPartPr/>
              <p14:nvPr/>
            </p14:nvContentPartPr>
            <p14:xfrm>
              <a:off x="7685404" y="5053965"/>
              <a:ext cx="160655" cy="2667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78"/>
            </p:blipFill>
            <p:spPr>
              <a:xfrm>
                <a:off x="7685404" y="505396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22" name="墨迹 21"/>
              <p14:cNvContentPartPr/>
              <p14:nvPr/>
            </p14:nvContentPartPr>
            <p14:xfrm>
              <a:off x="7685405" y="5089525"/>
              <a:ext cx="169545" cy="539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0"/>
            </p:blipFill>
            <p:spPr>
              <a:xfrm>
                <a:off x="7685405" y="5089525"/>
                <a:ext cx="16954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23" name="墨迹 22"/>
              <p14:cNvContentPartPr/>
              <p14:nvPr/>
            </p14:nvContentPartPr>
            <p14:xfrm>
              <a:off x="7738745" y="4625340"/>
              <a:ext cx="160655" cy="21399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2"/>
            </p:blipFill>
            <p:spPr>
              <a:xfrm>
                <a:off x="7738745" y="4625340"/>
                <a:ext cx="1606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24" name="墨迹 23"/>
              <p14:cNvContentPartPr/>
              <p14:nvPr/>
            </p14:nvContentPartPr>
            <p14:xfrm>
              <a:off x="7765415" y="4643120"/>
              <a:ext cx="133985" cy="355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4"/>
            </p:blipFill>
            <p:spPr>
              <a:xfrm>
                <a:off x="7765415" y="4643120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25" name="墨迹 24"/>
              <p14:cNvContentPartPr/>
              <p14:nvPr/>
            </p14:nvContentPartPr>
            <p14:xfrm>
              <a:off x="7792085" y="4714875"/>
              <a:ext cx="170180" cy="177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86"/>
            </p:blipFill>
            <p:spPr>
              <a:xfrm>
                <a:off x="7792085" y="471487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26" name="墨迹 25"/>
              <p14:cNvContentPartPr/>
              <p14:nvPr/>
            </p14:nvContentPartPr>
            <p14:xfrm>
              <a:off x="8301355" y="4455794"/>
              <a:ext cx="946785" cy="901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88"/>
            </p:blipFill>
            <p:spPr>
              <a:xfrm>
                <a:off x="8301355" y="4455794"/>
                <a:ext cx="946785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27" name="墨迹 26"/>
              <p14:cNvContentPartPr/>
              <p14:nvPr/>
            </p14:nvContentPartPr>
            <p14:xfrm>
              <a:off x="8382000" y="5045075"/>
              <a:ext cx="589280" cy="355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90"/>
            </p:blipFill>
            <p:spPr>
              <a:xfrm>
                <a:off x="8382000" y="5045075"/>
                <a:ext cx="5892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28" name="墨迹 27"/>
              <p14:cNvContentPartPr/>
              <p14:nvPr/>
            </p14:nvContentPartPr>
            <p14:xfrm>
              <a:off x="8587105" y="5125085"/>
              <a:ext cx="26670" cy="1612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92"/>
            </p:blipFill>
            <p:spPr>
              <a:xfrm>
                <a:off x="8587105" y="5125085"/>
                <a:ext cx="2667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29" name="墨迹 28"/>
              <p14:cNvContentPartPr/>
              <p14:nvPr/>
            </p14:nvContentPartPr>
            <p14:xfrm>
              <a:off x="8703310" y="5125085"/>
              <a:ext cx="35560" cy="17907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94"/>
            </p:blipFill>
            <p:spPr>
              <a:xfrm>
                <a:off x="8703310" y="5125085"/>
                <a:ext cx="3556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30" name="墨迹 29"/>
              <p14:cNvContentPartPr/>
              <p14:nvPr/>
            </p14:nvContentPartPr>
            <p14:xfrm>
              <a:off x="8578215" y="5170170"/>
              <a:ext cx="160655" cy="177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96"/>
            </p:blipFill>
            <p:spPr>
              <a:xfrm>
                <a:off x="8578215" y="517017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31" name="墨迹 30"/>
              <p14:cNvContentPartPr/>
              <p14:nvPr/>
            </p14:nvContentPartPr>
            <p14:xfrm>
              <a:off x="8569325" y="5161279"/>
              <a:ext cx="169545" cy="7112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98"/>
            </p:blipFill>
            <p:spPr>
              <a:xfrm>
                <a:off x="8569325" y="5161279"/>
                <a:ext cx="16954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32" name="墨迹 31"/>
              <p14:cNvContentPartPr/>
              <p14:nvPr/>
            </p14:nvContentPartPr>
            <p14:xfrm>
              <a:off x="8613775" y="4598669"/>
              <a:ext cx="53975" cy="9779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00"/>
            </p:blipFill>
            <p:spPr>
              <a:xfrm>
                <a:off x="8613775" y="4598669"/>
                <a:ext cx="5397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33" name="墨迹 32"/>
              <p14:cNvContentPartPr/>
              <p14:nvPr/>
            </p14:nvContentPartPr>
            <p14:xfrm>
              <a:off x="8551545" y="4821554"/>
              <a:ext cx="116205" cy="1606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02"/>
            </p:blipFill>
            <p:spPr>
              <a:xfrm>
                <a:off x="8551545" y="4821554"/>
                <a:ext cx="1162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34" name="墨迹 33"/>
              <p14:cNvContentPartPr/>
              <p14:nvPr/>
            </p14:nvContentPartPr>
            <p14:xfrm>
              <a:off x="7301230" y="5491480"/>
              <a:ext cx="366395" cy="7410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04"/>
            </p:blipFill>
            <p:spPr>
              <a:xfrm>
                <a:off x="7301230" y="5491480"/>
                <a:ext cx="366395" cy="741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35" name="墨迹 34"/>
              <p14:cNvContentPartPr/>
              <p14:nvPr/>
            </p14:nvContentPartPr>
            <p14:xfrm>
              <a:off x="9471025" y="5027295"/>
              <a:ext cx="98425" cy="17843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06"/>
            </p:blipFill>
            <p:spPr>
              <a:xfrm>
                <a:off x="9471025" y="5027295"/>
                <a:ext cx="984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36" name="墨迹 35"/>
              <p14:cNvContentPartPr/>
              <p14:nvPr/>
            </p14:nvContentPartPr>
            <p14:xfrm>
              <a:off x="9605010" y="5196840"/>
              <a:ext cx="98425" cy="1606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08"/>
            </p:blipFill>
            <p:spPr>
              <a:xfrm>
                <a:off x="9605010" y="5196840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37" name="墨迹 36"/>
              <p14:cNvContentPartPr/>
              <p14:nvPr/>
            </p14:nvContentPartPr>
            <p14:xfrm>
              <a:off x="9596120" y="5232400"/>
              <a:ext cx="178435" cy="17843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10"/>
            </p:blipFill>
            <p:spPr>
              <a:xfrm>
                <a:off x="9596120" y="5232400"/>
                <a:ext cx="178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8" name="墨迹 37"/>
              <p14:cNvContentPartPr/>
              <p14:nvPr/>
            </p14:nvContentPartPr>
            <p14:xfrm>
              <a:off x="9640570" y="4982210"/>
              <a:ext cx="116205" cy="196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12"/>
            </p:blipFill>
            <p:spPr>
              <a:xfrm>
                <a:off x="9640570" y="4982210"/>
                <a:ext cx="1162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9" name="墨迹 38"/>
              <p14:cNvContentPartPr/>
              <p14:nvPr/>
            </p14:nvContentPartPr>
            <p14:xfrm>
              <a:off x="9712325" y="4928870"/>
              <a:ext cx="98425" cy="44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14"/>
            </p:blipFill>
            <p:spPr>
              <a:xfrm>
                <a:off x="9712325" y="4928870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40" name="墨迹 39"/>
              <p14:cNvContentPartPr/>
              <p14:nvPr/>
            </p14:nvContentPartPr>
            <p14:xfrm>
              <a:off x="9738995" y="5027295"/>
              <a:ext cx="125095" cy="88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16"/>
            </p:blipFill>
            <p:spPr>
              <a:xfrm>
                <a:off x="9738995" y="5027295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41" name="墨迹 40"/>
              <p14:cNvContentPartPr/>
              <p14:nvPr/>
            </p14:nvContentPartPr>
            <p14:xfrm>
              <a:off x="9837419" y="5276850"/>
              <a:ext cx="106680" cy="20574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18"/>
            </p:blipFill>
            <p:spPr>
              <a:xfrm>
                <a:off x="9837419" y="5276850"/>
                <a:ext cx="1066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42" name="墨迹 41"/>
              <p14:cNvContentPartPr/>
              <p14:nvPr/>
            </p14:nvContentPartPr>
            <p14:xfrm>
              <a:off x="7345679" y="5911215"/>
              <a:ext cx="259080" cy="5334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20"/>
            </p:blipFill>
            <p:spPr>
              <a:xfrm>
                <a:off x="7345679" y="5911215"/>
                <a:ext cx="2590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43" name="墨迹 42"/>
              <p14:cNvContentPartPr/>
              <p14:nvPr/>
            </p14:nvContentPartPr>
            <p14:xfrm>
              <a:off x="7417435" y="5991225"/>
              <a:ext cx="116205" cy="16129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22"/>
            </p:blipFill>
            <p:spPr>
              <a:xfrm>
                <a:off x="7417435" y="5991225"/>
                <a:ext cx="11620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44" name="墨迹 43"/>
              <p14:cNvContentPartPr/>
              <p14:nvPr/>
            </p14:nvContentPartPr>
            <p14:xfrm>
              <a:off x="7426325" y="5625465"/>
              <a:ext cx="142875" cy="19621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24"/>
            </p:blipFill>
            <p:spPr>
              <a:xfrm>
                <a:off x="7426325" y="5625465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45" name="墨迹 44"/>
              <p14:cNvContentPartPr/>
              <p14:nvPr/>
            </p14:nvContentPartPr>
            <p14:xfrm>
              <a:off x="7819390" y="5473700"/>
              <a:ext cx="392430" cy="74993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26"/>
            </p:blipFill>
            <p:spPr>
              <a:xfrm>
                <a:off x="7819390" y="5473700"/>
                <a:ext cx="392430" cy="749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46" name="墨迹 45"/>
              <p14:cNvContentPartPr/>
              <p14:nvPr/>
            </p14:nvContentPartPr>
            <p14:xfrm>
              <a:off x="7899400" y="5937885"/>
              <a:ext cx="250190" cy="177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328"/>
            </p:blipFill>
            <p:spPr>
              <a:xfrm>
                <a:off x="7899400" y="5937885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47" name="墨迹 46"/>
              <p14:cNvContentPartPr/>
              <p14:nvPr/>
            </p14:nvContentPartPr>
            <p14:xfrm>
              <a:off x="7934960" y="5982335"/>
              <a:ext cx="36195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330"/>
            </p:blipFill>
            <p:spPr>
              <a:xfrm>
                <a:off x="7934960" y="5982335"/>
                <a:ext cx="361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48" name="墨迹 47"/>
              <p14:cNvContentPartPr/>
              <p14:nvPr/>
            </p14:nvContentPartPr>
            <p14:xfrm>
              <a:off x="8015604" y="5964555"/>
              <a:ext cx="62230" cy="1879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332"/>
            </p:blipFill>
            <p:spPr>
              <a:xfrm>
                <a:off x="8015604" y="5964555"/>
                <a:ext cx="6223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49" name="墨迹 48"/>
              <p14:cNvContentPartPr/>
              <p14:nvPr/>
            </p14:nvContentPartPr>
            <p14:xfrm>
              <a:off x="7926070" y="6009640"/>
              <a:ext cx="160655" cy="177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34"/>
            </p:blipFill>
            <p:spPr>
              <a:xfrm>
                <a:off x="7926070" y="600964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50" name="墨迹 49"/>
              <p14:cNvContentPartPr/>
              <p14:nvPr/>
            </p14:nvContentPartPr>
            <p14:xfrm>
              <a:off x="7917180" y="6009640"/>
              <a:ext cx="169545" cy="6223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36"/>
            </p:blipFill>
            <p:spPr>
              <a:xfrm>
                <a:off x="7917180" y="6009640"/>
                <a:ext cx="16954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51" name="墨迹 50"/>
              <p14:cNvContentPartPr/>
              <p14:nvPr/>
            </p14:nvContentPartPr>
            <p14:xfrm>
              <a:off x="7962265" y="5625465"/>
              <a:ext cx="151765" cy="241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38"/>
            </p:blipFill>
            <p:spPr>
              <a:xfrm>
                <a:off x="7962265" y="5625465"/>
                <a:ext cx="1517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52" name="墨迹 51"/>
              <p14:cNvContentPartPr/>
              <p14:nvPr/>
            </p14:nvContentPartPr>
            <p14:xfrm>
              <a:off x="7988935" y="5669915"/>
              <a:ext cx="133985" cy="1778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40"/>
            </p:blipFill>
            <p:spPr>
              <a:xfrm>
                <a:off x="7988935" y="566991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53" name="墨迹 52"/>
              <p14:cNvContentPartPr/>
              <p14:nvPr/>
            </p14:nvContentPartPr>
            <p14:xfrm>
              <a:off x="8015604" y="5768340"/>
              <a:ext cx="160655" cy="889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42"/>
            </p:blipFill>
            <p:spPr>
              <a:xfrm>
                <a:off x="8015604" y="576834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55" name="墨迹 54"/>
              <p14:cNvContentPartPr/>
              <p14:nvPr/>
            </p14:nvContentPartPr>
            <p14:xfrm>
              <a:off x="8363585" y="5553710"/>
              <a:ext cx="634365" cy="6521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44"/>
            </p:blipFill>
            <p:spPr>
              <a:xfrm>
                <a:off x="8363585" y="5553710"/>
                <a:ext cx="634365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56" name="墨迹 55"/>
              <p14:cNvContentPartPr/>
              <p14:nvPr/>
            </p14:nvContentPartPr>
            <p14:xfrm>
              <a:off x="8649335" y="5625465"/>
              <a:ext cx="53975" cy="984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46"/>
            </p:blipFill>
            <p:spPr>
              <a:xfrm>
                <a:off x="8649335" y="5625465"/>
                <a:ext cx="539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57" name="墨迹 56"/>
              <p14:cNvContentPartPr/>
              <p14:nvPr/>
            </p14:nvContentPartPr>
            <p14:xfrm>
              <a:off x="8640445" y="5812790"/>
              <a:ext cx="98425" cy="12509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348"/>
            </p:blipFill>
            <p:spPr>
              <a:xfrm>
                <a:off x="8640445" y="5812790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58" name="墨迹 57"/>
              <p14:cNvContentPartPr/>
              <p14:nvPr/>
            </p14:nvContentPartPr>
            <p14:xfrm>
              <a:off x="8408670" y="5955665"/>
              <a:ext cx="446405" cy="355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50"/>
            </p:blipFill>
            <p:spPr>
              <a:xfrm>
                <a:off x="8408670" y="5955665"/>
                <a:ext cx="4464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59" name="墨迹 58"/>
              <p14:cNvContentPartPr/>
              <p14:nvPr/>
            </p14:nvContentPartPr>
            <p14:xfrm>
              <a:off x="8604885" y="6009640"/>
              <a:ext cx="8890" cy="1606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52"/>
            </p:blipFill>
            <p:spPr>
              <a:xfrm>
                <a:off x="8604885" y="6009640"/>
                <a:ext cx="8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60" name="墨迹 59"/>
              <p14:cNvContentPartPr/>
              <p14:nvPr/>
            </p14:nvContentPartPr>
            <p14:xfrm>
              <a:off x="8667750" y="5991225"/>
              <a:ext cx="53340" cy="1879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54"/>
            </p:blipFill>
            <p:spPr>
              <a:xfrm>
                <a:off x="8667750" y="5991225"/>
                <a:ext cx="5334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61" name="墨迹 60"/>
              <p14:cNvContentPartPr/>
              <p14:nvPr/>
            </p14:nvContentPartPr>
            <p14:xfrm>
              <a:off x="8560435" y="6036310"/>
              <a:ext cx="151765" cy="88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56"/>
            </p:blipFill>
            <p:spPr>
              <a:xfrm>
                <a:off x="8560435" y="603631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62" name="墨迹 61"/>
              <p14:cNvContentPartPr/>
              <p14:nvPr/>
            </p14:nvContentPartPr>
            <p14:xfrm>
              <a:off x="8578215" y="6071869"/>
              <a:ext cx="213995" cy="2667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358"/>
            </p:blipFill>
            <p:spPr>
              <a:xfrm>
                <a:off x="8578215" y="6071869"/>
                <a:ext cx="213995" cy="26670"/>
              </a:xfrm>
              <a:prstGeom prst="rect"/>
            </p:spPr>
          </p:pic>
        </mc:Fallback>
      </mc:AlternateContent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3" name="页脚占位符 6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5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5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6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5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1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096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40963" name="标题 19457"/>
          <p:cNvSpPr>
            <a:spLocks noGrp="1"/>
          </p:cNvSpPr>
          <p:nvPr>
            <p:ph type="title"/>
          </p:nvPr>
        </p:nvSpPr>
        <p:spPr>
          <a:xfrm>
            <a:off x="2640330" y="260350"/>
            <a:ext cx="8575675" cy="576580"/>
          </a:xfrm>
        </p:spPr>
        <p:txBody>
          <a:bodyPr lIns="92075" tIns="46037" rIns="92075" bIns="46037" anchor="ctr" anchorCtr="0"/>
          <a:p>
            <a:r>
              <a:rPr lang="zh-CN" altLang="en-US" sz="3200" dirty="0"/>
              <a:t>分析表的合并</a:t>
            </a:r>
            <a:r>
              <a:rPr lang="en-US" altLang="zh-CN" sz="3200" dirty="0">
                <a:sym typeface="+mn-ea"/>
              </a:rPr>
              <a:t>/ Combine into one table</a:t>
            </a:r>
            <a:br>
              <a:rPr lang="en-US" altLang="zh-CN" sz="3200" dirty="0"/>
            </a:br>
            <a:endParaRPr lang="en-US" altLang="zh-CN" sz="3200" dirty="0"/>
          </a:p>
        </p:txBody>
      </p:sp>
      <p:grpSp>
        <p:nvGrpSpPr>
          <p:cNvPr id="19460" name="组合 19459"/>
          <p:cNvGrpSpPr/>
          <p:nvPr/>
        </p:nvGrpSpPr>
        <p:grpSpPr>
          <a:xfrm>
            <a:off x="1992313" y="1125538"/>
            <a:ext cx="5411787" cy="4895850"/>
            <a:chOff x="-3" y="-3"/>
            <a:chExt cx="2739" cy="3462"/>
          </a:xfrm>
        </p:grpSpPr>
        <p:grpSp>
          <p:nvGrpSpPr>
            <p:cNvPr id="40965" name="组合 19460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40966" name="组合 19461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40967" name="矩形 19462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状态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68" name="矩形 19463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69" name="组合 19464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40970" name="矩形 19465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71" name="矩形 19466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72" name="组合 19467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40973" name="矩形 19468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74" name="矩形 19469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75" name="组合 19470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40976" name="矩形 19471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77" name="矩形 19472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78" name="组合 19473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40979" name="矩形 19474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80" name="矩形 19475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81" name="组合 19476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40982" name="矩形 19477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，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83" name="矩形 19478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84" name="组合 19479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40985" name="矩形 19480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86" name="矩形 19481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87" name="组合 19482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40988" name="矩形 19483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89" name="矩形 19484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90" name="组合 19485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40991" name="矩形 19486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92" name="矩形 19487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93" name="组合 19488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40994" name="矩形 19489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95" name="矩形 19490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96" name="组合 19491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40997" name="矩形 19492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98" name="矩形 19493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99" name="组合 19494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41000" name="矩形 19495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01" name="矩形 19496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02" name="组合 19497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41003" name="矩形 19498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04" name="矩形 19499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05" name="组合 19500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41006" name="矩形 19501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07" name="矩形 19502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08" name="组合 19503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41009" name="矩形 19504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10" name="矩形 19505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11" name="组合 19506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41012" name="矩形 19507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13" name="矩形 19508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14" name="组合 19509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41015" name="矩形 19510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16" name="矩形 19511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17" name="组合 19512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41018" name="矩形 19513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19" name="矩形 19514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20" name="组合 19515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41021" name="矩形 19516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22" name="矩形 19517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23" name="组合 19518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41024" name="矩形 19519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25" name="矩形 19520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26" name="组合 19521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41027" name="矩形 19522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28" name="矩形 19523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36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29" name="组合 19524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41030" name="矩形 19525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31" name="矩形 19526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32" name="组合 19527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41033" name="矩形 19528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34" name="矩形 19529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35" name="组合 19530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41036" name="矩形 19531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37" name="矩形 19532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38" name="组合 19533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41039" name="矩形 19534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40" name="矩形 19535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41" name="组合 19536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41042" name="矩形 19537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43" name="矩形 19538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44" name="组合 19539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41045" name="矩形 19540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46" name="矩形 19541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47" name="组合 19542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41048" name="矩形 19543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49" name="矩形 19544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50" name="组合 19545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41051" name="矩形 19546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52" name="矩形 19547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53" name="组合 19548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41054" name="矩形 19549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55" name="矩形 19550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56" name="组合 19551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41057" name="矩形 19552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58" name="矩形 19553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59" name="组合 19554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41060" name="矩形 19555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61" name="矩形 19556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62" name="组合 19557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41063" name="矩形 19558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64" name="矩形 19559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65" name="组合 19560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41066" name="矩形 19561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67" name="矩形 19562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68" name="组合 19563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41069" name="矩形 19564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70" name="矩形 19565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71" name="组合 19566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41072" name="矩形 19567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73" name="矩形 19568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74" name="组合 19569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41075" name="矩形 19570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76" name="矩形 19571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77" name="组合 19572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41078" name="矩形 19573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79" name="矩形 19574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80" name="组合 19575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41081" name="矩形 19576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82" name="矩形 19577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83" name="组合 19578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41084" name="矩形 19579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85" name="矩形 19580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86" name="组合 19581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41087" name="矩形 19582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88" name="矩形 19583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89" name="组合 19584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41090" name="矩形 19585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91" name="矩形 19586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92" name="组合 19587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41093" name="矩形 19588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94" name="矩形 19589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95" name="组合 19590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41096" name="矩形 19591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97" name="矩形 19592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98" name="组合 19593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41099" name="矩形 19594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00" name="矩形 19595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01" name="组合 19596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41102" name="矩形 19597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03" name="矩形 19598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04" name="组合 19599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41105" name="矩形 19600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06" name="矩形 19601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07" name="组合 19602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41108" name="矩形 19603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09" name="矩形 19604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10" name="组合 19605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41111" name="矩形 19606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12" name="矩形 19607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13" name="组合 19608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41114" name="矩形 19609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15" name="矩形 19610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16" name="组合 19611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41117" name="矩形 19612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18" name="矩形 19613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19" name="组合 19614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41120" name="矩形 19615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21" name="矩形 19616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22" name="组合 19617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41123" name="矩形 19618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24" name="矩形 19619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25" name="组合 19620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41126" name="矩形 19621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27" name="矩形 19622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28" name="组合 19623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41129" name="矩形 19624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30" name="矩形 19625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31" name="组合 19626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41132" name="矩形 19627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33" name="矩形 19628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34" name="组合 19629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41135" name="矩形 19630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36" name="矩形 19631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37" name="组合 19632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41138" name="矩形 19633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39" name="矩形 19634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1140" name="矩形 19635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9640" name="文本占位符 19639"/>
          <p:cNvSpPr>
            <a:spLocks noGrp="1"/>
          </p:cNvSpPr>
          <p:nvPr>
            <p:ph idx="1"/>
          </p:nvPr>
        </p:nvSpPr>
        <p:spPr>
          <a:xfrm>
            <a:off x="7526338" y="1341438"/>
            <a:ext cx="3141663" cy="4114800"/>
          </a:xfrm>
        </p:spPr>
        <p:txBody>
          <a:bodyPr lIns="92075" tIns="46037" rIns="92075" bIns="46037"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在实际的分析表中，大多数表项内容为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，若略去不填，则分析表是一稀疏表，可采用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</a:rPr>
              <a:t>紧凑的格式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两类语法分析方法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自顶向下</a:t>
            </a:r>
            <a:endParaRPr lang="zh-CN" altLang="en-US"/>
          </a:p>
          <a:p>
            <a:pPr lvl="1"/>
            <a:r>
              <a:rPr lang="zh-CN" altLang="en-US"/>
              <a:t>基础：最左推导</a:t>
            </a:r>
            <a:endParaRPr lang="zh-CN" altLang="en-US"/>
          </a:p>
          <a:p>
            <a:r>
              <a:rPr lang="zh-CN" altLang="en-US">
                <a:highlight>
                  <a:srgbClr val="00FF00"/>
                </a:highlight>
              </a:rPr>
              <a:t>自底向上</a:t>
            </a:r>
            <a:endParaRPr lang="zh-CN" altLang="en-US">
              <a:highlight>
                <a:srgbClr val="00FF00"/>
              </a:highlight>
            </a:endParaRPr>
          </a:p>
          <a:p>
            <a:pPr lvl="1"/>
            <a:r>
              <a:rPr lang="zh-CN" altLang="en-US">
                <a:highlight>
                  <a:srgbClr val="00FF00"/>
                </a:highlight>
              </a:rPr>
              <a:t>基础：最左归约（最右推导）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西北工业大学    林奕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301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43011" name="标题 21505"/>
          <p:cNvSpPr>
            <a:spLocks noGrp="1"/>
          </p:cNvSpPr>
          <p:nvPr>
            <p:ph type="title"/>
          </p:nvPr>
        </p:nvSpPr>
        <p:spPr>
          <a:xfrm>
            <a:off x="2640013" y="260350"/>
            <a:ext cx="7772400" cy="1143000"/>
          </a:xfrm>
        </p:spPr>
        <p:txBody>
          <a:bodyPr lIns="92075" tIns="46037" rIns="92075" bIns="46037" anchor="ctr" anchorCtr="0"/>
          <a:p>
            <a:r>
              <a:rPr lang="en-US" altLang="zh-CN"/>
              <a:t>LR</a:t>
            </a:r>
            <a:r>
              <a:rPr lang="zh-CN" altLang="en-US" dirty="0"/>
              <a:t>分析器的总控程序</a:t>
            </a:r>
            <a:endParaRPr lang="zh-CN" altLang="en-US" dirty="0"/>
          </a:p>
        </p:txBody>
      </p:sp>
      <p:sp>
        <p:nvSpPr>
          <p:cNvPr id="21507" name="文本占位符 21506"/>
          <p:cNvSpPr>
            <a:spLocks noGrp="1"/>
          </p:cNvSpPr>
          <p:nvPr>
            <p:ph idx="1"/>
          </p:nvPr>
        </p:nvSpPr>
        <p:spPr>
          <a:xfrm>
            <a:off x="2667000" y="1557338"/>
            <a:ext cx="7772400" cy="45386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parser( ){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初始化；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while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((item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=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ACTION[TopStat][InpSym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]))!=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Acc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){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 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if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(item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==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ERROR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 error( 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 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if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(item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==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sj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){push(j);advance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( 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else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reduce(i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);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/* item==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*/</a:t>
            </a:r>
            <a:endParaRPr kumimoji="0" lang="en-US" altLang="zh-CN" sz="28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}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accept( 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}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4.2.1(1)</a:t>
            </a:r>
            <a:r>
              <a:rPr lang="zh-CN" altLang="en-US"/>
              <a:t>构造</a:t>
            </a:r>
            <a:r>
              <a:rPr lang="en-US" altLang="zh-CN"/>
              <a:t>LR(0)</a:t>
            </a:r>
            <a:r>
              <a:rPr lang="zh-CN" altLang="en-US"/>
              <a:t>分析表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1525" y="278130"/>
            <a:ext cx="7000875" cy="1139825"/>
          </a:xfrm>
        </p:spPr>
        <p:txBody>
          <a:bodyPr/>
          <a:p>
            <a:r>
              <a:rPr lang="zh-CN" altLang="en-US"/>
              <a:t>简单文法的</a:t>
            </a:r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949" name="矩形 92164"/>
          <p:cNvSpPr/>
          <p:nvPr/>
        </p:nvSpPr>
        <p:spPr>
          <a:xfrm>
            <a:off x="401955" y="443548"/>
            <a:ext cx="4967288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S’→S          </a:t>
            </a:r>
            <a:r>
              <a:rPr lang="en-US" altLang="zh-CN" sz="3200" b="1" dirty="0" err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S→aS|b</a:t>
            </a:r>
            <a:endParaRPr lang="zh-CN" altLang="en-US" sz="32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84995" name="矩形 94212"/>
          <p:cNvSpPr/>
          <p:nvPr/>
        </p:nvSpPr>
        <p:spPr>
          <a:xfrm>
            <a:off x="3236595" y="1240473"/>
            <a:ext cx="8135938" cy="5041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6" name="对象 94211"/>
          <p:cNvGraphicFramePr/>
          <p:nvPr/>
        </p:nvGraphicFramePr>
        <p:xfrm>
          <a:off x="3163570" y="1529398"/>
          <a:ext cx="8316913" cy="455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162300" imgH="2476500" progId="Word.Picture.8">
                  <p:embed/>
                </p:oleObj>
              </mc:Choice>
              <mc:Fallback>
                <p:oleObj name="" r:id="rId1" imgW="3162300" imgH="2476500" progId="Word.Picture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rcRect t="4051" b="22871"/>
                      <a:stretch>
                        <a:fillRect/>
                      </a:stretch>
                    </p:blipFill>
                    <p:spPr>
                      <a:xfrm>
                        <a:off x="3163570" y="1529398"/>
                        <a:ext cx="8316913" cy="4554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86020" name="组合 95235"/>
          <p:cNvGrpSpPr/>
          <p:nvPr/>
        </p:nvGrpSpPr>
        <p:grpSpPr>
          <a:xfrm>
            <a:off x="986790" y="2454910"/>
            <a:ext cx="5521325" cy="3378200"/>
            <a:chOff x="-3" y="-3"/>
            <a:chExt cx="3788" cy="2624"/>
          </a:xfrm>
        </p:grpSpPr>
        <p:grpSp>
          <p:nvGrpSpPr>
            <p:cNvPr id="86021" name="组合 95236"/>
            <p:cNvGrpSpPr/>
            <p:nvPr/>
          </p:nvGrpSpPr>
          <p:grpSpPr>
            <a:xfrm>
              <a:off x="0" y="0"/>
              <a:ext cx="3782" cy="2618"/>
              <a:chOff x="0" y="0"/>
              <a:chExt cx="3782" cy="2618"/>
            </a:xfrm>
          </p:grpSpPr>
          <p:grpSp>
            <p:nvGrpSpPr>
              <p:cNvPr id="86022" name="组合 95237"/>
              <p:cNvGrpSpPr/>
              <p:nvPr/>
            </p:nvGrpSpPr>
            <p:grpSpPr>
              <a:xfrm>
                <a:off x="0" y="0"/>
                <a:ext cx="710" cy="748"/>
                <a:chOff x="0" y="0"/>
                <a:chExt cx="710" cy="748"/>
              </a:xfrm>
            </p:grpSpPr>
            <p:sp>
              <p:nvSpPr>
                <p:cNvPr id="86023" name="矩形 95238"/>
                <p:cNvSpPr/>
                <p:nvPr/>
              </p:nvSpPr>
              <p:spPr>
                <a:xfrm>
                  <a:off x="43" y="0"/>
                  <a:ext cx="624" cy="7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状    态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24" name="矩形 95239"/>
                <p:cNvSpPr/>
                <p:nvPr/>
              </p:nvSpPr>
              <p:spPr>
                <a:xfrm>
                  <a:off x="0" y="0"/>
                  <a:ext cx="710" cy="7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25" name="组合 95240"/>
              <p:cNvGrpSpPr/>
              <p:nvPr/>
            </p:nvGrpSpPr>
            <p:grpSpPr>
              <a:xfrm>
                <a:off x="710" y="0"/>
                <a:ext cx="2304" cy="374"/>
                <a:chOff x="710" y="0"/>
                <a:chExt cx="2304" cy="374"/>
              </a:xfrm>
            </p:grpSpPr>
            <p:sp>
              <p:nvSpPr>
                <p:cNvPr id="86026" name="矩形 95241"/>
                <p:cNvSpPr/>
                <p:nvPr/>
              </p:nvSpPr>
              <p:spPr>
                <a:xfrm>
                  <a:off x="753" y="0"/>
                  <a:ext cx="221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27" name="矩形 95242"/>
                <p:cNvSpPr/>
                <p:nvPr/>
              </p:nvSpPr>
              <p:spPr>
                <a:xfrm>
                  <a:off x="710" y="0"/>
                  <a:ext cx="230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28" name="组合 95243"/>
              <p:cNvGrpSpPr/>
              <p:nvPr/>
            </p:nvGrpSpPr>
            <p:grpSpPr>
              <a:xfrm>
                <a:off x="3014" y="0"/>
                <a:ext cx="768" cy="374"/>
                <a:chOff x="3014" y="0"/>
                <a:chExt cx="768" cy="374"/>
              </a:xfrm>
            </p:grpSpPr>
            <p:sp>
              <p:nvSpPr>
                <p:cNvPr id="86029" name="矩形 95244"/>
                <p:cNvSpPr/>
                <p:nvPr/>
              </p:nvSpPr>
              <p:spPr>
                <a:xfrm>
                  <a:off x="3057" y="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0" name="矩形 95245"/>
                <p:cNvSpPr/>
                <p:nvPr/>
              </p:nvSpPr>
              <p:spPr>
                <a:xfrm>
                  <a:off x="3014" y="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1" name="组合 95246"/>
              <p:cNvGrpSpPr/>
              <p:nvPr/>
            </p:nvGrpSpPr>
            <p:grpSpPr>
              <a:xfrm>
                <a:off x="710" y="374"/>
                <a:ext cx="768" cy="374"/>
                <a:chOff x="710" y="374"/>
                <a:chExt cx="768" cy="374"/>
              </a:xfrm>
            </p:grpSpPr>
            <p:sp>
              <p:nvSpPr>
                <p:cNvPr id="86032" name="矩形 95247"/>
                <p:cNvSpPr/>
                <p:nvPr/>
              </p:nvSpPr>
              <p:spPr>
                <a:xfrm>
                  <a:off x="753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3" name="矩形 95248"/>
                <p:cNvSpPr/>
                <p:nvPr/>
              </p:nvSpPr>
              <p:spPr>
                <a:xfrm>
                  <a:off x="710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4" name="组合 95249"/>
              <p:cNvGrpSpPr/>
              <p:nvPr/>
            </p:nvGrpSpPr>
            <p:grpSpPr>
              <a:xfrm>
                <a:off x="1478" y="374"/>
                <a:ext cx="768" cy="374"/>
                <a:chOff x="1478" y="374"/>
                <a:chExt cx="768" cy="374"/>
              </a:xfrm>
            </p:grpSpPr>
            <p:sp>
              <p:nvSpPr>
                <p:cNvPr id="86035" name="矩形 95250"/>
                <p:cNvSpPr/>
                <p:nvPr/>
              </p:nvSpPr>
              <p:spPr>
                <a:xfrm>
                  <a:off x="1521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6" name="矩形 95251"/>
                <p:cNvSpPr/>
                <p:nvPr/>
              </p:nvSpPr>
              <p:spPr>
                <a:xfrm>
                  <a:off x="1478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7" name="组合 95252"/>
              <p:cNvGrpSpPr/>
              <p:nvPr/>
            </p:nvGrpSpPr>
            <p:grpSpPr>
              <a:xfrm>
                <a:off x="2246" y="374"/>
                <a:ext cx="768" cy="374"/>
                <a:chOff x="2246" y="374"/>
                <a:chExt cx="768" cy="374"/>
              </a:xfrm>
            </p:grpSpPr>
            <p:sp>
              <p:nvSpPr>
                <p:cNvPr id="86038" name="矩形 95253"/>
                <p:cNvSpPr/>
                <p:nvPr/>
              </p:nvSpPr>
              <p:spPr>
                <a:xfrm>
                  <a:off x="2289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9" name="矩形 95254"/>
                <p:cNvSpPr/>
                <p:nvPr/>
              </p:nvSpPr>
              <p:spPr>
                <a:xfrm>
                  <a:off x="2246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0" name="组合 95255"/>
              <p:cNvGrpSpPr/>
              <p:nvPr/>
            </p:nvGrpSpPr>
            <p:grpSpPr>
              <a:xfrm>
                <a:off x="3014" y="374"/>
                <a:ext cx="768" cy="374"/>
                <a:chOff x="3014" y="374"/>
                <a:chExt cx="768" cy="374"/>
              </a:xfrm>
            </p:grpSpPr>
            <p:sp>
              <p:nvSpPr>
                <p:cNvPr id="86041" name="矩形 95256"/>
                <p:cNvSpPr/>
                <p:nvPr/>
              </p:nvSpPr>
              <p:spPr>
                <a:xfrm>
                  <a:off x="3057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2" name="矩形 95257"/>
                <p:cNvSpPr/>
                <p:nvPr/>
              </p:nvSpPr>
              <p:spPr>
                <a:xfrm>
                  <a:off x="3014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3" name="组合 95258"/>
              <p:cNvGrpSpPr/>
              <p:nvPr/>
            </p:nvGrpSpPr>
            <p:grpSpPr>
              <a:xfrm>
                <a:off x="0" y="748"/>
                <a:ext cx="710" cy="374"/>
                <a:chOff x="0" y="748"/>
                <a:chExt cx="710" cy="374"/>
              </a:xfrm>
            </p:grpSpPr>
            <p:sp>
              <p:nvSpPr>
                <p:cNvPr id="86044" name="矩形 95259"/>
                <p:cNvSpPr/>
                <p:nvPr/>
              </p:nvSpPr>
              <p:spPr>
                <a:xfrm>
                  <a:off x="43" y="748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5" name="矩形 95260"/>
                <p:cNvSpPr/>
                <p:nvPr/>
              </p:nvSpPr>
              <p:spPr>
                <a:xfrm>
                  <a:off x="0" y="748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6" name="组合 95261"/>
              <p:cNvGrpSpPr/>
              <p:nvPr/>
            </p:nvGrpSpPr>
            <p:grpSpPr>
              <a:xfrm>
                <a:off x="710" y="748"/>
                <a:ext cx="768" cy="374"/>
                <a:chOff x="710" y="748"/>
                <a:chExt cx="768" cy="374"/>
              </a:xfrm>
            </p:grpSpPr>
            <p:sp>
              <p:nvSpPr>
                <p:cNvPr id="86047" name="矩形 95262"/>
                <p:cNvSpPr/>
                <p:nvPr/>
              </p:nvSpPr>
              <p:spPr>
                <a:xfrm>
                  <a:off x="753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8" name="矩形 95263"/>
                <p:cNvSpPr/>
                <p:nvPr/>
              </p:nvSpPr>
              <p:spPr>
                <a:xfrm>
                  <a:off x="710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9" name="组合 95264"/>
              <p:cNvGrpSpPr/>
              <p:nvPr/>
            </p:nvGrpSpPr>
            <p:grpSpPr>
              <a:xfrm>
                <a:off x="1478" y="748"/>
                <a:ext cx="768" cy="374"/>
                <a:chOff x="1478" y="748"/>
                <a:chExt cx="768" cy="374"/>
              </a:xfrm>
            </p:grpSpPr>
            <p:sp>
              <p:nvSpPr>
                <p:cNvPr id="86050" name="矩形 95265"/>
                <p:cNvSpPr/>
                <p:nvPr/>
              </p:nvSpPr>
              <p:spPr>
                <a:xfrm>
                  <a:off x="1521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1" name="矩形 95266"/>
                <p:cNvSpPr/>
                <p:nvPr/>
              </p:nvSpPr>
              <p:spPr>
                <a:xfrm>
                  <a:off x="1478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2" name="组合 95267"/>
              <p:cNvGrpSpPr/>
              <p:nvPr/>
            </p:nvGrpSpPr>
            <p:grpSpPr>
              <a:xfrm>
                <a:off x="2246" y="748"/>
                <a:ext cx="768" cy="374"/>
                <a:chOff x="2246" y="748"/>
                <a:chExt cx="768" cy="374"/>
              </a:xfrm>
            </p:grpSpPr>
            <p:sp>
              <p:nvSpPr>
                <p:cNvPr id="86053" name="矩形 95268"/>
                <p:cNvSpPr/>
                <p:nvPr/>
              </p:nvSpPr>
              <p:spPr>
                <a:xfrm>
                  <a:off x="2289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4" name="矩形 95269"/>
                <p:cNvSpPr/>
                <p:nvPr/>
              </p:nvSpPr>
              <p:spPr>
                <a:xfrm>
                  <a:off x="2246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5" name="组合 95270"/>
              <p:cNvGrpSpPr/>
              <p:nvPr/>
            </p:nvGrpSpPr>
            <p:grpSpPr>
              <a:xfrm>
                <a:off x="3014" y="748"/>
                <a:ext cx="768" cy="374"/>
                <a:chOff x="3014" y="748"/>
                <a:chExt cx="768" cy="374"/>
              </a:xfrm>
            </p:grpSpPr>
            <p:sp>
              <p:nvSpPr>
                <p:cNvPr id="86056" name="矩形 95271"/>
                <p:cNvSpPr/>
                <p:nvPr/>
              </p:nvSpPr>
              <p:spPr>
                <a:xfrm>
                  <a:off x="3057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7" name="矩形 95272"/>
                <p:cNvSpPr/>
                <p:nvPr/>
              </p:nvSpPr>
              <p:spPr>
                <a:xfrm>
                  <a:off x="3014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8" name="组合 95273"/>
              <p:cNvGrpSpPr/>
              <p:nvPr/>
            </p:nvGrpSpPr>
            <p:grpSpPr>
              <a:xfrm>
                <a:off x="0" y="1122"/>
                <a:ext cx="710" cy="374"/>
                <a:chOff x="0" y="1122"/>
                <a:chExt cx="710" cy="374"/>
              </a:xfrm>
            </p:grpSpPr>
            <p:sp>
              <p:nvSpPr>
                <p:cNvPr id="86059" name="矩形 95274"/>
                <p:cNvSpPr/>
                <p:nvPr/>
              </p:nvSpPr>
              <p:spPr>
                <a:xfrm>
                  <a:off x="43" y="1122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0" name="矩形 95275"/>
                <p:cNvSpPr/>
                <p:nvPr/>
              </p:nvSpPr>
              <p:spPr>
                <a:xfrm>
                  <a:off x="0" y="1122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1" name="组合 95276"/>
              <p:cNvGrpSpPr/>
              <p:nvPr/>
            </p:nvGrpSpPr>
            <p:grpSpPr>
              <a:xfrm>
                <a:off x="710" y="1122"/>
                <a:ext cx="768" cy="374"/>
                <a:chOff x="710" y="1122"/>
                <a:chExt cx="768" cy="374"/>
              </a:xfrm>
            </p:grpSpPr>
            <p:sp>
              <p:nvSpPr>
                <p:cNvPr id="86062" name="矩形 95277"/>
                <p:cNvSpPr/>
                <p:nvPr/>
              </p:nvSpPr>
              <p:spPr>
                <a:xfrm>
                  <a:off x="753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3" name="矩形 95278"/>
                <p:cNvSpPr/>
                <p:nvPr/>
              </p:nvSpPr>
              <p:spPr>
                <a:xfrm>
                  <a:off x="710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4" name="组合 95279"/>
              <p:cNvGrpSpPr/>
              <p:nvPr/>
            </p:nvGrpSpPr>
            <p:grpSpPr>
              <a:xfrm>
                <a:off x="1478" y="1122"/>
                <a:ext cx="768" cy="374"/>
                <a:chOff x="1478" y="1122"/>
                <a:chExt cx="768" cy="374"/>
              </a:xfrm>
            </p:grpSpPr>
            <p:sp>
              <p:nvSpPr>
                <p:cNvPr id="86065" name="矩形 95280"/>
                <p:cNvSpPr/>
                <p:nvPr/>
              </p:nvSpPr>
              <p:spPr>
                <a:xfrm>
                  <a:off x="1521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6" name="矩形 95281"/>
                <p:cNvSpPr/>
                <p:nvPr/>
              </p:nvSpPr>
              <p:spPr>
                <a:xfrm>
                  <a:off x="1478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7" name="组合 95282"/>
              <p:cNvGrpSpPr/>
              <p:nvPr/>
            </p:nvGrpSpPr>
            <p:grpSpPr>
              <a:xfrm>
                <a:off x="2246" y="1122"/>
                <a:ext cx="768" cy="374"/>
                <a:chOff x="2246" y="1122"/>
                <a:chExt cx="768" cy="374"/>
              </a:xfrm>
            </p:grpSpPr>
            <p:sp>
              <p:nvSpPr>
                <p:cNvPr id="86068" name="矩形 95283"/>
                <p:cNvSpPr/>
                <p:nvPr/>
              </p:nvSpPr>
              <p:spPr>
                <a:xfrm>
                  <a:off x="2289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acc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9" name="矩形 95284"/>
                <p:cNvSpPr/>
                <p:nvPr/>
              </p:nvSpPr>
              <p:spPr>
                <a:xfrm>
                  <a:off x="2246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0" name="组合 95285"/>
              <p:cNvGrpSpPr/>
              <p:nvPr/>
            </p:nvGrpSpPr>
            <p:grpSpPr>
              <a:xfrm>
                <a:off x="3014" y="1122"/>
                <a:ext cx="768" cy="374"/>
                <a:chOff x="3014" y="1122"/>
                <a:chExt cx="768" cy="374"/>
              </a:xfrm>
            </p:grpSpPr>
            <p:sp>
              <p:nvSpPr>
                <p:cNvPr id="86071" name="矩形 95286"/>
                <p:cNvSpPr/>
                <p:nvPr/>
              </p:nvSpPr>
              <p:spPr>
                <a:xfrm>
                  <a:off x="3057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2" name="矩形 95287"/>
                <p:cNvSpPr/>
                <p:nvPr/>
              </p:nvSpPr>
              <p:spPr>
                <a:xfrm>
                  <a:off x="3014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3" name="组合 95288"/>
              <p:cNvGrpSpPr/>
              <p:nvPr/>
            </p:nvGrpSpPr>
            <p:grpSpPr>
              <a:xfrm>
                <a:off x="0" y="1496"/>
                <a:ext cx="710" cy="374"/>
                <a:chOff x="0" y="1496"/>
                <a:chExt cx="710" cy="374"/>
              </a:xfrm>
            </p:grpSpPr>
            <p:sp>
              <p:nvSpPr>
                <p:cNvPr id="86074" name="矩形 95289"/>
                <p:cNvSpPr/>
                <p:nvPr/>
              </p:nvSpPr>
              <p:spPr>
                <a:xfrm>
                  <a:off x="43" y="1496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5" name="矩形 95290"/>
                <p:cNvSpPr/>
                <p:nvPr/>
              </p:nvSpPr>
              <p:spPr>
                <a:xfrm>
                  <a:off x="0" y="1496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6" name="组合 95291"/>
              <p:cNvGrpSpPr/>
              <p:nvPr/>
            </p:nvGrpSpPr>
            <p:grpSpPr>
              <a:xfrm>
                <a:off x="710" y="1496"/>
                <a:ext cx="768" cy="374"/>
                <a:chOff x="710" y="1496"/>
                <a:chExt cx="768" cy="374"/>
              </a:xfrm>
            </p:grpSpPr>
            <p:sp>
              <p:nvSpPr>
                <p:cNvPr id="86077" name="矩形 95292"/>
                <p:cNvSpPr/>
                <p:nvPr/>
              </p:nvSpPr>
              <p:spPr>
                <a:xfrm>
                  <a:off x="753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8" name="矩形 95293"/>
                <p:cNvSpPr/>
                <p:nvPr/>
              </p:nvSpPr>
              <p:spPr>
                <a:xfrm>
                  <a:off x="710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9" name="组合 95294"/>
              <p:cNvGrpSpPr/>
              <p:nvPr/>
            </p:nvGrpSpPr>
            <p:grpSpPr>
              <a:xfrm>
                <a:off x="1478" y="1496"/>
                <a:ext cx="768" cy="374"/>
                <a:chOff x="1478" y="1496"/>
                <a:chExt cx="768" cy="374"/>
              </a:xfrm>
            </p:grpSpPr>
            <p:sp>
              <p:nvSpPr>
                <p:cNvPr id="86080" name="矩形 95295"/>
                <p:cNvSpPr/>
                <p:nvPr/>
              </p:nvSpPr>
              <p:spPr>
                <a:xfrm>
                  <a:off x="1521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1" name="矩形 95296"/>
                <p:cNvSpPr/>
                <p:nvPr/>
              </p:nvSpPr>
              <p:spPr>
                <a:xfrm>
                  <a:off x="1478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2" name="组合 95297"/>
              <p:cNvGrpSpPr/>
              <p:nvPr/>
            </p:nvGrpSpPr>
            <p:grpSpPr>
              <a:xfrm>
                <a:off x="2246" y="1496"/>
                <a:ext cx="768" cy="374"/>
                <a:chOff x="2246" y="1496"/>
                <a:chExt cx="768" cy="374"/>
              </a:xfrm>
            </p:grpSpPr>
            <p:sp>
              <p:nvSpPr>
                <p:cNvPr id="86083" name="矩形 95298"/>
                <p:cNvSpPr/>
                <p:nvPr/>
              </p:nvSpPr>
              <p:spPr>
                <a:xfrm>
                  <a:off x="2289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4" name="矩形 95299"/>
                <p:cNvSpPr/>
                <p:nvPr/>
              </p:nvSpPr>
              <p:spPr>
                <a:xfrm>
                  <a:off x="2246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5" name="组合 95300"/>
              <p:cNvGrpSpPr/>
              <p:nvPr/>
            </p:nvGrpSpPr>
            <p:grpSpPr>
              <a:xfrm>
                <a:off x="3014" y="1496"/>
                <a:ext cx="768" cy="374"/>
                <a:chOff x="3014" y="1496"/>
                <a:chExt cx="768" cy="374"/>
              </a:xfrm>
            </p:grpSpPr>
            <p:sp>
              <p:nvSpPr>
                <p:cNvPr id="86086" name="矩形 95301"/>
                <p:cNvSpPr/>
                <p:nvPr/>
              </p:nvSpPr>
              <p:spPr>
                <a:xfrm>
                  <a:off x="3057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7" name="矩形 95302"/>
                <p:cNvSpPr/>
                <p:nvPr/>
              </p:nvSpPr>
              <p:spPr>
                <a:xfrm>
                  <a:off x="3014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8" name="组合 95303"/>
              <p:cNvGrpSpPr/>
              <p:nvPr/>
            </p:nvGrpSpPr>
            <p:grpSpPr>
              <a:xfrm>
                <a:off x="0" y="1870"/>
                <a:ext cx="710" cy="374"/>
                <a:chOff x="0" y="1870"/>
                <a:chExt cx="710" cy="374"/>
              </a:xfrm>
            </p:grpSpPr>
            <p:sp>
              <p:nvSpPr>
                <p:cNvPr id="86089" name="矩形 95304"/>
                <p:cNvSpPr/>
                <p:nvPr/>
              </p:nvSpPr>
              <p:spPr>
                <a:xfrm>
                  <a:off x="43" y="1870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0" name="矩形 95305"/>
                <p:cNvSpPr/>
                <p:nvPr/>
              </p:nvSpPr>
              <p:spPr>
                <a:xfrm>
                  <a:off x="0" y="1870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1" name="组合 95306"/>
              <p:cNvGrpSpPr/>
              <p:nvPr/>
            </p:nvGrpSpPr>
            <p:grpSpPr>
              <a:xfrm>
                <a:off x="710" y="1870"/>
                <a:ext cx="768" cy="374"/>
                <a:chOff x="710" y="1870"/>
                <a:chExt cx="768" cy="374"/>
              </a:xfrm>
            </p:grpSpPr>
            <p:sp>
              <p:nvSpPr>
                <p:cNvPr id="86092" name="矩形 95307"/>
                <p:cNvSpPr/>
                <p:nvPr/>
              </p:nvSpPr>
              <p:spPr>
                <a:xfrm>
                  <a:off x="753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3" name="矩形 95308"/>
                <p:cNvSpPr/>
                <p:nvPr/>
              </p:nvSpPr>
              <p:spPr>
                <a:xfrm>
                  <a:off x="710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4" name="组合 95309"/>
              <p:cNvGrpSpPr/>
              <p:nvPr/>
            </p:nvGrpSpPr>
            <p:grpSpPr>
              <a:xfrm>
                <a:off x="1478" y="1870"/>
                <a:ext cx="768" cy="374"/>
                <a:chOff x="1478" y="1870"/>
                <a:chExt cx="768" cy="374"/>
              </a:xfrm>
            </p:grpSpPr>
            <p:sp>
              <p:nvSpPr>
                <p:cNvPr id="86095" name="矩形 95310"/>
                <p:cNvSpPr/>
                <p:nvPr/>
              </p:nvSpPr>
              <p:spPr>
                <a:xfrm>
                  <a:off x="1521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6" name="矩形 95311"/>
                <p:cNvSpPr/>
                <p:nvPr/>
              </p:nvSpPr>
              <p:spPr>
                <a:xfrm>
                  <a:off x="1478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7" name="组合 95312"/>
              <p:cNvGrpSpPr/>
              <p:nvPr/>
            </p:nvGrpSpPr>
            <p:grpSpPr>
              <a:xfrm>
                <a:off x="2246" y="1870"/>
                <a:ext cx="768" cy="374"/>
                <a:chOff x="2246" y="1870"/>
                <a:chExt cx="768" cy="374"/>
              </a:xfrm>
            </p:grpSpPr>
            <p:sp>
              <p:nvSpPr>
                <p:cNvPr id="86098" name="矩形 95313"/>
                <p:cNvSpPr/>
                <p:nvPr/>
              </p:nvSpPr>
              <p:spPr>
                <a:xfrm>
                  <a:off x="2289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9" name="矩形 95314"/>
                <p:cNvSpPr/>
                <p:nvPr/>
              </p:nvSpPr>
              <p:spPr>
                <a:xfrm>
                  <a:off x="2246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0" name="组合 95315"/>
              <p:cNvGrpSpPr/>
              <p:nvPr/>
            </p:nvGrpSpPr>
            <p:grpSpPr>
              <a:xfrm>
                <a:off x="3014" y="1870"/>
                <a:ext cx="768" cy="374"/>
                <a:chOff x="3014" y="1870"/>
                <a:chExt cx="768" cy="374"/>
              </a:xfrm>
            </p:grpSpPr>
            <p:sp>
              <p:nvSpPr>
                <p:cNvPr id="86101" name="矩形 95316"/>
                <p:cNvSpPr/>
                <p:nvPr/>
              </p:nvSpPr>
              <p:spPr>
                <a:xfrm>
                  <a:off x="3057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2" name="矩形 95317"/>
                <p:cNvSpPr/>
                <p:nvPr/>
              </p:nvSpPr>
              <p:spPr>
                <a:xfrm>
                  <a:off x="3014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3" name="组合 95318"/>
              <p:cNvGrpSpPr/>
              <p:nvPr/>
            </p:nvGrpSpPr>
            <p:grpSpPr>
              <a:xfrm>
                <a:off x="0" y="2244"/>
                <a:ext cx="710" cy="374"/>
                <a:chOff x="0" y="2244"/>
                <a:chExt cx="710" cy="374"/>
              </a:xfrm>
            </p:grpSpPr>
            <p:sp>
              <p:nvSpPr>
                <p:cNvPr id="86104" name="矩形 95319"/>
                <p:cNvSpPr/>
                <p:nvPr/>
              </p:nvSpPr>
              <p:spPr>
                <a:xfrm>
                  <a:off x="43" y="2244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5" name="矩形 95320"/>
                <p:cNvSpPr/>
                <p:nvPr/>
              </p:nvSpPr>
              <p:spPr>
                <a:xfrm>
                  <a:off x="0" y="2244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6" name="组合 95321"/>
              <p:cNvGrpSpPr/>
              <p:nvPr/>
            </p:nvGrpSpPr>
            <p:grpSpPr>
              <a:xfrm>
                <a:off x="710" y="2244"/>
                <a:ext cx="768" cy="374"/>
                <a:chOff x="710" y="2244"/>
                <a:chExt cx="768" cy="374"/>
              </a:xfrm>
            </p:grpSpPr>
            <p:sp>
              <p:nvSpPr>
                <p:cNvPr id="86107" name="矩形 95322"/>
                <p:cNvSpPr/>
                <p:nvPr/>
              </p:nvSpPr>
              <p:spPr>
                <a:xfrm>
                  <a:off x="753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8" name="矩形 95323"/>
                <p:cNvSpPr/>
                <p:nvPr/>
              </p:nvSpPr>
              <p:spPr>
                <a:xfrm>
                  <a:off x="710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9" name="组合 95324"/>
              <p:cNvGrpSpPr/>
              <p:nvPr/>
            </p:nvGrpSpPr>
            <p:grpSpPr>
              <a:xfrm>
                <a:off x="1478" y="2244"/>
                <a:ext cx="768" cy="374"/>
                <a:chOff x="1478" y="2244"/>
                <a:chExt cx="768" cy="374"/>
              </a:xfrm>
            </p:grpSpPr>
            <p:sp>
              <p:nvSpPr>
                <p:cNvPr id="86110" name="矩形 95325"/>
                <p:cNvSpPr/>
                <p:nvPr/>
              </p:nvSpPr>
              <p:spPr>
                <a:xfrm>
                  <a:off x="1521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1" name="矩形 95326"/>
                <p:cNvSpPr/>
                <p:nvPr/>
              </p:nvSpPr>
              <p:spPr>
                <a:xfrm>
                  <a:off x="1478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12" name="组合 95327"/>
              <p:cNvGrpSpPr/>
              <p:nvPr/>
            </p:nvGrpSpPr>
            <p:grpSpPr>
              <a:xfrm>
                <a:off x="2246" y="2244"/>
                <a:ext cx="768" cy="374"/>
                <a:chOff x="2246" y="2244"/>
                <a:chExt cx="768" cy="374"/>
              </a:xfrm>
            </p:grpSpPr>
            <p:sp>
              <p:nvSpPr>
                <p:cNvPr id="86113" name="矩形 95328"/>
                <p:cNvSpPr/>
                <p:nvPr/>
              </p:nvSpPr>
              <p:spPr>
                <a:xfrm>
                  <a:off x="2289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4" name="矩形 95329"/>
                <p:cNvSpPr/>
                <p:nvPr/>
              </p:nvSpPr>
              <p:spPr>
                <a:xfrm>
                  <a:off x="2246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15" name="组合 95330"/>
              <p:cNvGrpSpPr/>
              <p:nvPr/>
            </p:nvGrpSpPr>
            <p:grpSpPr>
              <a:xfrm>
                <a:off x="3014" y="2244"/>
                <a:ext cx="768" cy="374"/>
                <a:chOff x="3014" y="2244"/>
                <a:chExt cx="768" cy="374"/>
              </a:xfrm>
            </p:grpSpPr>
            <p:sp>
              <p:nvSpPr>
                <p:cNvPr id="86116" name="矩形 95331"/>
                <p:cNvSpPr/>
                <p:nvPr/>
              </p:nvSpPr>
              <p:spPr>
                <a:xfrm>
                  <a:off x="3057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7" name="矩形 95332"/>
                <p:cNvSpPr/>
                <p:nvPr/>
              </p:nvSpPr>
              <p:spPr>
                <a:xfrm>
                  <a:off x="3014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6118" name="矩形 95333"/>
            <p:cNvSpPr/>
            <p:nvPr/>
          </p:nvSpPr>
          <p:spPr>
            <a:xfrm>
              <a:off x="-3" y="-3"/>
              <a:ext cx="3788" cy="2624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86122" name="矩形 95339"/>
          <p:cNvSpPr/>
          <p:nvPr/>
        </p:nvSpPr>
        <p:spPr>
          <a:xfrm>
            <a:off x="6719253" y="2767648"/>
            <a:ext cx="2881312" cy="17478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sz="32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S’→ S</a:t>
            </a:r>
            <a:endParaRPr lang="en-US" altLang="zh-CN" sz="32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32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 → </a:t>
            </a:r>
            <a:r>
              <a:rPr lang="en-US" altLang="zh-CN" sz="3200" b="1" dirty="0" err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aS</a:t>
            </a:r>
            <a:endParaRPr lang="en-US" altLang="zh-CN" sz="32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3</a:t>
            </a:r>
            <a:r>
              <a:rPr lang="zh-CN" altLang="en-US" sz="32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 → b</a:t>
            </a:r>
            <a:endParaRPr lang="zh-CN" altLang="en-US" sz="32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更复杂</a:t>
            </a:r>
            <a:r>
              <a:rPr lang="zh-CN" altLang="en-US"/>
              <a:t>文法的一个</a:t>
            </a:r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868" name="矩形 36867"/>
          <p:cNvSpPr/>
          <p:nvPr/>
        </p:nvSpPr>
        <p:spPr>
          <a:xfrm>
            <a:off x="3731260" y="658495"/>
            <a:ext cx="8569325" cy="2036763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⒈ S’S      ⒉ S’S        ⒊ SA        ⒋ S A 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⒌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AaAb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⒍ A 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aAb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⒎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AaAb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⒏ A 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⒐ A  c      ⒑ A c        ⒒S  B       ⒓ S B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⒔ B 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⒕ B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aBb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⒖ B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aBb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⒗ B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⒘B  d        ⒙ B d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8916" name="矩形 38915"/>
          <p:cNvSpPr/>
          <p:nvPr/>
        </p:nvSpPr>
        <p:spPr>
          <a:xfrm>
            <a:off x="4111943" y="584835"/>
            <a:ext cx="1962150" cy="3024188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S’→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S→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S→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A→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aAb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A→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B→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aBb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B→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7" name="矩形 38916"/>
          <p:cNvSpPr/>
          <p:nvPr/>
        </p:nvSpPr>
        <p:spPr>
          <a:xfrm>
            <a:off x="7064693" y="729298"/>
            <a:ext cx="1728788" cy="59690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S’→S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18" name="直接连接符 38917"/>
          <p:cNvSpPr/>
          <p:nvPr/>
        </p:nvSpPr>
        <p:spPr>
          <a:xfrm>
            <a:off x="6074093" y="1016635"/>
            <a:ext cx="990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19" name="文本框 38918"/>
          <p:cNvSpPr txBox="1"/>
          <p:nvPr/>
        </p:nvSpPr>
        <p:spPr>
          <a:xfrm>
            <a:off x="6378893" y="513398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20" name="矩形 38919"/>
          <p:cNvSpPr/>
          <p:nvPr/>
        </p:nvSpPr>
        <p:spPr>
          <a:xfrm>
            <a:off x="7064693" y="1521460"/>
            <a:ext cx="1800225" cy="496888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S→A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21" name="直接连接符 38920"/>
          <p:cNvSpPr/>
          <p:nvPr/>
        </p:nvSpPr>
        <p:spPr>
          <a:xfrm>
            <a:off x="6074093" y="1737360"/>
            <a:ext cx="990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22" name="文本框 38921"/>
          <p:cNvSpPr txBox="1"/>
          <p:nvPr/>
        </p:nvSpPr>
        <p:spPr>
          <a:xfrm>
            <a:off x="6378893" y="1289685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23" name="矩形 38922"/>
          <p:cNvSpPr/>
          <p:nvPr/>
        </p:nvSpPr>
        <p:spPr>
          <a:xfrm>
            <a:off x="7064693" y="2240598"/>
            <a:ext cx="1728788" cy="4540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S→B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24" name="直接连接符 38923"/>
          <p:cNvSpPr/>
          <p:nvPr/>
        </p:nvSpPr>
        <p:spPr>
          <a:xfrm>
            <a:off x="6074093" y="2466023"/>
            <a:ext cx="990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25" name="文本框 38924"/>
          <p:cNvSpPr txBox="1"/>
          <p:nvPr/>
        </p:nvSpPr>
        <p:spPr>
          <a:xfrm>
            <a:off x="6378893" y="1953260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26" name="矩形 38925"/>
          <p:cNvSpPr/>
          <p:nvPr/>
        </p:nvSpPr>
        <p:spPr>
          <a:xfrm>
            <a:off x="6993255" y="2816860"/>
            <a:ext cx="1727200" cy="273685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A→a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aAb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B→a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Bb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aBb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7" name="直接连接符 38926"/>
          <p:cNvSpPr/>
          <p:nvPr/>
        </p:nvSpPr>
        <p:spPr>
          <a:xfrm>
            <a:off x="6074093" y="3228023"/>
            <a:ext cx="990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28" name="文本框 38927"/>
          <p:cNvSpPr txBox="1"/>
          <p:nvPr/>
        </p:nvSpPr>
        <p:spPr>
          <a:xfrm>
            <a:off x="6396355" y="27454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29" name="矩形 38928"/>
          <p:cNvSpPr/>
          <p:nvPr/>
        </p:nvSpPr>
        <p:spPr>
          <a:xfrm>
            <a:off x="4832668" y="4218623"/>
            <a:ext cx="1546225" cy="5429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A→c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30" name="直接连接符 38929"/>
          <p:cNvSpPr/>
          <p:nvPr/>
        </p:nvSpPr>
        <p:spPr>
          <a:xfrm>
            <a:off x="5769293" y="3609023"/>
            <a:ext cx="0" cy="609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31" name="文本框 38930"/>
          <p:cNvSpPr txBox="1"/>
          <p:nvPr/>
        </p:nvSpPr>
        <p:spPr>
          <a:xfrm>
            <a:off x="5769293" y="3537585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32" name="直接连接符 38931"/>
          <p:cNvSpPr/>
          <p:nvPr/>
        </p:nvSpPr>
        <p:spPr>
          <a:xfrm flipH="1">
            <a:off x="6378893" y="4371023"/>
            <a:ext cx="685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33" name="文本框 38932"/>
          <p:cNvSpPr txBox="1"/>
          <p:nvPr/>
        </p:nvSpPr>
        <p:spPr>
          <a:xfrm>
            <a:off x="6531293" y="39138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34" name="矩形 38933"/>
          <p:cNvSpPr/>
          <p:nvPr/>
        </p:nvSpPr>
        <p:spPr>
          <a:xfrm>
            <a:off x="4327843" y="4977448"/>
            <a:ext cx="1670050" cy="503238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A→d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35" name="直接连接符 38934"/>
          <p:cNvSpPr/>
          <p:nvPr/>
        </p:nvSpPr>
        <p:spPr>
          <a:xfrm>
            <a:off x="4688205" y="3609023"/>
            <a:ext cx="0" cy="13684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36" name="文本框 38935"/>
          <p:cNvSpPr txBox="1"/>
          <p:nvPr/>
        </p:nvSpPr>
        <p:spPr>
          <a:xfrm>
            <a:off x="4667568" y="3680460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37" name="直接连接符 38936"/>
          <p:cNvSpPr/>
          <p:nvPr/>
        </p:nvSpPr>
        <p:spPr>
          <a:xfrm flipH="1">
            <a:off x="5997893" y="5264785"/>
            <a:ext cx="1066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38" name="文本框 38937"/>
          <p:cNvSpPr txBox="1"/>
          <p:nvPr/>
        </p:nvSpPr>
        <p:spPr>
          <a:xfrm>
            <a:off x="6302693" y="47520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8939" name="肘形连接符 38938"/>
          <p:cNvCxnSpPr/>
          <p:nvPr/>
        </p:nvCxnSpPr>
        <p:spPr>
          <a:xfrm rot="5400000" flipH="1" flipV="1">
            <a:off x="7580630" y="4469448"/>
            <a:ext cx="1382713" cy="814387"/>
          </a:xfrm>
          <a:prstGeom prst="bentConnector4">
            <a:avLst>
              <a:gd name="adj1" fmla="val -15500"/>
              <a:gd name="adj2" fmla="val 144245"/>
            </a:avLst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38940" name="文本框 38939"/>
          <p:cNvSpPr txBox="1"/>
          <p:nvPr/>
        </p:nvSpPr>
        <p:spPr>
          <a:xfrm>
            <a:off x="9060180" y="5337810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41" name="矩形 38940"/>
          <p:cNvSpPr/>
          <p:nvPr/>
        </p:nvSpPr>
        <p:spPr>
          <a:xfrm>
            <a:off x="9512618" y="2862898"/>
            <a:ext cx="2016125" cy="54610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A→aA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42" name="矩形 38941"/>
          <p:cNvSpPr/>
          <p:nvPr/>
        </p:nvSpPr>
        <p:spPr>
          <a:xfrm>
            <a:off x="9512618" y="3609023"/>
            <a:ext cx="2016125" cy="5048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B→aB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43" name="矩形 38942"/>
          <p:cNvSpPr/>
          <p:nvPr/>
        </p:nvSpPr>
        <p:spPr>
          <a:xfrm>
            <a:off x="9503093" y="1521460"/>
            <a:ext cx="1954213" cy="487363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A→aAb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44" name="矩形 38943"/>
          <p:cNvSpPr/>
          <p:nvPr/>
        </p:nvSpPr>
        <p:spPr>
          <a:xfrm>
            <a:off x="9441180" y="4904423"/>
            <a:ext cx="2232025" cy="5048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B→aBb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45" name="直接连接符 38944"/>
          <p:cNvSpPr/>
          <p:nvPr/>
        </p:nvSpPr>
        <p:spPr>
          <a:xfrm flipV="1">
            <a:off x="8649018" y="3769360"/>
            <a:ext cx="863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46" name="文本框 38945"/>
          <p:cNvSpPr txBox="1"/>
          <p:nvPr/>
        </p:nvSpPr>
        <p:spPr>
          <a:xfrm>
            <a:off x="8893493" y="3321685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47" name="直接连接符 38946"/>
          <p:cNvSpPr/>
          <p:nvPr/>
        </p:nvSpPr>
        <p:spPr>
          <a:xfrm flipV="1">
            <a:off x="8649018" y="3120073"/>
            <a:ext cx="863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48" name="文本框 38947"/>
          <p:cNvSpPr txBox="1"/>
          <p:nvPr/>
        </p:nvSpPr>
        <p:spPr>
          <a:xfrm>
            <a:off x="8936355" y="2673985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49" name="直接连接符 38948"/>
          <p:cNvSpPr/>
          <p:nvPr/>
        </p:nvSpPr>
        <p:spPr>
          <a:xfrm flipV="1">
            <a:off x="10417493" y="2008823"/>
            <a:ext cx="0" cy="8382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50" name="文本框 38949"/>
          <p:cNvSpPr txBox="1"/>
          <p:nvPr/>
        </p:nvSpPr>
        <p:spPr>
          <a:xfrm>
            <a:off x="10417493" y="22374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51" name="直接连接符 38950"/>
          <p:cNvSpPr/>
          <p:nvPr/>
        </p:nvSpPr>
        <p:spPr>
          <a:xfrm flipH="1">
            <a:off x="10449243" y="4113848"/>
            <a:ext cx="0" cy="792162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52" name="文本框 38951"/>
          <p:cNvSpPr txBox="1"/>
          <p:nvPr/>
        </p:nvSpPr>
        <p:spPr>
          <a:xfrm>
            <a:off x="10500043" y="42186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8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8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8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8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8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8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8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8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8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8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8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8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8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8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8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8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8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8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8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8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8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8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38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38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38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38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38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38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38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bldLvl="0" animBg="1"/>
      <p:bldP spid="38917" grpId="0" bldLvl="0" animBg="1"/>
      <p:bldP spid="38919" grpId="0"/>
      <p:bldP spid="38920" grpId="0" bldLvl="0" animBg="1"/>
      <p:bldP spid="38922" grpId="0"/>
      <p:bldP spid="38923" grpId="0" bldLvl="0" animBg="1"/>
      <p:bldP spid="38925" grpId="0"/>
      <p:bldP spid="38926" grpId="0" bldLvl="0" animBg="1"/>
      <p:bldP spid="38928" grpId="0"/>
      <p:bldP spid="38929" grpId="0" bldLvl="0" animBg="1"/>
      <p:bldP spid="38931" grpId="0"/>
      <p:bldP spid="38933" grpId="0"/>
      <p:bldP spid="38934" grpId="0" bldLvl="0" animBg="1"/>
      <p:bldP spid="38936" grpId="0"/>
      <p:bldP spid="38938" grpId="0"/>
      <p:bldP spid="38940" grpId="0"/>
      <p:bldP spid="38941" grpId="0" bldLvl="0" animBg="1"/>
      <p:bldP spid="38942" grpId="0" bldLvl="0" animBg="1"/>
      <p:bldP spid="38943" grpId="0" bldLvl="0" animBg="1"/>
      <p:bldP spid="38944" grpId="0" bldLvl="0" animBg="1"/>
      <p:bldP spid="38946" grpId="0"/>
      <p:bldP spid="38948" grpId="0"/>
      <p:bldP spid="38950" grpId="0"/>
      <p:bldP spid="389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26400" y="75565"/>
            <a:ext cx="402272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78470" y="278130"/>
            <a:ext cx="402272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32420" y="183515"/>
            <a:ext cx="402272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31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315" name="标题 69633"/>
          <p:cNvSpPr>
            <a:spLocks noGrp="1"/>
          </p:cNvSpPr>
          <p:nvPr>
            <p:ph type="title"/>
          </p:nvPr>
        </p:nvSpPr>
        <p:spPr>
          <a:xfrm>
            <a:off x="2711450" y="115888"/>
            <a:ext cx="3313113" cy="792162"/>
          </a:xfrm>
        </p:spPr>
        <p:txBody>
          <a:bodyPr lIns="92075" tIns="46037" rIns="92075" bIns="46037" anchor="ctr" anchorCtr="0"/>
          <a:p>
            <a:r>
              <a:rPr lang="en-US" altLang="zh-CN">
                <a:solidFill>
                  <a:schemeClr val="accent2"/>
                </a:solidFill>
              </a:rPr>
              <a:t>Knuth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13316" name="图片 69635" descr="d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1088" y="3036888"/>
            <a:ext cx="2403475" cy="2913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7" name="矩形 69637"/>
          <p:cNvSpPr/>
          <p:nvPr/>
        </p:nvSpPr>
        <p:spPr>
          <a:xfrm>
            <a:off x="1541463" y="2060575"/>
            <a:ext cx="58293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http://www-</a:t>
            </a:r>
            <a:r>
              <a:rPr lang="en-US" altLang="zh-CN" sz="2400" b="1" err="1">
                <a:latin typeface="Times New Roman" panose="02020603050405020304" pitchFamily="18" charset="0"/>
                <a:ea typeface="楷体_GB2312" pitchFamily="49" charset="-122"/>
              </a:rPr>
              <a:t>cs-faculty.stanford.edu/~knuth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endParaRPr lang="en-US" altLang="zh-CN" sz="24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318" name="矩形 69638"/>
          <p:cNvSpPr/>
          <p:nvPr/>
        </p:nvSpPr>
        <p:spPr>
          <a:xfrm>
            <a:off x="2640013" y="862648"/>
            <a:ext cx="668401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计算机程序设计艺术 第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卷 基本算法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》   98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元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hangingPunct="0"/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计算机程序设计艺术 第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卷 半数值算法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》 98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元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hangingPunct="0"/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计算机程序设计艺术 第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卷 排序与查找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》 98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元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3319" name="图片 69639" descr="《计算机程序设计艺术》  010-6846999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2652713"/>
            <a:ext cx="5292725" cy="4205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69275" y="0"/>
            <a:ext cx="402272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41988" name="组合 41987"/>
          <p:cNvGrpSpPr/>
          <p:nvPr/>
        </p:nvGrpSpPr>
        <p:grpSpPr>
          <a:xfrm>
            <a:off x="3660458" y="702628"/>
            <a:ext cx="8097837" cy="5348287"/>
            <a:chOff x="-3" y="-3"/>
            <a:chExt cx="2418" cy="6726"/>
          </a:xfrm>
        </p:grpSpPr>
        <p:grpSp>
          <p:nvGrpSpPr>
            <p:cNvPr id="81925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81926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41991" name="矩形 41990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28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29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41994" name="矩形 41993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1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2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41997" name="矩形 41996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4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5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42000" name="矩形 41999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7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8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42003" name="矩形 42002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0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1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42006" name="矩形 42005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3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4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42009" name="矩形 42008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6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7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42012" name="矩形 42011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9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0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42015" name="矩形 42014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2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3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2018" name="矩形 42017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5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6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2021" name="矩形 42020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8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9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2024" name="矩形 42023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1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2" name="组合 42025"/>
              <p:cNvGrpSpPr/>
              <p:nvPr/>
            </p:nvGrpSpPr>
            <p:grpSpPr>
              <a:xfrm>
                <a:off x="268" y="1248"/>
                <a:ext cx="268" cy="480"/>
                <a:chOff x="268" y="1248"/>
                <a:chExt cx="268" cy="480"/>
              </a:xfrm>
            </p:grpSpPr>
            <p:sp>
              <p:nvSpPr>
                <p:cNvPr id="42027" name="矩形 42026"/>
                <p:cNvSpPr/>
                <p:nvPr/>
              </p:nvSpPr>
              <p:spPr>
                <a:xfrm>
                  <a:off x="311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4" name="矩形 42027"/>
                <p:cNvSpPr/>
                <p:nvPr/>
              </p:nvSpPr>
              <p:spPr>
                <a:xfrm>
                  <a:off x="268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5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42030" name="矩形 42029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7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8" name="组合 42031"/>
              <p:cNvGrpSpPr/>
              <p:nvPr/>
            </p:nvGrpSpPr>
            <p:grpSpPr>
              <a:xfrm>
                <a:off x="804" y="1248"/>
                <a:ext cx="268" cy="480"/>
                <a:chOff x="804" y="1248"/>
                <a:chExt cx="268" cy="480"/>
              </a:xfrm>
            </p:grpSpPr>
            <p:sp>
              <p:nvSpPr>
                <p:cNvPr id="42033" name="矩形 42032"/>
                <p:cNvSpPr/>
                <p:nvPr/>
              </p:nvSpPr>
              <p:spPr>
                <a:xfrm>
                  <a:off x="847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0" name="矩形 42033"/>
                <p:cNvSpPr/>
                <p:nvPr/>
              </p:nvSpPr>
              <p:spPr>
                <a:xfrm>
                  <a:off x="804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1" name="组合 42034"/>
              <p:cNvGrpSpPr/>
              <p:nvPr/>
            </p:nvGrpSpPr>
            <p:grpSpPr>
              <a:xfrm>
                <a:off x="1072" y="1248"/>
                <a:ext cx="268" cy="480"/>
                <a:chOff x="1072" y="1248"/>
                <a:chExt cx="268" cy="480"/>
              </a:xfrm>
            </p:grpSpPr>
            <p:sp>
              <p:nvSpPr>
                <p:cNvPr id="42036" name="矩形 42035"/>
                <p:cNvSpPr/>
                <p:nvPr/>
              </p:nvSpPr>
              <p:spPr>
                <a:xfrm>
                  <a:off x="1115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3" name="矩形 42036"/>
                <p:cNvSpPr/>
                <p:nvPr/>
              </p:nvSpPr>
              <p:spPr>
                <a:xfrm>
                  <a:off x="1072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4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42039" name="矩形 42038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6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7" name="组合 42040"/>
              <p:cNvGrpSpPr/>
              <p:nvPr/>
            </p:nvGrpSpPr>
            <p:grpSpPr>
              <a:xfrm>
                <a:off x="1608" y="1248"/>
                <a:ext cx="268" cy="480"/>
                <a:chOff x="1608" y="1248"/>
                <a:chExt cx="268" cy="480"/>
              </a:xfrm>
            </p:grpSpPr>
            <p:sp>
              <p:nvSpPr>
                <p:cNvPr id="42042" name="矩形 42041"/>
                <p:cNvSpPr/>
                <p:nvPr/>
              </p:nvSpPr>
              <p:spPr>
                <a:xfrm>
                  <a:off x="1651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9" name="矩形 42042"/>
                <p:cNvSpPr/>
                <p:nvPr/>
              </p:nvSpPr>
              <p:spPr>
                <a:xfrm>
                  <a:off x="1608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0" name="组合 42043"/>
              <p:cNvGrpSpPr/>
              <p:nvPr/>
            </p:nvGrpSpPr>
            <p:grpSpPr>
              <a:xfrm>
                <a:off x="1876" y="1248"/>
                <a:ext cx="268" cy="480"/>
                <a:chOff x="1876" y="1248"/>
                <a:chExt cx="268" cy="480"/>
              </a:xfrm>
            </p:grpSpPr>
            <p:sp>
              <p:nvSpPr>
                <p:cNvPr id="42045" name="矩形 42044"/>
                <p:cNvSpPr/>
                <p:nvPr/>
              </p:nvSpPr>
              <p:spPr>
                <a:xfrm>
                  <a:off x="191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2" name="矩形 42045"/>
                <p:cNvSpPr/>
                <p:nvPr/>
              </p:nvSpPr>
              <p:spPr>
                <a:xfrm>
                  <a:off x="187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3" name="组合 42046"/>
              <p:cNvGrpSpPr/>
              <p:nvPr/>
            </p:nvGrpSpPr>
            <p:grpSpPr>
              <a:xfrm>
                <a:off x="2144" y="1248"/>
                <a:ext cx="268" cy="480"/>
                <a:chOff x="2144" y="1248"/>
                <a:chExt cx="268" cy="480"/>
              </a:xfrm>
            </p:grpSpPr>
            <p:sp>
              <p:nvSpPr>
                <p:cNvPr id="42048" name="矩形 42047"/>
                <p:cNvSpPr/>
                <p:nvPr/>
              </p:nvSpPr>
              <p:spPr>
                <a:xfrm>
                  <a:off x="2187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5" name="矩形 42048"/>
                <p:cNvSpPr/>
                <p:nvPr/>
              </p:nvSpPr>
              <p:spPr>
                <a:xfrm>
                  <a:off x="2144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6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42051" name="矩形 42050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8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9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42054" name="矩形 42053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1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2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42057" name="矩形 42056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4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5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42060" name="矩形 42059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7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8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42063" name="矩形 42062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0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1" name="组合 42064"/>
              <p:cNvGrpSpPr/>
              <p:nvPr/>
            </p:nvGrpSpPr>
            <p:grpSpPr>
              <a:xfrm>
                <a:off x="1340" y="1728"/>
                <a:ext cx="268" cy="576"/>
                <a:chOff x="1340" y="1728"/>
                <a:chExt cx="268" cy="576"/>
              </a:xfrm>
            </p:grpSpPr>
            <p:sp>
              <p:nvSpPr>
                <p:cNvPr id="42066" name="矩形 42065"/>
                <p:cNvSpPr/>
                <p:nvPr/>
              </p:nvSpPr>
              <p:spPr>
                <a:xfrm>
                  <a:off x="138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acc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3" name="矩形 42066"/>
                <p:cNvSpPr/>
                <p:nvPr/>
              </p:nvSpPr>
              <p:spPr>
                <a:xfrm>
                  <a:off x="134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4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42069" name="矩形 42068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6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7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42072" name="矩形 42071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9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0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42075" name="矩形 42074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2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3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42078" name="矩形 42077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5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6" name="组合 42079"/>
              <p:cNvGrpSpPr/>
              <p:nvPr/>
            </p:nvGrpSpPr>
            <p:grpSpPr>
              <a:xfrm>
                <a:off x="268" y="2304"/>
                <a:ext cx="268" cy="480"/>
                <a:chOff x="268" y="2304"/>
                <a:chExt cx="268" cy="480"/>
              </a:xfrm>
            </p:grpSpPr>
            <p:sp>
              <p:nvSpPr>
                <p:cNvPr id="42081" name="矩形 42080"/>
                <p:cNvSpPr/>
                <p:nvPr/>
              </p:nvSpPr>
              <p:spPr>
                <a:xfrm>
                  <a:off x="31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8" name="矩形 42081"/>
                <p:cNvSpPr/>
                <p:nvPr/>
              </p:nvSpPr>
              <p:spPr>
                <a:xfrm>
                  <a:off x="26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9" name="组合 42082"/>
              <p:cNvGrpSpPr/>
              <p:nvPr/>
            </p:nvGrpSpPr>
            <p:grpSpPr>
              <a:xfrm>
                <a:off x="536" y="2304"/>
                <a:ext cx="268" cy="480"/>
                <a:chOff x="536" y="2304"/>
                <a:chExt cx="268" cy="480"/>
              </a:xfrm>
            </p:grpSpPr>
            <p:sp>
              <p:nvSpPr>
                <p:cNvPr id="42084" name="矩形 42083"/>
                <p:cNvSpPr/>
                <p:nvPr/>
              </p:nvSpPr>
              <p:spPr>
                <a:xfrm>
                  <a:off x="57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1" name="矩形 42084"/>
                <p:cNvSpPr/>
                <p:nvPr/>
              </p:nvSpPr>
              <p:spPr>
                <a:xfrm>
                  <a:off x="53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2" name="组合 42085"/>
              <p:cNvGrpSpPr/>
              <p:nvPr/>
            </p:nvGrpSpPr>
            <p:grpSpPr>
              <a:xfrm>
                <a:off x="804" y="2304"/>
                <a:ext cx="268" cy="480"/>
                <a:chOff x="804" y="2304"/>
                <a:chExt cx="268" cy="480"/>
              </a:xfrm>
            </p:grpSpPr>
            <p:sp>
              <p:nvSpPr>
                <p:cNvPr id="42087" name="矩形 42086"/>
                <p:cNvSpPr/>
                <p:nvPr/>
              </p:nvSpPr>
              <p:spPr>
                <a:xfrm>
                  <a:off x="84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4" name="矩形 42087"/>
                <p:cNvSpPr/>
                <p:nvPr/>
              </p:nvSpPr>
              <p:spPr>
                <a:xfrm>
                  <a:off x="80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5" name="组合 42088"/>
              <p:cNvGrpSpPr/>
              <p:nvPr/>
            </p:nvGrpSpPr>
            <p:grpSpPr>
              <a:xfrm>
                <a:off x="1072" y="2304"/>
                <a:ext cx="268" cy="480"/>
                <a:chOff x="1072" y="2304"/>
                <a:chExt cx="268" cy="480"/>
              </a:xfrm>
            </p:grpSpPr>
            <p:sp>
              <p:nvSpPr>
                <p:cNvPr id="42090" name="矩形 42089"/>
                <p:cNvSpPr/>
                <p:nvPr/>
              </p:nvSpPr>
              <p:spPr>
                <a:xfrm>
                  <a:off x="1115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7" name="矩形 42090"/>
                <p:cNvSpPr/>
                <p:nvPr/>
              </p:nvSpPr>
              <p:spPr>
                <a:xfrm>
                  <a:off x="1072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8" name="组合 42091"/>
              <p:cNvGrpSpPr/>
              <p:nvPr/>
            </p:nvGrpSpPr>
            <p:grpSpPr>
              <a:xfrm>
                <a:off x="1340" y="2304"/>
                <a:ext cx="268" cy="480"/>
                <a:chOff x="1340" y="2304"/>
                <a:chExt cx="268" cy="480"/>
              </a:xfrm>
            </p:grpSpPr>
            <p:sp>
              <p:nvSpPr>
                <p:cNvPr id="42093" name="矩形 42092"/>
                <p:cNvSpPr/>
                <p:nvPr/>
              </p:nvSpPr>
              <p:spPr>
                <a:xfrm>
                  <a:off x="138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0" name="矩形 42093"/>
                <p:cNvSpPr/>
                <p:nvPr/>
              </p:nvSpPr>
              <p:spPr>
                <a:xfrm>
                  <a:off x="134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1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42096" name="矩形 42095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3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4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42099" name="矩形 42098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6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7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42102" name="矩形 42101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9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0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42105" name="矩形 42104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2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3" name="组合 42106"/>
              <p:cNvGrpSpPr/>
              <p:nvPr/>
            </p:nvGrpSpPr>
            <p:grpSpPr>
              <a:xfrm>
                <a:off x="268" y="2784"/>
                <a:ext cx="268" cy="480"/>
                <a:chOff x="268" y="2784"/>
                <a:chExt cx="268" cy="480"/>
              </a:xfrm>
            </p:grpSpPr>
            <p:sp>
              <p:nvSpPr>
                <p:cNvPr id="42108" name="矩形 42107"/>
                <p:cNvSpPr/>
                <p:nvPr/>
              </p:nvSpPr>
              <p:spPr>
                <a:xfrm>
                  <a:off x="31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5" name="矩形 42108"/>
                <p:cNvSpPr/>
                <p:nvPr/>
              </p:nvSpPr>
              <p:spPr>
                <a:xfrm>
                  <a:off x="26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6" name="组合 42109"/>
              <p:cNvGrpSpPr/>
              <p:nvPr/>
            </p:nvGrpSpPr>
            <p:grpSpPr>
              <a:xfrm>
                <a:off x="536" y="2784"/>
                <a:ext cx="268" cy="480"/>
                <a:chOff x="536" y="2784"/>
                <a:chExt cx="268" cy="480"/>
              </a:xfrm>
            </p:grpSpPr>
            <p:sp>
              <p:nvSpPr>
                <p:cNvPr id="42111" name="矩形 42110"/>
                <p:cNvSpPr/>
                <p:nvPr/>
              </p:nvSpPr>
              <p:spPr>
                <a:xfrm>
                  <a:off x="57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8" name="矩形 42111"/>
                <p:cNvSpPr/>
                <p:nvPr/>
              </p:nvSpPr>
              <p:spPr>
                <a:xfrm>
                  <a:off x="53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9" name="组合 42112"/>
              <p:cNvGrpSpPr/>
              <p:nvPr/>
            </p:nvGrpSpPr>
            <p:grpSpPr>
              <a:xfrm>
                <a:off x="804" y="2784"/>
                <a:ext cx="268" cy="480"/>
                <a:chOff x="804" y="2784"/>
                <a:chExt cx="268" cy="480"/>
              </a:xfrm>
            </p:grpSpPr>
            <p:sp>
              <p:nvSpPr>
                <p:cNvPr id="42114" name="矩形 42113"/>
                <p:cNvSpPr/>
                <p:nvPr/>
              </p:nvSpPr>
              <p:spPr>
                <a:xfrm>
                  <a:off x="84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1" name="矩形 42114"/>
                <p:cNvSpPr/>
                <p:nvPr/>
              </p:nvSpPr>
              <p:spPr>
                <a:xfrm>
                  <a:off x="80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2" name="组合 42115"/>
              <p:cNvGrpSpPr/>
              <p:nvPr/>
            </p:nvGrpSpPr>
            <p:grpSpPr>
              <a:xfrm>
                <a:off x="1072" y="2784"/>
                <a:ext cx="268" cy="480"/>
                <a:chOff x="1072" y="2784"/>
                <a:chExt cx="268" cy="480"/>
              </a:xfrm>
            </p:grpSpPr>
            <p:sp>
              <p:nvSpPr>
                <p:cNvPr id="42117" name="矩形 42116"/>
                <p:cNvSpPr/>
                <p:nvPr/>
              </p:nvSpPr>
              <p:spPr>
                <a:xfrm>
                  <a:off x="1115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4" name="矩形 42117"/>
                <p:cNvSpPr/>
                <p:nvPr/>
              </p:nvSpPr>
              <p:spPr>
                <a:xfrm>
                  <a:off x="1072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5" name="组合 42118"/>
              <p:cNvGrpSpPr/>
              <p:nvPr/>
            </p:nvGrpSpPr>
            <p:grpSpPr>
              <a:xfrm>
                <a:off x="1340" y="2784"/>
                <a:ext cx="268" cy="480"/>
                <a:chOff x="1340" y="2784"/>
                <a:chExt cx="268" cy="480"/>
              </a:xfrm>
            </p:grpSpPr>
            <p:sp>
              <p:nvSpPr>
                <p:cNvPr id="42120" name="矩形 42119"/>
                <p:cNvSpPr/>
                <p:nvPr/>
              </p:nvSpPr>
              <p:spPr>
                <a:xfrm>
                  <a:off x="138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7" name="矩形 42120"/>
                <p:cNvSpPr/>
                <p:nvPr/>
              </p:nvSpPr>
              <p:spPr>
                <a:xfrm>
                  <a:off x="134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8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42123" name="矩形 42122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0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1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42126" name="矩形 42125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3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4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42129" name="矩形 42128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6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7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42132" name="矩形 42131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9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0" name="组合 42133"/>
              <p:cNvGrpSpPr/>
              <p:nvPr/>
            </p:nvGrpSpPr>
            <p:grpSpPr>
              <a:xfrm>
                <a:off x="268" y="3264"/>
                <a:ext cx="268" cy="480"/>
                <a:chOff x="268" y="3264"/>
                <a:chExt cx="268" cy="480"/>
              </a:xfrm>
            </p:grpSpPr>
            <p:sp>
              <p:nvSpPr>
                <p:cNvPr id="42135" name="矩形 42134"/>
                <p:cNvSpPr/>
                <p:nvPr/>
              </p:nvSpPr>
              <p:spPr>
                <a:xfrm>
                  <a:off x="31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2" name="矩形 42135"/>
                <p:cNvSpPr/>
                <p:nvPr/>
              </p:nvSpPr>
              <p:spPr>
                <a:xfrm>
                  <a:off x="26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3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42138" name="矩形 42137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5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6" name="组合 42139"/>
              <p:cNvGrpSpPr/>
              <p:nvPr/>
            </p:nvGrpSpPr>
            <p:grpSpPr>
              <a:xfrm>
                <a:off x="804" y="3264"/>
                <a:ext cx="268" cy="480"/>
                <a:chOff x="804" y="3264"/>
                <a:chExt cx="268" cy="480"/>
              </a:xfrm>
            </p:grpSpPr>
            <p:sp>
              <p:nvSpPr>
                <p:cNvPr id="42141" name="矩形 42140"/>
                <p:cNvSpPr/>
                <p:nvPr/>
              </p:nvSpPr>
              <p:spPr>
                <a:xfrm>
                  <a:off x="847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8" name="矩形 42141"/>
                <p:cNvSpPr/>
                <p:nvPr/>
              </p:nvSpPr>
              <p:spPr>
                <a:xfrm>
                  <a:off x="804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9" name="组合 42142"/>
              <p:cNvGrpSpPr/>
              <p:nvPr/>
            </p:nvGrpSpPr>
            <p:grpSpPr>
              <a:xfrm>
                <a:off x="1072" y="3264"/>
                <a:ext cx="268" cy="480"/>
                <a:chOff x="1072" y="3264"/>
                <a:chExt cx="268" cy="480"/>
              </a:xfrm>
            </p:grpSpPr>
            <p:sp>
              <p:nvSpPr>
                <p:cNvPr id="42144" name="矩形 42143"/>
                <p:cNvSpPr/>
                <p:nvPr/>
              </p:nvSpPr>
              <p:spPr>
                <a:xfrm>
                  <a:off x="1115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1" name="矩形 42144"/>
                <p:cNvSpPr/>
                <p:nvPr/>
              </p:nvSpPr>
              <p:spPr>
                <a:xfrm>
                  <a:off x="1072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2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42147" name="矩形 42146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4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5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42150" name="矩形 42149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7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8" name="组合 42151"/>
              <p:cNvGrpSpPr/>
              <p:nvPr/>
            </p:nvGrpSpPr>
            <p:grpSpPr>
              <a:xfrm>
                <a:off x="1876" y="3264"/>
                <a:ext cx="268" cy="480"/>
                <a:chOff x="1876" y="3264"/>
                <a:chExt cx="268" cy="480"/>
              </a:xfrm>
            </p:grpSpPr>
            <p:sp>
              <p:nvSpPr>
                <p:cNvPr id="42153" name="矩形 42152"/>
                <p:cNvSpPr/>
                <p:nvPr/>
              </p:nvSpPr>
              <p:spPr>
                <a:xfrm>
                  <a:off x="191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0" name="矩形 42153"/>
                <p:cNvSpPr/>
                <p:nvPr/>
              </p:nvSpPr>
              <p:spPr>
                <a:xfrm>
                  <a:off x="187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1" name="组合 42154"/>
              <p:cNvGrpSpPr/>
              <p:nvPr/>
            </p:nvGrpSpPr>
            <p:grpSpPr>
              <a:xfrm>
                <a:off x="2144" y="3264"/>
                <a:ext cx="268" cy="480"/>
                <a:chOff x="2144" y="3264"/>
                <a:chExt cx="268" cy="480"/>
              </a:xfrm>
            </p:grpSpPr>
            <p:sp>
              <p:nvSpPr>
                <p:cNvPr id="42156" name="矩形 42155"/>
                <p:cNvSpPr/>
                <p:nvPr/>
              </p:nvSpPr>
              <p:spPr>
                <a:xfrm>
                  <a:off x="2187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3" name="矩形 42156"/>
                <p:cNvSpPr/>
                <p:nvPr/>
              </p:nvSpPr>
              <p:spPr>
                <a:xfrm>
                  <a:off x="2144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4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42159" name="矩形 42158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6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7" name="组合 42160"/>
              <p:cNvGrpSpPr/>
              <p:nvPr/>
            </p:nvGrpSpPr>
            <p:grpSpPr>
              <a:xfrm>
                <a:off x="268" y="3744"/>
                <a:ext cx="268" cy="480"/>
                <a:chOff x="268" y="3744"/>
                <a:chExt cx="268" cy="480"/>
              </a:xfrm>
            </p:grpSpPr>
            <p:sp>
              <p:nvSpPr>
                <p:cNvPr id="42162" name="矩形 42161"/>
                <p:cNvSpPr/>
                <p:nvPr/>
              </p:nvSpPr>
              <p:spPr>
                <a:xfrm>
                  <a:off x="31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9" name="矩形 42162"/>
                <p:cNvSpPr/>
                <p:nvPr/>
              </p:nvSpPr>
              <p:spPr>
                <a:xfrm>
                  <a:off x="26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0" name="组合 42163"/>
              <p:cNvGrpSpPr/>
              <p:nvPr/>
            </p:nvGrpSpPr>
            <p:grpSpPr>
              <a:xfrm>
                <a:off x="536" y="3744"/>
                <a:ext cx="268" cy="480"/>
                <a:chOff x="536" y="3744"/>
                <a:chExt cx="268" cy="480"/>
              </a:xfrm>
            </p:grpSpPr>
            <p:sp>
              <p:nvSpPr>
                <p:cNvPr id="42165" name="矩形 42164"/>
                <p:cNvSpPr/>
                <p:nvPr/>
              </p:nvSpPr>
              <p:spPr>
                <a:xfrm>
                  <a:off x="57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2" name="矩形 42165"/>
                <p:cNvSpPr/>
                <p:nvPr/>
              </p:nvSpPr>
              <p:spPr>
                <a:xfrm>
                  <a:off x="53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3" name="组合 42166"/>
              <p:cNvGrpSpPr/>
              <p:nvPr/>
            </p:nvGrpSpPr>
            <p:grpSpPr>
              <a:xfrm>
                <a:off x="804" y="3744"/>
                <a:ext cx="268" cy="480"/>
                <a:chOff x="804" y="3744"/>
                <a:chExt cx="268" cy="480"/>
              </a:xfrm>
            </p:grpSpPr>
            <p:sp>
              <p:nvSpPr>
                <p:cNvPr id="42168" name="矩形 42167"/>
                <p:cNvSpPr/>
                <p:nvPr/>
              </p:nvSpPr>
              <p:spPr>
                <a:xfrm>
                  <a:off x="84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5" name="矩形 42168"/>
                <p:cNvSpPr/>
                <p:nvPr/>
              </p:nvSpPr>
              <p:spPr>
                <a:xfrm>
                  <a:off x="80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6" name="组合 42169"/>
              <p:cNvGrpSpPr/>
              <p:nvPr/>
            </p:nvGrpSpPr>
            <p:grpSpPr>
              <a:xfrm>
                <a:off x="1072" y="3744"/>
                <a:ext cx="268" cy="480"/>
                <a:chOff x="1072" y="3744"/>
                <a:chExt cx="268" cy="480"/>
              </a:xfrm>
            </p:grpSpPr>
            <p:sp>
              <p:nvSpPr>
                <p:cNvPr id="42171" name="矩形 42170"/>
                <p:cNvSpPr/>
                <p:nvPr/>
              </p:nvSpPr>
              <p:spPr>
                <a:xfrm>
                  <a:off x="1115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8" name="矩形 42171"/>
                <p:cNvSpPr/>
                <p:nvPr/>
              </p:nvSpPr>
              <p:spPr>
                <a:xfrm>
                  <a:off x="1072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9" name="组合 42172"/>
              <p:cNvGrpSpPr/>
              <p:nvPr/>
            </p:nvGrpSpPr>
            <p:grpSpPr>
              <a:xfrm>
                <a:off x="1340" y="3744"/>
                <a:ext cx="268" cy="480"/>
                <a:chOff x="1340" y="3744"/>
                <a:chExt cx="268" cy="480"/>
              </a:xfrm>
            </p:grpSpPr>
            <p:sp>
              <p:nvSpPr>
                <p:cNvPr id="42174" name="矩形 42173"/>
                <p:cNvSpPr/>
                <p:nvPr/>
              </p:nvSpPr>
              <p:spPr>
                <a:xfrm>
                  <a:off x="138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1" name="矩形 42174"/>
                <p:cNvSpPr/>
                <p:nvPr/>
              </p:nvSpPr>
              <p:spPr>
                <a:xfrm>
                  <a:off x="134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2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42177" name="矩形 42176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4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5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42180" name="矩形 42179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7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8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42183" name="矩形 42182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0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1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42186" name="矩形 42185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3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4" name="组合 42187"/>
              <p:cNvGrpSpPr/>
              <p:nvPr/>
            </p:nvGrpSpPr>
            <p:grpSpPr>
              <a:xfrm>
                <a:off x="268" y="4224"/>
                <a:ext cx="268" cy="480"/>
                <a:chOff x="268" y="4224"/>
                <a:chExt cx="268" cy="480"/>
              </a:xfrm>
            </p:grpSpPr>
            <p:sp>
              <p:nvSpPr>
                <p:cNvPr id="42189" name="矩形 42188"/>
                <p:cNvSpPr/>
                <p:nvPr/>
              </p:nvSpPr>
              <p:spPr>
                <a:xfrm>
                  <a:off x="31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6" name="矩形 42189"/>
                <p:cNvSpPr/>
                <p:nvPr/>
              </p:nvSpPr>
              <p:spPr>
                <a:xfrm>
                  <a:off x="26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7" name="组合 42190"/>
              <p:cNvGrpSpPr/>
              <p:nvPr/>
            </p:nvGrpSpPr>
            <p:grpSpPr>
              <a:xfrm>
                <a:off x="536" y="4224"/>
                <a:ext cx="268" cy="480"/>
                <a:chOff x="536" y="4224"/>
                <a:chExt cx="268" cy="480"/>
              </a:xfrm>
            </p:grpSpPr>
            <p:sp>
              <p:nvSpPr>
                <p:cNvPr id="42192" name="矩形 42191"/>
                <p:cNvSpPr/>
                <p:nvPr/>
              </p:nvSpPr>
              <p:spPr>
                <a:xfrm>
                  <a:off x="57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9" name="矩形 42192"/>
                <p:cNvSpPr/>
                <p:nvPr/>
              </p:nvSpPr>
              <p:spPr>
                <a:xfrm>
                  <a:off x="53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0" name="组合 42193"/>
              <p:cNvGrpSpPr/>
              <p:nvPr/>
            </p:nvGrpSpPr>
            <p:grpSpPr>
              <a:xfrm>
                <a:off x="804" y="4224"/>
                <a:ext cx="268" cy="480"/>
                <a:chOff x="804" y="4224"/>
                <a:chExt cx="268" cy="480"/>
              </a:xfrm>
            </p:grpSpPr>
            <p:sp>
              <p:nvSpPr>
                <p:cNvPr id="42195" name="矩形 42194"/>
                <p:cNvSpPr/>
                <p:nvPr/>
              </p:nvSpPr>
              <p:spPr>
                <a:xfrm>
                  <a:off x="84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2" name="矩形 42195"/>
                <p:cNvSpPr/>
                <p:nvPr/>
              </p:nvSpPr>
              <p:spPr>
                <a:xfrm>
                  <a:off x="80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3" name="组合 42196"/>
              <p:cNvGrpSpPr/>
              <p:nvPr/>
            </p:nvGrpSpPr>
            <p:grpSpPr>
              <a:xfrm>
                <a:off x="1072" y="4224"/>
                <a:ext cx="268" cy="480"/>
                <a:chOff x="1072" y="4224"/>
                <a:chExt cx="268" cy="480"/>
              </a:xfrm>
            </p:grpSpPr>
            <p:sp>
              <p:nvSpPr>
                <p:cNvPr id="42198" name="矩形 42197"/>
                <p:cNvSpPr/>
                <p:nvPr/>
              </p:nvSpPr>
              <p:spPr>
                <a:xfrm>
                  <a:off x="1115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5" name="矩形 42198"/>
                <p:cNvSpPr/>
                <p:nvPr/>
              </p:nvSpPr>
              <p:spPr>
                <a:xfrm>
                  <a:off x="1072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6" name="组合 42199"/>
              <p:cNvGrpSpPr/>
              <p:nvPr/>
            </p:nvGrpSpPr>
            <p:grpSpPr>
              <a:xfrm>
                <a:off x="1340" y="4224"/>
                <a:ext cx="268" cy="480"/>
                <a:chOff x="1340" y="4224"/>
                <a:chExt cx="268" cy="480"/>
              </a:xfrm>
            </p:grpSpPr>
            <p:sp>
              <p:nvSpPr>
                <p:cNvPr id="42201" name="矩形 42200"/>
                <p:cNvSpPr/>
                <p:nvPr/>
              </p:nvSpPr>
              <p:spPr>
                <a:xfrm>
                  <a:off x="138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8" name="矩形 42201"/>
                <p:cNvSpPr/>
                <p:nvPr/>
              </p:nvSpPr>
              <p:spPr>
                <a:xfrm>
                  <a:off x="134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9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42204" name="矩形 42203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1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2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42207" name="矩形 42206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4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5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42210" name="矩形 42209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7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8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42213" name="矩形 42212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0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1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42216" name="矩形 42215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3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4" name="组合 42217"/>
              <p:cNvGrpSpPr/>
              <p:nvPr/>
            </p:nvGrpSpPr>
            <p:grpSpPr>
              <a:xfrm>
                <a:off x="536" y="4704"/>
                <a:ext cx="268" cy="480"/>
                <a:chOff x="536" y="4704"/>
                <a:chExt cx="268" cy="480"/>
              </a:xfrm>
            </p:grpSpPr>
            <p:sp>
              <p:nvSpPr>
                <p:cNvPr id="42219" name="矩形 42218"/>
                <p:cNvSpPr/>
                <p:nvPr/>
              </p:nvSpPr>
              <p:spPr>
                <a:xfrm>
                  <a:off x="57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s8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6" name="矩形 42219"/>
                <p:cNvSpPr/>
                <p:nvPr/>
              </p:nvSpPr>
              <p:spPr>
                <a:xfrm>
                  <a:off x="53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7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42222" name="矩形 42221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9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0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42225" name="矩形 42224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2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3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42228" name="矩形 42227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5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6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42231" name="矩形 42230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8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9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42234" name="矩形 42233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1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2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42237" name="矩形 42236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4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5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42240" name="矩形 42239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7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8" name="组合 42241"/>
              <p:cNvGrpSpPr/>
              <p:nvPr/>
            </p:nvGrpSpPr>
            <p:grpSpPr>
              <a:xfrm>
                <a:off x="268" y="5184"/>
                <a:ext cx="268" cy="480"/>
                <a:chOff x="268" y="5184"/>
                <a:chExt cx="268" cy="480"/>
              </a:xfrm>
            </p:grpSpPr>
            <p:sp>
              <p:nvSpPr>
                <p:cNvPr id="42243" name="矩形 42242"/>
                <p:cNvSpPr/>
                <p:nvPr/>
              </p:nvSpPr>
              <p:spPr>
                <a:xfrm>
                  <a:off x="31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0" name="矩形 42243"/>
                <p:cNvSpPr/>
                <p:nvPr/>
              </p:nvSpPr>
              <p:spPr>
                <a:xfrm>
                  <a:off x="26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1" name="组合 42244"/>
              <p:cNvGrpSpPr/>
              <p:nvPr/>
            </p:nvGrpSpPr>
            <p:grpSpPr>
              <a:xfrm>
                <a:off x="536" y="5184"/>
                <a:ext cx="268" cy="480"/>
                <a:chOff x="536" y="5184"/>
                <a:chExt cx="268" cy="480"/>
              </a:xfrm>
            </p:grpSpPr>
            <p:sp>
              <p:nvSpPr>
                <p:cNvPr id="42246" name="矩形 42245"/>
                <p:cNvSpPr/>
                <p:nvPr/>
              </p:nvSpPr>
              <p:spPr>
                <a:xfrm>
                  <a:off x="57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3" name="矩形 42246"/>
                <p:cNvSpPr/>
                <p:nvPr/>
              </p:nvSpPr>
              <p:spPr>
                <a:xfrm>
                  <a:off x="53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4" name="组合 42247"/>
              <p:cNvGrpSpPr/>
              <p:nvPr/>
            </p:nvGrpSpPr>
            <p:grpSpPr>
              <a:xfrm>
                <a:off x="804" y="5184"/>
                <a:ext cx="268" cy="480"/>
                <a:chOff x="804" y="5184"/>
                <a:chExt cx="268" cy="480"/>
              </a:xfrm>
            </p:grpSpPr>
            <p:sp>
              <p:nvSpPr>
                <p:cNvPr id="42249" name="矩形 42248"/>
                <p:cNvSpPr/>
                <p:nvPr/>
              </p:nvSpPr>
              <p:spPr>
                <a:xfrm>
                  <a:off x="84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6" name="矩形 42249"/>
                <p:cNvSpPr/>
                <p:nvPr/>
              </p:nvSpPr>
              <p:spPr>
                <a:xfrm>
                  <a:off x="80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7" name="组合 42250"/>
              <p:cNvGrpSpPr/>
              <p:nvPr/>
            </p:nvGrpSpPr>
            <p:grpSpPr>
              <a:xfrm>
                <a:off x="1072" y="5184"/>
                <a:ext cx="268" cy="480"/>
                <a:chOff x="1072" y="5184"/>
                <a:chExt cx="268" cy="480"/>
              </a:xfrm>
            </p:grpSpPr>
            <p:sp>
              <p:nvSpPr>
                <p:cNvPr id="42252" name="矩形 42251"/>
                <p:cNvSpPr/>
                <p:nvPr/>
              </p:nvSpPr>
              <p:spPr>
                <a:xfrm>
                  <a:off x="1115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9" name="矩形 42252"/>
                <p:cNvSpPr/>
                <p:nvPr/>
              </p:nvSpPr>
              <p:spPr>
                <a:xfrm>
                  <a:off x="1072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0" name="组合 42253"/>
              <p:cNvGrpSpPr/>
              <p:nvPr/>
            </p:nvGrpSpPr>
            <p:grpSpPr>
              <a:xfrm>
                <a:off x="1340" y="5184"/>
                <a:ext cx="268" cy="480"/>
                <a:chOff x="1340" y="5184"/>
                <a:chExt cx="268" cy="480"/>
              </a:xfrm>
            </p:grpSpPr>
            <p:sp>
              <p:nvSpPr>
                <p:cNvPr id="42255" name="矩形 42254"/>
                <p:cNvSpPr/>
                <p:nvPr/>
              </p:nvSpPr>
              <p:spPr>
                <a:xfrm>
                  <a:off x="138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2" name="矩形 42255"/>
                <p:cNvSpPr/>
                <p:nvPr/>
              </p:nvSpPr>
              <p:spPr>
                <a:xfrm>
                  <a:off x="134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3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42258" name="矩形 42257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5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6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42261" name="矩形 42260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8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9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42264" name="矩形 42263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1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2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42267" name="矩形 42266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4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5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42270" name="矩形 42269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7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8" name="组合 42271"/>
              <p:cNvGrpSpPr/>
              <p:nvPr/>
            </p:nvGrpSpPr>
            <p:grpSpPr>
              <a:xfrm>
                <a:off x="536" y="5664"/>
                <a:ext cx="268" cy="576"/>
                <a:chOff x="536" y="5664"/>
                <a:chExt cx="268" cy="576"/>
              </a:xfrm>
            </p:grpSpPr>
            <p:sp>
              <p:nvSpPr>
                <p:cNvPr id="42273" name="矩形 42272"/>
                <p:cNvSpPr/>
                <p:nvPr/>
              </p:nvSpPr>
              <p:spPr>
                <a:xfrm>
                  <a:off x="57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s10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0" name="矩形 42273"/>
                <p:cNvSpPr/>
                <p:nvPr/>
              </p:nvSpPr>
              <p:spPr>
                <a:xfrm>
                  <a:off x="53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1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42276" name="矩形 42275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3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4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42279" name="矩形 42278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6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7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42282" name="矩形 42281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9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0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42285" name="矩形 42284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2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3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42288" name="矩形 42287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5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6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42291" name="矩形 42290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8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9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42294" name="矩形 42293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1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2" name="组合 42295"/>
              <p:cNvGrpSpPr/>
              <p:nvPr/>
            </p:nvGrpSpPr>
            <p:grpSpPr>
              <a:xfrm>
                <a:off x="268" y="6240"/>
                <a:ext cx="268" cy="480"/>
                <a:chOff x="268" y="6240"/>
                <a:chExt cx="268" cy="480"/>
              </a:xfrm>
            </p:grpSpPr>
            <p:sp>
              <p:nvSpPr>
                <p:cNvPr id="42297" name="矩形 42296"/>
                <p:cNvSpPr/>
                <p:nvPr/>
              </p:nvSpPr>
              <p:spPr>
                <a:xfrm>
                  <a:off x="31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4" name="矩形 42297"/>
                <p:cNvSpPr/>
                <p:nvPr/>
              </p:nvSpPr>
              <p:spPr>
                <a:xfrm>
                  <a:off x="26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5" name="组合 42298"/>
              <p:cNvGrpSpPr/>
              <p:nvPr/>
            </p:nvGrpSpPr>
            <p:grpSpPr>
              <a:xfrm>
                <a:off x="536" y="6240"/>
                <a:ext cx="268" cy="480"/>
                <a:chOff x="536" y="6240"/>
                <a:chExt cx="268" cy="480"/>
              </a:xfrm>
            </p:grpSpPr>
            <p:sp>
              <p:nvSpPr>
                <p:cNvPr id="42300" name="矩形 42299"/>
                <p:cNvSpPr/>
                <p:nvPr/>
              </p:nvSpPr>
              <p:spPr>
                <a:xfrm>
                  <a:off x="57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7" name="矩形 42300"/>
                <p:cNvSpPr/>
                <p:nvPr/>
              </p:nvSpPr>
              <p:spPr>
                <a:xfrm>
                  <a:off x="53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8" name="组合 42301"/>
              <p:cNvGrpSpPr/>
              <p:nvPr/>
            </p:nvGrpSpPr>
            <p:grpSpPr>
              <a:xfrm>
                <a:off x="804" y="6240"/>
                <a:ext cx="268" cy="480"/>
                <a:chOff x="804" y="6240"/>
                <a:chExt cx="268" cy="480"/>
              </a:xfrm>
            </p:grpSpPr>
            <p:sp>
              <p:nvSpPr>
                <p:cNvPr id="42303" name="矩形 42302"/>
                <p:cNvSpPr/>
                <p:nvPr/>
              </p:nvSpPr>
              <p:spPr>
                <a:xfrm>
                  <a:off x="84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0" name="矩形 42303"/>
                <p:cNvSpPr/>
                <p:nvPr/>
              </p:nvSpPr>
              <p:spPr>
                <a:xfrm>
                  <a:off x="80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1" name="组合 42304"/>
              <p:cNvGrpSpPr/>
              <p:nvPr/>
            </p:nvGrpSpPr>
            <p:grpSpPr>
              <a:xfrm>
                <a:off x="1072" y="6240"/>
                <a:ext cx="268" cy="480"/>
                <a:chOff x="1072" y="6240"/>
                <a:chExt cx="268" cy="480"/>
              </a:xfrm>
            </p:grpSpPr>
            <p:sp>
              <p:nvSpPr>
                <p:cNvPr id="42306" name="矩形 42305"/>
                <p:cNvSpPr/>
                <p:nvPr/>
              </p:nvSpPr>
              <p:spPr>
                <a:xfrm>
                  <a:off x="1115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3" name="矩形 42306"/>
                <p:cNvSpPr/>
                <p:nvPr/>
              </p:nvSpPr>
              <p:spPr>
                <a:xfrm>
                  <a:off x="1072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4" name="组合 42307"/>
              <p:cNvGrpSpPr/>
              <p:nvPr/>
            </p:nvGrpSpPr>
            <p:grpSpPr>
              <a:xfrm>
                <a:off x="1340" y="6240"/>
                <a:ext cx="268" cy="480"/>
                <a:chOff x="1340" y="6240"/>
                <a:chExt cx="268" cy="480"/>
              </a:xfrm>
            </p:grpSpPr>
            <p:sp>
              <p:nvSpPr>
                <p:cNvPr id="42309" name="矩形 42308"/>
                <p:cNvSpPr/>
                <p:nvPr/>
              </p:nvSpPr>
              <p:spPr>
                <a:xfrm>
                  <a:off x="138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6" name="矩形 42309"/>
                <p:cNvSpPr/>
                <p:nvPr/>
              </p:nvSpPr>
              <p:spPr>
                <a:xfrm>
                  <a:off x="134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7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42312" name="矩形 42311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9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50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42315" name="矩形 42314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52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53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42318" name="矩形 42317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55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2256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41988" name="组合 41987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81925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81926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41991" name="矩形 41990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28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29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41994" name="矩形 41993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1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2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41997" name="矩形 41996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4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5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42000" name="矩形 41999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7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8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42003" name="矩形 42002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0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1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42006" name="矩形 42005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3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4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42009" name="矩形 42008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6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7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42012" name="矩形 42011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9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0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42015" name="矩形 42014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2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3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2018" name="矩形 42017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5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6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2021" name="矩形 42020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8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9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2024" name="矩形 42023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1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2" name="组合 42025"/>
              <p:cNvGrpSpPr/>
              <p:nvPr/>
            </p:nvGrpSpPr>
            <p:grpSpPr>
              <a:xfrm>
                <a:off x="268" y="1248"/>
                <a:ext cx="268" cy="480"/>
                <a:chOff x="268" y="1248"/>
                <a:chExt cx="268" cy="480"/>
              </a:xfrm>
            </p:grpSpPr>
            <p:sp>
              <p:nvSpPr>
                <p:cNvPr id="42027" name="矩形 42026"/>
                <p:cNvSpPr/>
                <p:nvPr/>
              </p:nvSpPr>
              <p:spPr>
                <a:xfrm>
                  <a:off x="311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4" name="矩形 42027"/>
                <p:cNvSpPr/>
                <p:nvPr/>
              </p:nvSpPr>
              <p:spPr>
                <a:xfrm>
                  <a:off x="268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5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42030" name="矩形 42029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7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8" name="组合 42031"/>
              <p:cNvGrpSpPr/>
              <p:nvPr/>
            </p:nvGrpSpPr>
            <p:grpSpPr>
              <a:xfrm>
                <a:off x="804" y="1248"/>
                <a:ext cx="268" cy="480"/>
                <a:chOff x="804" y="1248"/>
                <a:chExt cx="268" cy="480"/>
              </a:xfrm>
            </p:grpSpPr>
            <p:sp>
              <p:nvSpPr>
                <p:cNvPr id="42033" name="矩形 42032"/>
                <p:cNvSpPr/>
                <p:nvPr/>
              </p:nvSpPr>
              <p:spPr>
                <a:xfrm>
                  <a:off x="847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0" name="矩形 42033"/>
                <p:cNvSpPr/>
                <p:nvPr/>
              </p:nvSpPr>
              <p:spPr>
                <a:xfrm>
                  <a:off x="804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1" name="组合 42034"/>
              <p:cNvGrpSpPr/>
              <p:nvPr/>
            </p:nvGrpSpPr>
            <p:grpSpPr>
              <a:xfrm>
                <a:off x="1072" y="1248"/>
                <a:ext cx="268" cy="480"/>
                <a:chOff x="1072" y="1248"/>
                <a:chExt cx="268" cy="480"/>
              </a:xfrm>
            </p:grpSpPr>
            <p:sp>
              <p:nvSpPr>
                <p:cNvPr id="42036" name="矩形 42035"/>
                <p:cNvSpPr/>
                <p:nvPr/>
              </p:nvSpPr>
              <p:spPr>
                <a:xfrm>
                  <a:off x="1115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3" name="矩形 42036"/>
                <p:cNvSpPr/>
                <p:nvPr/>
              </p:nvSpPr>
              <p:spPr>
                <a:xfrm>
                  <a:off x="1072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4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42039" name="矩形 42038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6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7" name="组合 42040"/>
              <p:cNvGrpSpPr/>
              <p:nvPr/>
            </p:nvGrpSpPr>
            <p:grpSpPr>
              <a:xfrm>
                <a:off x="1608" y="1248"/>
                <a:ext cx="268" cy="480"/>
                <a:chOff x="1608" y="1248"/>
                <a:chExt cx="268" cy="480"/>
              </a:xfrm>
            </p:grpSpPr>
            <p:sp>
              <p:nvSpPr>
                <p:cNvPr id="42042" name="矩形 42041"/>
                <p:cNvSpPr/>
                <p:nvPr/>
              </p:nvSpPr>
              <p:spPr>
                <a:xfrm>
                  <a:off x="1651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9" name="矩形 42042"/>
                <p:cNvSpPr/>
                <p:nvPr/>
              </p:nvSpPr>
              <p:spPr>
                <a:xfrm>
                  <a:off x="1608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0" name="组合 42043"/>
              <p:cNvGrpSpPr/>
              <p:nvPr/>
            </p:nvGrpSpPr>
            <p:grpSpPr>
              <a:xfrm>
                <a:off x="1876" y="1248"/>
                <a:ext cx="268" cy="480"/>
                <a:chOff x="1876" y="1248"/>
                <a:chExt cx="268" cy="480"/>
              </a:xfrm>
            </p:grpSpPr>
            <p:sp>
              <p:nvSpPr>
                <p:cNvPr id="42045" name="矩形 42044"/>
                <p:cNvSpPr/>
                <p:nvPr/>
              </p:nvSpPr>
              <p:spPr>
                <a:xfrm>
                  <a:off x="191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2" name="矩形 42045"/>
                <p:cNvSpPr/>
                <p:nvPr/>
              </p:nvSpPr>
              <p:spPr>
                <a:xfrm>
                  <a:off x="187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3" name="组合 42046"/>
              <p:cNvGrpSpPr/>
              <p:nvPr/>
            </p:nvGrpSpPr>
            <p:grpSpPr>
              <a:xfrm>
                <a:off x="2144" y="1248"/>
                <a:ext cx="268" cy="480"/>
                <a:chOff x="2144" y="1248"/>
                <a:chExt cx="268" cy="480"/>
              </a:xfrm>
            </p:grpSpPr>
            <p:sp>
              <p:nvSpPr>
                <p:cNvPr id="42048" name="矩形 42047"/>
                <p:cNvSpPr/>
                <p:nvPr/>
              </p:nvSpPr>
              <p:spPr>
                <a:xfrm>
                  <a:off x="2187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5" name="矩形 42048"/>
                <p:cNvSpPr/>
                <p:nvPr/>
              </p:nvSpPr>
              <p:spPr>
                <a:xfrm>
                  <a:off x="2144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6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42051" name="矩形 42050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8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9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42054" name="矩形 42053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1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2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42057" name="矩形 42056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4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5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42060" name="矩形 42059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7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8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42063" name="矩形 42062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0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1" name="组合 42064"/>
              <p:cNvGrpSpPr/>
              <p:nvPr/>
            </p:nvGrpSpPr>
            <p:grpSpPr>
              <a:xfrm>
                <a:off x="1340" y="1728"/>
                <a:ext cx="268" cy="576"/>
                <a:chOff x="1340" y="1728"/>
                <a:chExt cx="268" cy="576"/>
              </a:xfrm>
            </p:grpSpPr>
            <p:sp>
              <p:nvSpPr>
                <p:cNvPr id="42066" name="矩形 42065"/>
                <p:cNvSpPr/>
                <p:nvPr/>
              </p:nvSpPr>
              <p:spPr>
                <a:xfrm>
                  <a:off x="138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3" name="矩形 42066"/>
                <p:cNvSpPr/>
                <p:nvPr/>
              </p:nvSpPr>
              <p:spPr>
                <a:xfrm>
                  <a:off x="134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4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42069" name="矩形 42068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6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7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42072" name="矩形 42071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9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0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42075" name="矩形 42074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2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3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42078" name="矩形 42077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5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6" name="组合 42079"/>
              <p:cNvGrpSpPr/>
              <p:nvPr/>
            </p:nvGrpSpPr>
            <p:grpSpPr>
              <a:xfrm>
                <a:off x="268" y="2304"/>
                <a:ext cx="268" cy="480"/>
                <a:chOff x="268" y="2304"/>
                <a:chExt cx="268" cy="480"/>
              </a:xfrm>
            </p:grpSpPr>
            <p:sp>
              <p:nvSpPr>
                <p:cNvPr id="42081" name="矩形 42080"/>
                <p:cNvSpPr/>
                <p:nvPr/>
              </p:nvSpPr>
              <p:spPr>
                <a:xfrm>
                  <a:off x="31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8" name="矩形 42081"/>
                <p:cNvSpPr/>
                <p:nvPr/>
              </p:nvSpPr>
              <p:spPr>
                <a:xfrm>
                  <a:off x="26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9" name="组合 42082"/>
              <p:cNvGrpSpPr/>
              <p:nvPr/>
            </p:nvGrpSpPr>
            <p:grpSpPr>
              <a:xfrm>
                <a:off x="536" y="2304"/>
                <a:ext cx="268" cy="480"/>
                <a:chOff x="536" y="2304"/>
                <a:chExt cx="268" cy="480"/>
              </a:xfrm>
            </p:grpSpPr>
            <p:sp>
              <p:nvSpPr>
                <p:cNvPr id="42084" name="矩形 42083"/>
                <p:cNvSpPr/>
                <p:nvPr/>
              </p:nvSpPr>
              <p:spPr>
                <a:xfrm>
                  <a:off x="57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1" name="矩形 42084"/>
                <p:cNvSpPr/>
                <p:nvPr/>
              </p:nvSpPr>
              <p:spPr>
                <a:xfrm>
                  <a:off x="53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2" name="组合 42085"/>
              <p:cNvGrpSpPr/>
              <p:nvPr/>
            </p:nvGrpSpPr>
            <p:grpSpPr>
              <a:xfrm>
                <a:off x="804" y="2304"/>
                <a:ext cx="268" cy="480"/>
                <a:chOff x="804" y="2304"/>
                <a:chExt cx="268" cy="480"/>
              </a:xfrm>
            </p:grpSpPr>
            <p:sp>
              <p:nvSpPr>
                <p:cNvPr id="42087" name="矩形 42086"/>
                <p:cNvSpPr/>
                <p:nvPr/>
              </p:nvSpPr>
              <p:spPr>
                <a:xfrm>
                  <a:off x="84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4" name="矩形 42087"/>
                <p:cNvSpPr/>
                <p:nvPr/>
              </p:nvSpPr>
              <p:spPr>
                <a:xfrm>
                  <a:off x="80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5" name="组合 42088"/>
              <p:cNvGrpSpPr/>
              <p:nvPr/>
            </p:nvGrpSpPr>
            <p:grpSpPr>
              <a:xfrm>
                <a:off x="1072" y="2304"/>
                <a:ext cx="268" cy="480"/>
                <a:chOff x="1072" y="2304"/>
                <a:chExt cx="268" cy="480"/>
              </a:xfrm>
            </p:grpSpPr>
            <p:sp>
              <p:nvSpPr>
                <p:cNvPr id="42090" name="矩形 42089"/>
                <p:cNvSpPr/>
                <p:nvPr/>
              </p:nvSpPr>
              <p:spPr>
                <a:xfrm>
                  <a:off x="1115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7" name="矩形 42090"/>
                <p:cNvSpPr/>
                <p:nvPr/>
              </p:nvSpPr>
              <p:spPr>
                <a:xfrm>
                  <a:off x="1072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8" name="组合 42091"/>
              <p:cNvGrpSpPr/>
              <p:nvPr/>
            </p:nvGrpSpPr>
            <p:grpSpPr>
              <a:xfrm>
                <a:off x="1340" y="2304"/>
                <a:ext cx="268" cy="480"/>
                <a:chOff x="1340" y="2304"/>
                <a:chExt cx="268" cy="480"/>
              </a:xfrm>
            </p:grpSpPr>
            <p:sp>
              <p:nvSpPr>
                <p:cNvPr id="42093" name="矩形 42092"/>
                <p:cNvSpPr/>
                <p:nvPr/>
              </p:nvSpPr>
              <p:spPr>
                <a:xfrm>
                  <a:off x="138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0" name="矩形 42093"/>
                <p:cNvSpPr/>
                <p:nvPr/>
              </p:nvSpPr>
              <p:spPr>
                <a:xfrm>
                  <a:off x="134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1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42096" name="矩形 42095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3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4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42099" name="矩形 42098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6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7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42102" name="矩形 42101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9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0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42105" name="矩形 42104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2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3" name="组合 42106"/>
              <p:cNvGrpSpPr/>
              <p:nvPr/>
            </p:nvGrpSpPr>
            <p:grpSpPr>
              <a:xfrm>
                <a:off x="268" y="2784"/>
                <a:ext cx="268" cy="480"/>
                <a:chOff x="268" y="2784"/>
                <a:chExt cx="268" cy="480"/>
              </a:xfrm>
            </p:grpSpPr>
            <p:sp>
              <p:nvSpPr>
                <p:cNvPr id="42108" name="矩形 42107"/>
                <p:cNvSpPr/>
                <p:nvPr/>
              </p:nvSpPr>
              <p:spPr>
                <a:xfrm>
                  <a:off x="31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5" name="矩形 42108"/>
                <p:cNvSpPr/>
                <p:nvPr/>
              </p:nvSpPr>
              <p:spPr>
                <a:xfrm>
                  <a:off x="26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6" name="组合 42109"/>
              <p:cNvGrpSpPr/>
              <p:nvPr/>
            </p:nvGrpSpPr>
            <p:grpSpPr>
              <a:xfrm>
                <a:off x="536" y="2784"/>
                <a:ext cx="268" cy="480"/>
                <a:chOff x="536" y="2784"/>
                <a:chExt cx="268" cy="480"/>
              </a:xfrm>
            </p:grpSpPr>
            <p:sp>
              <p:nvSpPr>
                <p:cNvPr id="42111" name="矩形 42110"/>
                <p:cNvSpPr/>
                <p:nvPr/>
              </p:nvSpPr>
              <p:spPr>
                <a:xfrm>
                  <a:off x="57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8" name="矩形 42111"/>
                <p:cNvSpPr/>
                <p:nvPr/>
              </p:nvSpPr>
              <p:spPr>
                <a:xfrm>
                  <a:off x="53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9" name="组合 42112"/>
              <p:cNvGrpSpPr/>
              <p:nvPr/>
            </p:nvGrpSpPr>
            <p:grpSpPr>
              <a:xfrm>
                <a:off x="804" y="2784"/>
                <a:ext cx="268" cy="480"/>
                <a:chOff x="804" y="2784"/>
                <a:chExt cx="268" cy="480"/>
              </a:xfrm>
            </p:grpSpPr>
            <p:sp>
              <p:nvSpPr>
                <p:cNvPr id="42114" name="矩形 42113"/>
                <p:cNvSpPr/>
                <p:nvPr/>
              </p:nvSpPr>
              <p:spPr>
                <a:xfrm>
                  <a:off x="84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1" name="矩形 42114"/>
                <p:cNvSpPr/>
                <p:nvPr/>
              </p:nvSpPr>
              <p:spPr>
                <a:xfrm>
                  <a:off x="80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2" name="组合 42115"/>
              <p:cNvGrpSpPr/>
              <p:nvPr/>
            </p:nvGrpSpPr>
            <p:grpSpPr>
              <a:xfrm>
                <a:off x="1072" y="2784"/>
                <a:ext cx="268" cy="480"/>
                <a:chOff x="1072" y="2784"/>
                <a:chExt cx="268" cy="480"/>
              </a:xfrm>
            </p:grpSpPr>
            <p:sp>
              <p:nvSpPr>
                <p:cNvPr id="42117" name="矩形 42116"/>
                <p:cNvSpPr/>
                <p:nvPr/>
              </p:nvSpPr>
              <p:spPr>
                <a:xfrm>
                  <a:off x="1115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4" name="矩形 42117"/>
                <p:cNvSpPr/>
                <p:nvPr/>
              </p:nvSpPr>
              <p:spPr>
                <a:xfrm>
                  <a:off x="1072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5" name="组合 42118"/>
              <p:cNvGrpSpPr/>
              <p:nvPr/>
            </p:nvGrpSpPr>
            <p:grpSpPr>
              <a:xfrm>
                <a:off x="1340" y="2784"/>
                <a:ext cx="268" cy="480"/>
                <a:chOff x="1340" y="2784"/>
                <a:chExt cx="268" cy="480"/>
              </a:xfrm>
            </p:grpSpPr>
            <p:sp>
              <p:nvSpPr>
                <p:cNvPr id="42120" name="矩形 42119"/>
                <p:cNvSpPr/>
                <p:nvPr/>
              </p:nvSpPr>
              <p:spPr>
                <a:xfrm>
                  <a:off x="138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7" name="矩形 42120"/>
                <p:cNvSpPr/>
                <p:nvPr/>
              </p:nvSpPr>
              <p:spPr>
                <a:xfrm>
                  <a:off x="134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8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42123" name="矩形 42122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0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1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42126" name="矩形 42125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3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4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42129" name="矩形 42128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6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7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42132" name="矩形 42131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9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0" name="组合 42133"/>
              <p:cNvGrpSpPr/>
              <p:nvPr/>
            </p:nvGrpSpPr>
            <p:grpSpPr>
              <a:xfrm>
                <a:off x="268" y="3264"/>
                <a:ext cx="268" cy="480"/>
                <a:chOff x="268" y="3264"/>
                <a:chExt cx="268" cy="480"/>
              </a:xfrm>
            </p:grpSpPr>
            <p:sp>
              <p:nvSpPr>
                <p:cNvPr id="42135" name="矩形 42134"/>
                <p:cNvSpPr/>
                <p:nvPr/>
              </p:nvSpPr>
              <p:spPr>
                <a:xfrm>
                  <a:off x="31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2" name="矩形 42135"/>
                <p:cNvSpPr/>
                <p:nvPr/>
              </p:nvSpPr>
              <p:spPr>
                <a:xfrm>
                  <a:off x="26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3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42138" name="矩形 42137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5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6" name="组合 42139"/>
              <p:cNvGrpSpPr/>
              <p:nvPr/>
            </p:nvGrpSpPr>
            <p:grpSpPr>
              <a:xfrm>
                <a:off x="804" y="3264"/>
                <a:ext cx="268" cy="480"/>
                <a:chOff x="804" y="3264"/>
                <a:chExt cx="268" cy="480"/>
              </a:xfrm>
            </p:grpSpPr>
            <p:sp>
              <p:nvSpPr>
                <p:cNvPr id="42141" name="矩形 42140"/>
                <p:cNvSpPr/>
                <p:nvPr/>
              </p:nvSpPr>
              <p:spPr>
                <a:xfrm>
                  <a:off x="847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8" name="矩形 42141"/>
                <p:cNvSpPr/>
                <p:nvPr/>
              </p:nvSpPr>
              <p:spPr>
                <a:xfrm>
                  <a:off x="804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9" name="组合 42142"/>
              <p:cNvGrpSpPr/>
              <p:nvPr/>
            </p:nvGrpSpPr>
            <p:grpSpPr>
              <a:xfrm>
                <a:off x="1072" y="3264"/>
                <a:ext cx="268" cy="480"/>
                <a:chOff x="1072" y="3264"/>
                <a:chExt cx="268" cy="480"/>
              </a:xfrm>
            </p:grpSpPr>
            <p:sp>
              <p:nvSpPr>
                <p:cNvPr id="42144" name="矩形 42143"/>
                <p:cNvSpPr/>
                <p:nvPr/>
              </p:nvSpPr>
              <p:spPr>
                <a:xfrm>
                  <a:off x="1115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1" name="矩形 42144"/>
                <p:cNvSpPr/>
                <p:nvPr/>
              </p:nvSpPr>
              <p:spPr>
                <a:xfrm>
                  <a:off x="1072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2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42147" name="矩形 42146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4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5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42150" name="矩形 42149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7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8" name="组合 42151"/>
              <p:cNvGrpSpPr/>
              <p:nvPr/>
            </p:nvGrpSpPr>
            <p:grpSpPr>
              <a:xfrm>
                <a:off x="1876" y="3264"/>
                <a:ext cx="268" cy="480"/>
                <a:chOff x="1876" y="3264"/>
                <a:chExt cx="268" cy="480"/>
              </a:xfrm>
            </p:grpSpPr>
            <p:sp>
              <p:nvSpPr>
                <p:cNvPr id="42153" name="矩形 42152"/>
                <p:cNvSpPr/>
                <p:nvPr/>
              </p:nvSpPr>
              <p:spPr>
                <a:xfrm>
                  <a:off x="191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0" name="矩形 42153"/>
                <p:cNvSpPr/>
                <p:nvPr/>
              </p:nvSpPr>
              <p:spPr>
                <a:xfrm>
                  <a:off x="187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1" name="组合 42154"/>
              <p:cNvGrpSpPr/>
              <p:nvPr/>
            </p:nvGrpSpPr>
            <p:grpSpPr>
              <a:xfrm>
                <a:off x="2144" y="3264"/>
                <a:ext cx="268" cy="480"/>
                <a:chOff x="2144" y="3264"/>
                <a:chExt cx="268" cy="480"/>
              </a:xfrm>
            </p:grpSpPr>
            <p:sp>
              <p:nvSpPr>
                <p:cNvPr id="42156" name="矩形 42155"/>
                <p:cNvSpPr/>
                <p:nvPr/>
              </p:nvSpPr>
              <p:spPr>
                <a:xfrm>
                  <a:off x="2187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3" name="矩形 42156"/>
                <p:cNvSpPr/>
                <p:nvPr/>
              </p:nvSpPr>
              <p:spPr>
                <a:xfrm>
                  <a:off x="2144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4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42159" name="矩形 42158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6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7" name="组合 42160"/>
              <p:cNvGrpSpPr/>
              <p:nvPr/>
            </p:nvGrpSpPr>
            <p:grpSpPr>
              <a:xfrm>
                <a:off x="268" y="3744"/>
                <a:ext cx="268" cy="480"/>
                <a:chOff x="268" y="3744"/>
                <a:chExt cx="268" cy="480"/>
              </a:xfrm>
            </p:grpSpPr>
            <p:sp>
              <p:nvSpPr>
                <p:cNvPr id="42162" name="矩形 42161"/>
                <p:cNvSpPr/>
                <p:nvPr/>
              </p:nvSpPr>
              <p:spPr>
                <a:xfrm>
                  <a:off x="31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9" name="矩形 42162"/>
                <p:cNvSpPr/>
                <p:nvPr/>
              </p:nvSpPr>
              <p:spPr>
                <a:xfrm>
                  <a:off x="26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0" name="组合 42163"/>
              <p:cNvGrpSpPr/>
              <p:nvPr/>
            </p:nvGrpSpPr>
            <p:grpSpPr>
              <a:xfrm>
                <a:off x="536" y="3744"/>
                <a:ext cx="268" cy="480"/>
                <a:chOff x="536" y="3744"/>
                <a:chExt cx="268" cy="480"/>
              </a:xfrm>
            </p:grpSpPr>
            <p:sp>
              <p:nvSpPr>
                <p:cNvPr id="42165" name="矩形 42164"/>
                <p:cNvSpPr/>
                <p:nvPr/>
              </p:nvSpPr>
              <p:spPr>
                <a:xfrm>
                  <a:off x="57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2" name="矩形 42165"/>
                <p:cNvSpPr/>
                <p:nvPr/>
              </p:nvSpPr>
              <p:spPr>
                <a:xfrm>
                  <a:off x="53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3" name="组合 42166"/>
              <p:cNvGrpSpPr/>
              <p:nvPr/>
            </p:nvGrpSpPr>
            <p:grpSpPr>
              <a:xfrm>
                <a:off x="804" y="3744"/>
                <a:ext cx="268" cy="480"/>
                <a:chOff x="804" y="3744"/>
                <a:chExt cx="268" cy="480"/>
              </a:xfrm>
            </p:grpSpPr>
            <p:sp>
              <p:nvSpPr>
                <p:cNvPr id="42168" name="矩形 42167"/>
                <p:cNvSpPr/>
                <p:nvPr/>
              </p:nvSpPr>
              <p:spPr>
                <a:xfrm>
                  <a:off x="84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5" name="矩形 42168"/>
                <p:cNvSpPr/>
                <p:nvPr/>
              </p:nvSpPr>
              <p:spPr>
                <a:xfrm>
                  <a:off x="80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6" name="组合 42169"/>
              <p:cNvGrpSpPr/>
              <p:nvPr/>
            </p:nvGrpSpPr>
            <p:grpSpPr>
              <a:xfrm>
                <a:off x="1072" y="3744"/>
                <a:ext cx="268" cy="480"/>
                <a:chOff x="1072" y="3744"/>
                <a:chExt cx="268" cy="480"/>
              </a:xfrm>
            </p:grpSpPr>
            <p:sp>
              <p:nvSpPr>
                <p:cNvPr id="42171" name="矩形 42170"/>
                <p:cNvSpPr/>
                <p:nvPr/>
              </p:nvSpPr>
              <p:spPr>
                <a:xfrm>
                  <a:off x="1115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8" name="矩形 42171"/>
                <p:cNvSpPr/>
                <p:nvPr/>
              </p:nvSpPr>
              <p:spPr>
                <a:xfrm>
                  <a:off x="1072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9" name="组合 42172"/>
              <p:cNvGrpSpPr/>
              <p:nvPr/>
            </p:nvGrpSpPr>
            <p:grpSpPr>
              <a:xfrm>
                <a:off x="1340" y="3744"/>
                <a:ext cx="268" cy="480"/>
                <a:chOff x="1340" y="3744"/>
                <a:chExt cx="268" cy="480"/>
              </a:xfrm>
            </p:grpSpPr>
            <p:sp>
              <p:nvSpPr>
                <p:cNvPr id="42174" name="矩形 42173"/>
                <p:cNvSpPr/>
                <p:nvPr/>
              </p:nvSpPr>
              <p:spPr>
                <a:xfrm>
                  <a:off x="138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1" name="矩形 42174"/>
                <p:cNvSpPr/>
                <p:nvPr/>
              </p:nvSpPr>
              <p:spPr>
                <a:xfrm>
                  <a:off x="134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2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42177" name="矩形 42176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4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5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42180" name="矩形 42179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7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8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42183" name="矩形 42182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0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1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42186" name="矩形 42185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3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4" name="组合 42187"/>
              <p:cNvGrpSpPr/>
              <p:nvPr/>
            </p:nvGrpSpPr>
            <p:grpSpPr>
              <a:xfrm>
                <a:off x="268" y="4224"/>
                <a:ext cx="268" cy="480"/>
                <a:chOff x="268" y="4224"/>
                <a:chExt cx="268" cy="480"/>
              </a:xfrm>
            </p:grpSpPr>
            <p:sp>
              <p:nvSpPr>
                <p:cNvPr id="42189" name="矩形 42188"/>
                <p:cNvSpPr/>
                <p:nvPr/>
              </p:nvSpPr>
              <p:spPr>
                <a:xfrm>
                  <a:off x="31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6" name="矩形 42189"/>
                <p:cNvSpPr/>
                <p:nvPr/>
              </p:nvSpPr>
              <p:spPr>
                <a:xfrm>
                  <a:off x="26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7" name="组合 42190"/>
              <p:cNvGrpSpPr/>
              <p:nvPr/>
            </p:nvGrpSpPr>
            <p:grpSpPr>
              <a:xfrm>
                <a:off x="536" y="4224"/>
                <a:ext cx="268" cy="480"/>
                <a:chOff x="536" y="4224"/>
                <a:chExt cx="268" cy="480"/>
              </a:xfrm>
            </p:grpSpPr>
            <p:sp>
              <p:nvSpPr>
                <p:cNvPr id="42192" name="矩形 42191"/>
                <p:cNvSpPr/>
                <p:nvPr/>
              </p:nvSpPr>
              <p:spPr>
                <a:xfrm>
                  <a:off x="57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9" name="矩形 42192"/>
                <p:cNvSpPr/>
                <p:nvPr/>
              </p:nvSpPr>
              <p:spPr>
                <a:xfrm>
                  <a:off x="53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0" name="组合 42193"/>
              <p:cNvGrpSpPr/>
              <p:nvPr/>
            </p:nvGrpSpPr>
            <p:grpSpPr>
              <a:xfrm>
                <a:off x="804" y="4224"/>
                <a:ext cx="268" cy="480"/>
                <a:chOff x="804" y="4224"/>
                <a:chExt cx="268" cy="480"/>
              </a:xfrm>
            </p:grpSpPr>
            <p:sp>
              <p:nvSpPr>
                <p:cNvPr id="42195" name="矩形 42194"/>
                <p:cNvSpPr/>
                <p:nvPr/>
              </p:nvSpPr>
              <p:spPr>
                <a:xfrm>
                  <a:off x="84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2" name="矩形 42195"/>
                <p:cNvSpPr/>
                <p:nvPr/>
              </p:nvSpPr>
              <p:spPr>
                <a:xfrm>
                  <a:off x="80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3" name="组合 42196"/>
              <p:cNvGrpSpPr/>
              <p:nvPr/>
            </p:nvGrpSpPr>
            <p:grpSpPr>
              <a:xfrm>
                <a:off x="1072" y="4224"/>
                <a:ext cx="268" cy="480"/>
                <a:chOff x="1072" y="4224"/>
                <a:chExt cx="268" cy="480"/>
              </a:xfrm>
            </p:grpSpPr>
            <p:sp>
              <p:nvSpPr>
                <p:cNvPr id="42198" name="矩形 42197"/>
                <p:cNvSpPr/>
                <p:nvPr/>
              </p:nvSpPr>
              <p:spPr>
                <a:xfrm>
                  <a:off x="1115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5" name="矩形 42198"/>
                <p:cNvSpPr/>
                <p:nvPr/>
              </p:nvSpPr>
              <p:spPr>
                <a:xfrm>
                  <a:off x="1072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6" name="组合 42199"/>
              <p:cNvGrpSpPr/>
              <p:nvPr/>
            </p:nvGrpSpPr>
            <p:grpSpPr>
              <a:xfrm>
                <a:off x="1340" y="4224"/>
                <a:ext cx="268" cy="480"/>
                <a:chOff x="1340" y="4224"/>
                <a:chExt cx="268" cy="480"/>
              </a:xfrm>
            </p:grpSpPr>
            <p:sp>
              <p:nvSpPr>
                <p:cNvPr id="42201" name="矩形 42200"/>
                <p:cNvSpPr/>
                <p:nvPr/>
              </p:nvSpPr>
              <p:spPr>
                <a:xfrm>
                  <a:off x="138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8" name="矩形 42201"/>
                <p:cNvSpPr/>
                <p:nvPr/>
              </p:nvSpPr>
              <p:spPr>
                <a:xfrm>
                  <a:off x="134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9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42204" name="矩形 42203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1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2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42207" name="矩形 42206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4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5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42210" name="矩形 42209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7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8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42213" name="矩形 42212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0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1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42216" name="矩形 42215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3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4" name="组合 42217"/>
              <p:cNvGrpSpPr/>
              <p:nvPr/>
            </p:nvGrpSpPr>
            <p:grpSpPr>
              <a:xfrm>
                <a:off x="536" y="4704"/>
                <a:ext cx="268" cy="480"/>
                <a:chOff x="536" y="4704"/>
                <a:chExt cx="268" cy="480"/>
              </a:xfrm>
            </p:grpSpPr>
            <p:sp>
              <p:nvSpPr>
                <p:cNvPr id="42219" name="矩形 42218"/>
                <p:cNvSpPr/>
                <p:nvPr/>
              </p:nvSpPr>
              <p:spPr>
                <a:xfrm>
                  <a:off x="57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6" name="矩形 42219"/>
                <p:cNvSpPr/>
                <p:nvPr/>
              </p:nvSpPr>
              <p:spPr>
                <a:xfrm>
                  <a:off x="53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7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42222" name="矩形 42221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9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0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42225" name="矩形 42224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2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3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42228" name="矩形 42227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5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6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42231" name="矩形 42230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8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9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42234" name="矩形 42233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1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2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42237" name="矩形 42236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4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5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42240" name="矩形 42239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7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8" name="组合 42241"/>
              <p:cNvGrpSpPr/>
              <p:nvPr/>
            </p:nvGrpSpPr>
            <p:grpSpPr>
              <a:xfrm>
                <a:off x="268" y="5184"/>
                <a:ext cx="268" cy="480"/>
                <a:chOff x="268" y="5184"/>
                <a:chExt cx="268" cy="480"/>
              </a:xfrm>
            </p:grpSpPr>
            <p:sp>
              <p:nvSpPr>
                <p:cNvPr id="42243" name="矩形 42242"/>
                <p:cNvSpPr/>
                <p:nvPr/>
              </p:nvSpPr>
              <p:spPr>
                <a:xfrm>
                  <a:off x="31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0" name="矩形 42243"/>
                <p:cNvSpPr/>
                <p:nvPr/>
              </p:nvSpPr>
              <p:spPr>
                <a:xfrm>
                  <a:off x="26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1" name="组合 42244"/>
              <p:cNvGrpSpPr/>
              <p:nvPr/>
            </p:nvGrpSpPr>
            <p:grpSpPr>
              <a:xfrm>
                <a:off x="536" y="5184"/>
                <a:ext cx="268" cy="480"/>
                <a:chOff x="536" y="5184"/>
                <a:chExt cx="268" cy="480"/>
              </a:xfrm>
            </p:grpSpPr>
            <p:sp>
              <p:nvSpPr>
                <p:cNvPr id="42246" name="矩形 42245"/>
                <p:cNvSpPr/>
                <p:nvPr/>
              </p:nvSpPr>
              <p:spPr>
                <a:xfrm>
                  <a:off x="57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3" name="矩形 42246"/>
                <p:cNvSpPr/>
                <p:nvPr/>
              </p:nvSpPr>
              <p:spPr>
                <a:xfrm>
                  <a:off x="53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4" name="组合 42247"/>
              <p:cNvGrpSpPr/>
              <p:nvPr/>
            </p:nvGrpSpPr>
            <p:grpSpPr>
              <a:xfrm>
                <a:off x="804" y="5184"/>
                <a:ext cx="268" cy="480"/>
                <a:chOff x="804" y="5184"/>
                <a:chExt cx="268" cy="480"/>
              </a:xfrm>
            </p:grpSpPr>
            <p:sp>
              <p:nvSpPr>
                <p:cNvPr id="42249" name="矩形 42248"/>
                <p:cNvSpPr/>
                <p:nvPr/>
              </p:nvSpPr>
              <p:spPr>
                <a:xfrm>
                  <a:off x="84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6" name="矩形 42249"/>
                <p:cNvSpPr/>
                <p:nvPr/>
              </p:nvSpPr>
              <p:spPr>
                <a:xfrm>
                  <a:off x="80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7" name="组合 42250"/>
              <p:cNvGrpSpPr/>
              <p:nvPr/>
            </p:nvGrpSpPr>
            <p:grpSpPr>
              <a:xfrm>
                <a:off x="1072" y="5184"/>
                <a:ext cx="268" cy="480"/>
                <a:chOff x="1072" y="5184"/>
                <a:chExt cx="268" cy="480"/>
              </a:xfrm>
            </p:grpSpPr>
            <p:sp>
              <p:nvSpPr>
                <p:cNvPr id="42252" name="矩形 42251"/>
                <p:cNvSpPr/>
                <p:nvPr/>
              </p:nvSpPr>
              <p:spPr>
                <a:xfrm>
                  <a:off x="1115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9" name="矩形 42252"/>
                <p:cNvSpPr/>
                <p:nvPr/>
              </p:nvSpPr>
              <p:spPr>
                <a:xfrm>
                  <a:off x="1072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0" name="组合 42253"/>
              <p:cNvGrpSpPr/>
              <p:nvPr/>
            </p:nvGrpSpPr>
            <p:grpSpPr>
              <a:xfrm>
                <a:off x="1340" y="5184"/>
                <a:ext cx="268" cy="480"/>
                <a:chOff x="1340" y="5184"/>
                <a:chExt cx="268" cy="480"/>
              </a:xfrm>
            </p:grpSpPr>
            <p:sp>
              <p:nvSpPr>
                <p:cNvPr id="42255" name="矩形 42254"/>
                <p:cNvSpPr/>
                <p:nvPr/>
              </p:nvSpPr>
              <p:spPr>
                <a:xfrm>
                  <a:off x="138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2" name="矩形 42255"/>
                <p:cNvSpPr/>
                <p:nvPr/>
              </p:nvSpPr>
              <p:spPr>
                <a:xfrm>
                  <a:off x="134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3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42258" name="矩形 42257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5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6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42261" name="矩形 42260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8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9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42264" name="矩形 42263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1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2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42267" name="矩形 42266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4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5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42270" name="矩形 42269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7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8" name="组合 42271"/>
              <p:cNvGrpSpPr/>
              <p:nvPr/>
            </p:nvGrpSpPr>
            <p:grpSpPr>
              <a:xfrm>
                <a:off x="536" y="5664"/>
                <a:ext cx="268" cy="576"/>
                <a:chOff x="536" y="5664"/>
                <a:chExt cx="268" cy="576"/>
              </a:xfrm>
            </p:grpSpPr>
            <p:sp>
              <p:nvSpPr>
                <p:cNvPr id="42273" name="矩形 42272"/>
                <p:cNvSpPr/>
                <p:nvPr/>
              </p:nvSpPr>
              <p:spPr>
                <a:xfrm>
                  <a:off x="57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0" name="矩形 42273"/>
                <p:cNvSpPr/>
                <p:nvPr/>
              </p:nvSpPr>
              <p:spPr>
                <a:xfrm>
                  <a:off x="53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1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42276" name="矩形 42275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3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4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42279" name="矩形 42278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6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7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42282" name="矩形 42281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9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0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42285" name="矩形 42284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2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3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42288" name="矩形 42287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5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6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42291" name="矩形 42290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8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9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42294" name="矩形 42293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1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2" name="组合 42295"/>
              <p:cNvGrpSpPr/>
              <p:nvPr/>
            </p:nvGrpSpPr>
            <p:grpSpPr>
              <a:xfrm>
                <a:off x="268" y="6240"/>
                <a:ext cx="268" cy="480"/>
                <a:chOff x="268" y="6240"/>
                <a:chExt cx="268" cy="480"/>
              </a:xfrm>
            </p:grpSpPr>
            <p:sp>
              <p:nvSpPr>
                <p:cNvPr id="42297" name="矩形 42296"/>
                <p:cNvSpPr/>
                <p:nvPr/>
              </p:nvSpPr>
              <p:spPr>
                <a:xfrm>
                  <a:off x="31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4" name="矩形 42297"/>
                <p:cNvSpPr/>
                <p:nvPr/>
              </p:nvSpPr>
              <p:spPr>
                <a:xfrm>
                  <a:off x="26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5" name="组合 42298"/>
              <p:cNvGrpSpPr/>
              <p:nvPr/>
            </p:nvGrpSpPr>
            <p:grpSpPr>
              <a:xfrm>
                <a:off x="536" y="6240"/>
                <a:ext cx="268" cy="480"/>
                <a:chOff x="536" y="6240"/>
                <a:chExt cx="268" cy="480"/>
              </a:xfrm>
            </p:grpSpPr>
            <p:sp>
              <p:nvSpPr>
                <p:cNvPr id="42300" name="矩形 42299"/>
                <p:cNvSpPr/>
                <p:nvPr/>
              </p:nvSpPr>
              <p:spPr>
                <a:xfrm>
                  <a:off x="57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7" name="矩形 42300"/>
                <p:cNvSpPr/>
                <p:nvPr/>
              </p:nvSpPr>
              <p:spPr>
                <a:xfrm>
                  <a:off x="53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8" name="组合 42301"/>
              <p:cNvGrpSpPr/>
              <p:nvPr/>
            </p:nvGrpSpPr>
            <p:grpSpPr>
              <a:xfrm>
                <a:off x="804" y="6240"/>
                <a:ext cx="268" cy="480"/>
                <a:chOff x="804" y="6240"/>
                <a:chExt cx="268" cy="480"/>
              </a:xfrm>
            </p:grpSpPr>
            <p:sp>
              <p:nvSpPr>
                <p:cNvPr id="42303" name="矩形 42302"/>
                <p:cNvSpPr/>
                <p:nvPr/>
              </p:nvSpPr>
              <p:spPr>
                <a:xfrm>
                  <a:off x="84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0" name="矩形 42303"/>
                <p:cNvSpPr/>
                <p:nvPr/>
              </p:nvSpPr>
              <p:spPr>
                <a:xfrm>
                  <a:off x="80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1" name="组合 42304"/>
              <p:cNvGrpSpPr/>
              <p:nvPr/>
            </p:nvGrpSpPr>
            <p:grpSpPr>
              <a:xfrm>
                <a:off x="1072" y="6240"/>
                <a:ext cx="268" cy="480"/>
                <a:chOff x="1072" y="6240"/>
                <a:chExt cx="268" cy="480"/>
              </a:xfrm>
            </p:grpSpPr>
            <p:sp>
              <p:nvSpPr>
                <p:cNvPr id="42306" name="矩形 42305"/>
                <p:cNvSpPr/>
                <p:nvPr/>
              </p:nvSpPr>
              <p:spPr>
                <a:xfrm>
                  <a:off x="1115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3" name="矩形 42306"/>
                <p:cNvSpPr/>
                <p:nvPr/>
              </p:nvSpPr>
              <p:spPr>
                <a:xfrm>
                  <a:off x="1072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4" name="组合 42307"/>
              <p:cNvGrpSpPr/>
              <p:nvPr/>
            </p:nvGrpSpPr>
            <p:grpSpPr>
              <a:xfrm>
                <a:off x="1340" y="6240"/>
                <a:ext cx="268" cy="480"/>
                <a:chOff x="1340" y="6240"/>
                <a:chExt cx="268" cy="480"/>
              </a:xfrm>
            </p:grpSpPr>
            <p:sp>
              <p:nvSpPr>
                <p:cNvPr id="42309" name="矩形 42308"/>
                <p:cNvSpPr/>
                <p:nvPr/>
              </p:nvSpPr>
              <p:spPr>
                <a:xfrm>
                  <a:off x="138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6" name="矩形 42309"/>
                <p:cNvSpPr/>
                <p:nvPr/>
              </p:nvSpPr>
              <p:spPr>
                <a:xfrm>
                  <a:off x="134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7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42312" name="矩形 42311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9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50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42315" name="矩形 42314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52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53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42318" name="矩形 42317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55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2256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11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12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矩形 42027"/>
              <p:cNvSpPr/>
              <p:nvPr/>
            </p:nvSpPr>
            <p:spPr>
              <a:xfrm>
                <a:off x="26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矩形 42033"/>
              <p:cNvSpPr/>
              <p:nvPr/>
            </p:nvSpPr>
            <p:spPr>
              <a:xfrm>
                <a:off x="80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矩形 42036"/>
              <p:cNvSpPr/>
              <p:nvPr/>
            </p:nvSpPr>
            <p:spPr>
              <a:xfrm>
                <a:off x="1072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" name="矩形 42042"/>
              <p:cNvSpPr/>
              <p:nvPr/>
            </p:nvSpPr>
            <p:spPr>
              <a:xfrm>
                <a:off x="160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矩形 42045"/>
              <p:cNvSpPr/>
              <p:nvPr/>
            </p:nvSpPr>
            <p:spPr>
              <a:xfrm>
                <a:off x="1876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矩形 42048"/>
              <p:cNvSpPr/>
              <p:nvPr/>
            </p:nvSpPr>
            <p:spPr>
              <a:xfrm>
                <a:off x="214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8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矩形 42066"/>
              <p:cNvSpPr/>
              <p:nvPr/>
            </p:nvSpPr>
            <p:spPr>
              <a:xfrm>
                <a:off x="1340" y="1728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6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9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" name="矩形 42081"/>
              <p:cNvSpPr/>
              <p:nvPr/>
            </p:nvSpPr>
            <p:spPr>
              <a:xfrm>
                <a:off x="268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矩形 42084"/>
              <p:cNvSpPr/>
              <p:nvPr/>
            </p:nvSpPr>
            <p:spPr>
              <a:xfrm>
                <a:off x="536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" name="矩形 42087"/>
              <p:cNvSpPr/>
              <p:nvPr/>
            </p:nvSpPr>
            <p:spPr>
              <a:xfrm>
                <a:off x="804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 42090"/>
              <p:cNvSpPr/>
              <p:nvPr/>
            </p:nvSpPr>
            <p:spPr>
              <a:xfrm>
                <a:off x="1072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" name="矩形 42093"/>
              <p:cNvSpPr/>
              <p:nvPr/>
            </p:nvSpPr>
            <p:spPr>
              <a:xfrm>
                <a:off x="1340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7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118" name="矩形 117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0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1" name="矩形 42108"/>
              <p:cNvSpPr/>
              <p:nvPr/>
            </p:nvSpPr>
            <p:spPr>
              <a:xfrm>
                <a:off x="268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矩形 42111"/>
              <p:cNvSpPr/>
              <p:nvPr/>
            </p:nvSpPr>
            <p:spPr>
              <a:xfrm>
                <a:off x="536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矩形 42114"/>
              <p:cNvSpPr/>
              <p:nvPr/>
            </p:nvSpPr>
            <p:spPr>
              <a:xfrm>
                <a:off x="804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0" name="矩形 42117"/>
              <p:cNvSpPr/>
              <p:nvPr/>
            </p:nvSpPr>
            <p:spPr>
              <a:xfrm>
                <a:off x="1072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矩形 42120"/>
              <p:cNvSpPr/>
              <p:nvPr/>
            </p:nvSpPr>
            <p:spPr>
              <a:xfrm>
                <a:off x="1340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44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7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148" name="矩形 147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0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154" name="矩形 153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8" name="矩形 42135"/>
              <p:cNvSpPr/>
              <p:nvPr/>
            </p:nvSpPr>
            <p:spPr>
              <a:xfrm>
                <a:off x="268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4" name="矩形 42141"/>
              <p:cNvSpPr/>
              <p:nvPr/>
            </p:nvSpPr>
            <p:spPr>
              <a:xfrm>
                <a:off x="80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矩形 42144"/>
              <p:cNvSpPr/>
              <p:nvPr/>
            </p:nvSpPr>
            <p:spPr>
              <a:xfrm>
                <a:off x="1072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68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169" name="矩形 168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1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6" name="矩形 42153"/>
              <p:cNvSpPr/>
              <p:nvPr/>
            </p:nvSpPr>
            <p:spPr>
              <a:xfrm>
                <a:off x="1876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矩形 42156"/>
              <p:cNvSpPr/>
              <p:nvPr/>
            </p:nvSpPr>
            <p:spPr>
              <a:xfrm>
                <a:off x="214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80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5" name="矩形 42162"/>
              <p:cNvSpPr/>
              <p:nvPr/>
            </p:nvSpPr>
            <p:spPr>
              <a:xfrm>
                <a:off x="268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矩形 42165"/>
              <p:cNvSpPr/>
              <p:nvPr/>
            </p:nvSpPr>
            <p:spPr>
              <a:xfrm>
                <a:off x="536" y="3743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矩形 42168"/>
              <p:cNvSpPr/>
              <p:nvPr/>
            </p:nvSpPr>
            <p:spPr>
              <a:xfrm>
                <a:off x="804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矩形 42171"/>
              <p:cNvSpPr/>
              <p:nvPr/>
            </p:nvSpPr>
            <p:spPr>
              <a:xfrm>
                <a:off x="1072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矩形 42174"/>
              <p:cNvSpPr/>
              <p:nvPr/>
            </p:nvSpPr>
            <p:spPr>
              <a:xfrm>
                <a:off x="1340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199" name="矩形 198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202" name="矩形 201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7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2" name="矩形 42189"/>
              <p:cNvSpPr/>
              <p:nvPr/>
            </p:nvSpPr>
            <p:spPr>
              <a:xfrm>
                <a:off x="268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矩形 42192"/>
              <p:cNvSpPr/>
              <p:nvPr/>
            </p:nvSpPr>
            <p:spPr>
              <a:xfrm>
                <a:off x="536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矩形 42195"/>
              <p:cNvSpPr/>
              <p:nvPr/>
            </p:nvSpPr>
            <p:spPr>
              <a:xfrm>
                <a:off x="804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矩形 42198"/>
              <p:cNvSpPr/>
              <p:nvPr/>
            </p:nvSpPr>
            <p:spPr>
              <a:xfrm>
                <a:off x="1072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矩形 42201"/>
              <p:cNvSpPr/>
              <p:nvPr/>
            </p:nvSpPr>
            <p:spPr>
              <a:xfrm>
                <a:off x="1340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5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8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229" name="矩形 228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1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235" name="矩形 234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7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238" name="矩形 237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2" name="矩形 42219"/>
              <p:cNvSpPr/>
              <p:nvPr/>
            </p:nvSpPr>
            <p:spPr>
              <a:xfrm>
                <a:off x="536" y="47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3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244" name="矩形 243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247" name="矩形 246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9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2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253" name="矩形 252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5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259" name="矩形 258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1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6" name="矩形 42243"/>
              <p:cNvSpPr/>
              <p:nvPr/>
            </p:nvSpPr>
            <p:spPr>
              <a:xfrm>
                <a:off x="268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9" name="矩形 42246"/>
              <p:cNvSpPr/>
              <p:nvPr/>
            </p:nvSpPr>
            <p:spPr>
              <a:xfrm>
                <a:off x="536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2" name="矩形 42249"/>
              <p:cNvSpPr/>
              <p:nvPr/>
            </p:nvSpPr>
            <p:spPr>
              <a:xfrm>
                <a:off x="804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矩形 42252"/>
              <p:cNvSpPr/>
              <p:nvPr/>
            </p:nvSpPr>
            <p:spPr>
              <a:xfrm>
                <a:off x="1072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矩形 42255"/>
              <p:cNvSpPr/>
              <p:nvPr/>
            </p:nvSpPr>
            <p:spPr>
              <a:xfrm>
                <a:off x="1340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2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283" name="矩形 282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5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286" name="矩形 285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8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289" name="矩形 288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1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292" name="矩形 291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6" name="矩形 42273"/>
              <p:cNvSpPr/>
              <p:nvPr/>
            </p:nvSpPr>
            <p:spPr>
              <a:xfrm>
                <a:off x="536" y="5664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7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298" name="矩形 297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0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304" name="矩形 303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6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307" name="矩形 306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9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310" name="矩形 309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313" name="矩形 312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5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316" name="矩形 315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矩形 42297"/>
              <p:cNvSpPr/>
              <p:nvPr/>
            </p:nvSpPr>
            <p:spPr>
              <a:xfrm>
                <a:off x="268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" name="矩形 42300"/>
              <p:cNvSpPr/>
              <p:nvPr/>
            </p:nvSpPr>
            <p:spPr>
              <a:xfrm>
                <a:off x="536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6" name="矩形 42303"/>
              <p:cNvSpPr/>
              <p:nvPr/>
            </p:nvSpPr>
            <p:spPr>
              <a:xfrm>
                <a:off x="804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9" name="矩形 42306"/>
              <p:cNvSpPr/>
              <p:nvPr/>
            </p:nvSpPr>
            <p:spPr>
              <a:xfrm>
                <a:off x="1072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2" name="矩形 42309"/>
              <p:cNvSpPr/>
              <p:nvPr/>
            </p:nvSpPr>
            <p:spPr>
              <a:xfrm>
                <a:off x="1340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3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337" name="矩形 336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9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340" name="矩形 339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42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11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12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矩形 42027"/>
              <p:cNvSpPr/>
              <p:nvPr/>
            </p:nvSpPr>
            <p:spPr>
              <a:xfrm>
                <a:off x="26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矩形 42033"/>
              <p:cNvSpPr/>
              <p:nvPr/>
            </p:nvSpPr>
            <p:spPr>
              <a:xfrm>
                <a:off x="80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矩形 42036"/>
              <p:cNvSpPr/>
              <p:nvPr/>
            </p:nvSpPr>
            <p:spPr>
              <a:xfrm>
                <a:off x="1072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" name="矩形 42042"/>
              <p:cNvSpPr/>
              <p:nvPr/>
            </p:nvSpPr>
            <p:spPr>
              <a:xfrm>
                <a:off x="160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矩形 42045"/>
              <p:cNvSpPr/>
              <p:nvPr/>
            </p:nvSpPr>
            <p:spPr>
              <a:xfrm>
                <a:off x="1876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矩形 42048"/>
              <p:cNvSpPr/>
              <p:nvPr/>
            </p:nvSpPr>
            <p:spPr>
              <a:xfrm>
                <a:off x="214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8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矩形 42066"/>
              <p:cNvSpPr/>
              <p:nvPr/>
            </p:nvSpPr>
            <p:spPr>
              <a:xfrm>
                <a:off x="1340" y="1728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6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9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" name="矩形 42081"/>
              <p:cNvSpPr/>
              <p:nvPr/>
            </p:nvSpPr>
            <p:spPr>
              <a:xfrm>
                <a:off x="268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矩形 42084"/>
              <p:cNvSpPr/>
              <p:nvPr/>
            </p:nvSpPr>
            <p:spPr>
              <a:xfrm>
                <a:off x="536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" name="矩形 42087"/>
              <p:cNvSpPr/>
              <p:nvPr/>
            </p:nvSpPr>
            <p:spPr>
              <a:xfrm>
                <a:off x="804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 42090"/>
              <p:cNvSpPr/>
              <p:nvPr/>
            </p:nvSpPr>
            <p:spPr>
              <a:xfrm>
                <a:off x="1072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" name="矩形 42093"/>
              <p:cNvSpPr/>
              <p:nvPr/>
            </p:nvSpPr>
            <p:spPr>
              <a:xfrm>
                <a:off x="1340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7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118" name="矩形 117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0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1" name="矩形 42108"/>
              <p:cNvSpPr/>
              <p:nvPr/>
            </p:nvSpPr>
            <p:spPr>
              <a:xfrm>
                <a:off x="268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矩形 42111"/>
              <p:cNvSpPr/>
              <p:nvPr/>
            </p:nvSpPr>
            <p:spPr>
              <a:xfrm>
                <a:off x="536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矩形 42114"/>
              <p:cNvSpPr/>
              <p:nvPr/>
            </p:nvSpPr>
            <p:spPr>
              <a:xfrm>
                <a:off x="804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0" name="矩形 42117"/>
              <p:cNvSpPr/>
              <p:nvPr/>
            </p:nvSpPr>
            <p:spPr>
              <a:xfrm>
                <a:off x="1072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矩形 42120"/>
              <p:cNvSpPr/>
              <p:nvPr/>
            </p:nvSpPr>
            <p:spPr>
              <a:xfrm>
                <a:off x="1340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44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7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148" name="矩形 147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0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154" name="矩形 153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8" name="矩形 42135"/>
              <p:cNvSpPr/>
              <p:nvPr/>
            </p:nvSpPr>
            <p:spPr>
              <a:xfrm>
                <a:off x="268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4" name="矩形 42141"/>
              <p:cNvSpPr/>
              <p:nvPr/>
            </p:nvSpPr>
            <p:spPr>
              <a:xfrm>
                <a:off x="80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矩形 42144"/>
              <p:cNvSpPr/>
              <p:nvPr/>
            </p:nvSpPr>
            <p:spPr>
              <a:xfrm>
                <a:off x="1072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68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169" name="矩形 168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1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6" name="矩形 42153"/>
              <p:cNvSpPr/>
              <p:nvPr/>
            </p:nvSpPr>
            <p:spPr>
              <a:xfrm>
                <a:off x="1876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矩形 42156"/>
              <p:cNvSpPr/>
              <p:nvPr/>
            </p:nvSpPr>
            <p:spPr>
              <a:xfrm>
                <a:off x="214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80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5" name="矩形 42162"/>
              <p:cNvSpPr/>
              <p:nvPr/>
            </p:nvSpPr>
            <p:spPr>
              <a:xfrm>
                <a:off x="268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矩形 42165"/>
              <p:cNvSpPr/>
              <p:nvPr/>
            </p:nvSpPr>
            <p:spPr>
              <a:xfrm>
                <a:off x="536" y="3743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矩形 42168"/>
              <p:cNvSpPr/>
              <p:nvPr/>
            </p:nvSpPr>
            <p:spPr>
              <a:xfrm>
                <a:off x="804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矩形 42171"/>
              <p:cNvSpPr/>
              <p:nvPr/>
            </p:nvSpPr>
            <p:spPr>
              <a:xfrm>
                <a:off x="1072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矩形 42174"/>
              <p:cNvSpPr/>
              <p:nvPr/>
            </p:nvSpPr>
            <p:spPr>
              <a:xfrm>
                <a:off x="1340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199" name="矩形 198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202" name="矩形 201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7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2" name="矩形 42189"/>
              <p:cNvSpPr/>
              <p:nvPr/>
            </p:nvSpPr>
            <p:spPr>
              <a:xfrm>
                <a:off x="268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矩形 42192"/>
              <p:cNvSpPr/>
              <p:nvPr/>
            </p:nvSpPr>
            <p:spPr>
              <a:xfrm>
                <a:off x="536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矩形 42195"/>
              <p:cNvSpPr/>
              <p:nvPr/>
            </p:nvSpPr>
            <p:spPr>
              <a:xfrm>
                <a:off x="804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矩形 42198"/>
              <p:cNvSpPr/>
              <p:nvPr/>
            </p:nvSpPr>
            <p:spPr>
              <a:xfrm>
                <a:off x="1072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矩形 42201"/>
              <p:cNvSpPr/>
              <p:nvPr/>
            </p:nvSpPr>
            <p:spPr>
              <a:xfrm>
                <a:off x="1340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5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8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229" name="矩形 228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1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235" name="矩形 234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7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238" name="矩形 237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2" name="矩形 42219"/>
              <p:cNvSpPr/>
              <p:nvPr/>
            </p:nvSpPr>
            <p:spPr>
              <a:xfrm>
                <a:off x="536" y="47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3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244" name="矩形 243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247" name="矩形 246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9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2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253" name="矩形 252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5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259" name="矩形 258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1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6" name="矩形 42243"/>
              <p:cNvSpPr/>
              <p:nvPr/>
            </p:nvSpPr>
            <p:spPr>
              <a:xfrm>
                <a:off x="268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9" name="矩形 42246"/>
              <p:cNvSpPr/>
              <p:nvPr/>
            </p:nvSpPr>
            <p:spPr>
              <a:xfrm>
                <a:off x="536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2" name="矩形 42249"/>
              <p:cNvSpPr/>
              <p:nvPr/>
            </p:nvSpPr>
            <p:spPr>
              <a:xfrm>
                <a:off x="804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矩形 42252"/>
              <p:cNvSpPr/>
              <p:nvPr/>
            </p:nvSpPr>
            <p:spPr>
              <a:xfrm>
                <a:off x="1072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矩形 42255"/>
              <p:cNvSpPr/>
              <p:nvPr/>
            </p:nvSpPr>
            <p:spPr>
              <a:xfrm>
                <a:off x="1340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2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283" name="矩形 282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5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286" name="矩形 285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8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289" name="矩形 288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1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292" name="矩形 291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6" name="矩形 42273"/>
              <p:cNvSpPr/>
              <p:nvPr/>
            </p:nvSpPr>
            <p:spPr>
              <a:xfrm>
                <a:off x="536" y="5664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7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298" name="矩形 297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0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304" name="矩形 303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6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307" name="矩形 306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9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310" name="矩形 309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313" name="矩形 312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5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316" name="矩形 315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矩形 42297"/>
              <p:cNvSpPr/>
              <p:nvPr/>
            </p:nvSpPr>
            <p:spPr>
              <a:xfrm>
                <a:off x="268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" name="矩形 42300"/>
              <p:cNvSpPr/>
              <p:nvPr/>
            </p:nvSpPr>
            <p:spPr>
              <a:xfrm>
                <a:off x="536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6" name="矩形 42303"/>
              <p:cNvSpPr/>
              <p:nvPr/>
            </p:nvSpPr>
            <p:spPr>
              <a:xfrm>
                <a:off x="804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9" name="矩形 42306"/>
              <p:cNvSpPr/>
              <p:nvPr/>
            </p:nvSpPr>
            <p:spPr>
              <a:xfrm>
                <a:off x="1072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2" name="矩形 42309"/>
              <p:cNvSpPr/>
              <p:nvPr/>
            </p:nvSpPr>
            <p:spPr>
              <a:xfrm>
                <a:off x="1340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3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337" name="矩形 336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9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340" name="矩形 339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42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11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12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矩形 42027"/>
              <p:cNvSpPr/>
              <p:nvPr/>
            </p:nvSpPr>
            <p:spPr>
              <a:xfrm>
                <a:off x="26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矩形 42033"/>
              <p:cNvSpPr/>
              <p:nvPr/>
            </p:nvSpPr>
            <p:spPr>
              <a:xfrm>
                <a:off x="80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矩形 42036"/>
              <p:cNvSpPr/>
              <p:nvPr/>
            </p:nvSpPr>
            <p:spPr>
              <a:xfrm>
                <a:off x="1072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" name="矩形 42042"/>
              <p:cNvSpPr/>
              <p:nvPr/>
            </p:nvSpPr>
            <p:spPr>
              <a:xfrm>
                <a:off x="160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矩形 42045"/>
              <p:cNvSpPr/>
              <p:nvPr/>
            </p:nvSpPr>
            <p:spPr>
              <a:xfrm>
                <a:off x="1876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矩形 42048"/>
              <p:cNvSpPr/>
              <p:nvPr/>
            </p:nvSpPr>
            <p:spPr>
              <a:xfrm>
                <a:off x="214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8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矩形 42066"/>
              <p:cNvSpPr/>
              <p:nvPr/>
            </p:nvSpPr>
            <p:spPr>
              <a:xfrm>
                <a:off x="1340" y="1728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6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9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" name="矩形 42081"/>
              <p:cNvSpPr/>
              <p:nvPr/>
            </p:nvSpPr>
            <p:spPr>
              <a:xfrm>
                <a:off x="268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矩形 42084"/>
              <p:cNvSpPr/>
              <p:nvPr/>
            </p:nvSpPr>
            <p:spPr>
              <a:xfrm>
                <a:off x="536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" name="矩形 42087"/>
              <p:cNvSpPr/>
              <p:nvPr/>
            </p:nvSpPr>
            <p:spPr>
              <a:xfrm>
                <a:off x="804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 42090"/>
              <p:cNvSpPr/>
              <p:nvPr/>
            </p:nvSpPr>
            <p:spPr>
              <a:xfrm>
                <a:off x="1072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" name="矩形 42093"/>
              <p:cNvSpPr/>
              <p:nvPr/>
            </p:nvSpPr>
            <p:spPr>
              <a:xfrm>
                <a:off x="1340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7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118" name="矩形 117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0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1" name="矩形 42108"/>
              <p:cNvSpPr/>
              <p:nvPr/>
            </p:nvSpPr>
            <p:spPr>
              <a:xfrm>
                <a:off x="268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矩形 42111"/>
              <p:cNvSpPr/>
              <p:nvPr/>
            </p:nvSpPr>
            <p:spPr>
              <a:xfrm>
                <a:off x="536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矩形 42114"/>
              <p:cNvSpPr/>
              <p:nvPr/>
            </p:nvSpPr>
            <p:spPr>
              <a:xfrm>
                <a:off x="804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0" name="矩形 42117"/>
              <p:cNvSpPr/>
              <p:nvPr/>
            </p:nvSpPr>
            <p:spPr>
              <a:xfrm>
                <a:off x="1072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矩形 42120"/>
              <p:cNvSpPr/>
              <p:nvPr/>
            </p:nvSpPr>
            <p:spPr>
              <a:xfrm>
                <a:off x="1340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44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7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148" name="矩形 147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0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154" name="矩形 153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8" name="矩形 42135"/>
              <p:cNvSpPr/>
              <p:nvPr/>
            </p:nvSpPr>
            <p:spPr>
              <a:xfrm>
                <a:off x="268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4" name="矩形 42141"/>
              <p:cNvSpPr/>
              <p:nvPr/>
            </p:nvSpPr>
            <p:spPr>
              <a:xfrm>
                <a:off x="80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矩形 42144"/>
              <p:cNvSpPr/>
              <p:nvPr/>
            </p:nvSpPr>
            <p:spPr>
              <a:xfrm>
                <a:off x="1072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68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169" name="矩形 168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1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6" name="矩形 42153"/>
              <p:cNvSpPr/>
              <p:nvPr/>
            </p:nvSpPr>
            <p:spPr>
              <a:xfrm>
                <a:off x="1876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矩形 42156"/>
              <p:cNvSpPr/>
              <p:nvPr/>
            </p:nvSpPr>
            <p:spPr>
              <a:xfrm>
                <a:off x="214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80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5" name="矩形 42162"/>
              <p:cNvSpPr/>
              <p:nvPr/>
            </p:nvSpPr>
            <p:spPr>
              <a:xfrm>
                <a:off x="268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矩形 42165"/>
              <p:cNvSpPr/>
              <p:nvPr/>
            </p:nvSpPr>
            <p:spPr>
              <a:xfrm>
                <a:off x="536" y="3743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矩形 42168"/>
              <p:cNvSpPr/>
              <p:nvPr/>
            </p:nvSpPr>
            <p:spPr>
              <a:xfrm>
                <a:off x="804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矩形 42171"/>
              <p:cNvSpPr/>
              <p:nvPr/>
            </p:nvSpPr>
            <p:spPr>
              <a:xfrm>
                <a:off x="1072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矩形 42174"/>
              <p:cNvSpPr/>
              <p:nvPr/>
            </p:nvSpPr>
            <p:spPr>
              <a:xfrm>
                <a:off x="1340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199" name="矩形 198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202" name="矩形 201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7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2" name="矩形 42189"/>
              <p:cNvSpPr/>
              <p:nvPr/>
            </p:nvSpPr>
            <p:spPr>
              <a:xfrm>
                <a:off x="268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矩形 42192"/>
              <p:cNvSpPr/>
              <p:nvPr/>
            </p:nvSpPr>
            <p:spPr>
              <a:xfrm>
                <a:off x="536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矩形 42195"/>
              <p:cNvSpPr/>
              <p:nvPr/>
            </p:nvSpPr>
            <p:spPr>
              <a:xfrm>
                <a:off x="804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矩形 42198"/>
              <p:cNvSpPr/>
              <p:nvPr/>
            </p:nvSpPr>
            <p:spPr>
              <a:xfrm>
                <a:off x="1072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矩形 42201"/>
              <p:cNvSpPr/>
              <p:nvPr/>
            </p:nvSpPr>
            <p:spPr>
              <a:xfrm>
                <a:off x="1340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5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8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229" name="矩形 228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1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235" name="矩形 234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7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238" name="矩形 237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2" name="矩形 42219"/>
              <p:cNvSpPr/>
              <p:nvPr/>
            </p:nvSpPr>
            <p:spPr>
              <a:xfrm>
                <a:off x="536" y="47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3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244" name="矩形 243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247" name="矩形 246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9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2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253" name="矩形 252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5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259" name="矩形 258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1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6" name="矩形 42243"/>
              <p:cNvSpPr/>
              <p:nvPr/>
            </p:nvSpPr>
            <p:spPr>
              <a:xfrm>
                <a:off x="268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9" name="矩形 42246"/>
              <p:cNvSpPr/>
              <p:nvPr/>
            </p:nvSpPr>
            <p:spPr>
              <a:xfrm>
                <a:off x="536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2" name="矩形 42249"/>
              <p:cNvSpPr/>
              <p:nvPr/>
            </p:nvSpPr>
            <p:spPr>
              <a:xfrm>
                <a:off x="804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矩形 42252"/>
              <p:cNvSpPr/>
              <p:nvPr/>
            </p:nvSpPr>
            <p:spPr>
              <a:xfrm>
                <a:off x="1072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矩形 42255"/>
              <p:cNvSpPr/>
              <p:nvPr/>
            </p:nvSpPr>
            <p:spPr>
              <a:xfrm>
                <a:off x="1340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2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283" name="矩形 282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5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286" name="矩形 285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8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289" name="矩形 288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1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292" name="矩形 291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6" name="矩形 42273"/>
              <p:cNvSpPr/>
              <p:nvPr/>
            </p:nvSpPr>
            <p:spPr>
              <a:xfrm>
                <a:off x="536" y="5664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7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298" name="矩形 297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0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304" name="矩形 303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6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307" name="矩形 306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9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310" name="矩形 309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313" name="矩形 312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5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316" name="矩形 315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矩形 42297"/>
              <p:cNvSpPr/>
              <p:nvPr/>
            </p:nvSpPr>
            <p:spPr>
              <a:xfrm>
                <a:off x="268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" name="矩形 42300"/>
              <p:cNvSpPr/>
              <p:nvPr/>
            </p:nvSpPr>
            <p:spPr>
              <a:xfrm>
                <a:off x="536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6" name="矩形 42303"/>
              <p:cNvSpPr/>
              <p:nvPr/>
            </p:nvSpPr>
            <p:spPr>
              <a:xfrm>
                <a:off x="804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9" name="矩形 42306"/>
              <p:cNvSpPr/>
              <p:nvPr/>
            </p:nvSpPr>
            <p:spPr>
              <a:xfrm>
                <a:off x="1072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2" name="矩形 42309"/>
              <p:cNvSpPr/>
              <p:nvPr/>
            </p:nvSpPr>
            <p:spPr>
              <a:xfrm>
                <a:off x="1340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3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337" name="矩形 336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9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340" name="矩形 339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42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11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12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矩形 42027"/>
              <p:cNvSpPr/>
              <p:nvPr/>
            </p:nvSpPr>
            <p:spPr>
              <a:xfrm>
                <a:off x="26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矩形 42033"/>
              <p:cNvSpPr/>
              <p:nvPr/>
            </p:nvSpPr>
            <p:spPr>
              <a:xfrm>
                <a:off x="80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矩形 42036"/>
              <p:cNvSpPr/>
              <p:nvPr/>
            </p:nvSpPr>
            <p:spPr>
              <a:xfrm>
                <a:off x="1072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" name="矩形 42042"/>
              <p:cNvSpPr/>
              <p:nvPr/>
            </p:nvSpPr>
            <p:spPr>
              <a:xfrm>
                <a:off x="160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矩形 42045"/>
              <p:cNvSpPr/>
              <p:nvPr/>
            </p:nvSpPr>
            <p:spPr>
              <a:xfrm>
                <a:off x="1876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矩形 42048"/>
              <p:cNvSpPr/>
              <p:nvPr/>
            </p:nvSpPr>
            <p:spPr>
              <a:xfrm>
                <a:off x="214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8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矩形 42066"/>
              <p:cNvSpPr/>
              <p:nvPr/>
            </p:nvSpPr>
            <p:spPr>
              <a:xfrm>
                <a:off x="1340" y="1728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6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9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" name="矩形 42081"/>
              <p:cNvSpPr/>
              <p:nvPr/>
            </p:nvSpPr>
            <p:spPr>
              <a:xfrm>
                <a:off x="268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矩形 42084"/>
              <p:cNvSpPr/>
              <p:nvPr/>
            </p:nvSpPr>
            <p:spPr>
              <a:xfrm>
                <a:off x="536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" name="矩形 42087"/>
              <p:cNvSpPr/>
              <p:nvPr/>
            </p:nvSpPr>
            <p:spPr>
              <a:xfrm>
                <a:off x="804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 42090"/>
              <p:cNvSpPr/>
              <p:nvPr/>
            </p:nvSpPr>
            <p:spPr>
              <a:xfrm>
                <a:off x="1072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" name="矩形 42093"/>
              <p:cNvSpPr/>
              <p:nvPr/>
            </p:nvSpPr>
            <p:spPr>
              <a:xfrm>
                <a:off x="1340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7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118" name="矩形 117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0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1" name="矩形 42108"/>
              <p:cNvSpPr/>
              <p:nvPr/>
            </p:nvSpPr>
            <p:spPr>
              <a:xfrm>
                <a:off x="268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矩形 42111"/>
              <p:cNvSpPr/>
              <p:nvPr/>
            </p:nvSpPr>
            <p:spPr>
              <a:xfrm>
                <a:off x="536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矩形 42114"/>
              <p:cNvSpPr/>
              <p:nvPr/>
            </p:nvSpPr>
            <p:spPr>
              <a:xfrm>
                <a:off x="804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0" name="矩形 42117"/>
              <p:cNvSpPr/>
              <p:nvPr/>
            </p:nvSpPr>
            <p:spPr>
              <a:xfrm>
                <a:off x="1072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矩形 42120"/>
              <p:cNvSpPr/>
              <p:nvPr/>
            </p:nvSpPr>
            <p:spPr>
              <a:xfrm>
                <a:off x="1340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44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7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148" name="矩形 147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0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154" name="矩形 153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8" name="矩形 42135"/>
              <p:cNvSpPr/>
              <p:nvPr/>
            </p:nvSpPr>
            <p:spPr>
              <a:xfrm>
                <a:off x="268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4" name="矩形 42141"/>
              <p:cNvSpPr/>
              <p:nvPr/>
            </p:nvSpPr>
            <p:spPr>
              <a:xfrm>
                <a:off x="80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矩形 42144"/>
              <p:cNvSpPr/>
              <p:nvPr/>
            </p:nvSpPr>
            <p:spPr>
              <a:xfrm>
                <a:off x="1072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68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169" name="矩形 168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1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6" name="矩形 42153"/>
              <p:cNvSpPr/>
              <p:nvPr/>
            </p:nvSpPr>
            <p:spPr>
              <a:xfrm>
                <a:off x="1876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矩形 42156"/>
              <p:cNvSpPr/>
              <p:nvPr/>
            </p:nvSpPr>
            <p:spPr>
              <a:xfrm>
                <a:off x="214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80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5" name="矩形 42162"/>
              <p:cNvSpPr/>
              <p:nvPr/>
            </p:nvSpPr>
            <p:spPr>
              <a:xfrm>
                <a:off x="268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矩形 42165"/>
              <p:cNvSpPr/>
              <p:nvPr/>
            </p:nvSpPr>
            <p:spPr>
              <a:xfrm>
                <a:off x="536" y="3743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矩形 42168"/>
              <p:cNvSpPr/>
              <p:nvPr/>
            </p:nvSpPr>
            <p:spPr>
              <a:xfrm>
                <a:off x="804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矩形 42171"/>
              <p:cNvSpPr/>
              <p:nvPr/>
            </p:nvSpPr>
            <p:spPr>
              <a:xfrm>
                <a:off x="1072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矩形 42174"/>
              <p:cNvSpPr/>
              <p:nvPr/>
            </p:nvSpPr>
            <p:spPr>
              <a:xfrm>
                <a:off x="1340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199" name="矩形 198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202" name="矩形 201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7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2" name="矩形 42189"/>
              <p:cNvSpPr/>
              <p:nvPr/>
            </p:nvSpPr>
            <p:spPr>
              <a:xfrm>
                <a:off x="268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矩形 42192"/>
              <p:cNvSpPr/>
              <p:nvPr/>
            </p:nvSpPr>
            <p:spPr>
              <a:xfrm>
                <a:off x="536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矩形 42195"/>
              <p:cNvSpPr/>
              <p:nvPr/>
            </p:nvSpPr>
            <p:spPr>
              <a:xfrm>
                <a:off x="804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矩形 42198"/>
              <p:cNvSpPr/>
              <p:nvPr/>
            </p:nvSpPr>
            <p:spPr>
              <a:xfrm>
                <a:off x="1072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矩形 42201"/>
              <p:cNvSpPr/>
              <p:nvPr/>
            </p:nvSpPr>
            <p:spPr>
              <a:xfrm>
                <a:off x="1340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5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8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229" name="矩形 228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1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235" name="矩形 234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7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238" name="矩形 237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2" name="矩形 42219"/>
              <p:cNvSpPr/>
              <p:nvPr/>
            </p:nvSpPr>
            <p:spPr>
              <a:xfrm>
                <a:off x="536" y="47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3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244" name="矩形 243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247" name="矩形 246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9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2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253" name="矩形 252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5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259" name="矩形 258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1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6" name="矩形 42243"/>
              <p:cNvSpPr/>
              <p:nvPr/>
            </p:nvSpPr>
            <p:spPr>
              <a:xfrm>
                <a:off x="268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9" name="矩形 42246"/>
              <p:cNvSpPr/>
              <p:nvPr/>
            </p:nvSpPr>
            <p:spPr>
              <a:xfrm>
                <a:off x="536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2" name="矩形 42249"/>
              <p:cNvSpPr/>
              <p:nvPr/>
            </p:nvSpPr>
            <p:spPr>
              <a:xfrm>
                <a:off x="804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矩形 42252"/>
              <p:cNvSpPr/>
              <p:nvPr/>
            </p:nvSpPr>
            <p:spPr>
              <a:xfrm>
                <a:off x="1072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矩形 42255"/>
              <p:cNvSpPr/>
              <p:nvPr/>
            </p:nvSpPr>
            <p:spPr>
              <a:xfrm>
                <a:off x="1340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2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283" name="矩形 282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5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286" name="矩形 285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8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289" name="矩形 288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1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292" name="矩形 291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6" name="矩形 42273"/>
              <p:cNvSpPr/>
              <p:nvPr/>
            </p:nvSpPr>
            <p:spPr>
              <a:xfrm>
                <a:off x="536" y="5664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7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298" name="矩形 297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0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304" name="矩形 303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6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307" name="矩形 306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9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310" name="矩形 309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313" name="矩形 312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5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316" name="矩形 315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矩形 42297"/>
              <p:cNvSpPr/>
              <p:nvPr/>
            </p:nvSpPr>
            <p:spPr>
              <a:xfrm>
                <a:off x="268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" name="矩形 42300"/>
              <p:cNvSpPr/>
              <p:nvPr/>
            </p:nvSpPr>
            <p:spPr>
              <a:xfrm>
                <a:off x="536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6" name="矩形 42303"/>
              <p:cNvSpPr/>
              <p:nvPr/>
            </p:nvSpPr>
            <p:spPr>
              <a:xfrm>
                <a:off x="804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9" name="矩形 42306"/>
              <p:cNvSpPr/>
              <p:nvPr/>
            </p:nvSpPr>
            <p:spPr>
              <a:xfrm>
                <a:off x="1072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2" name="矩形 42309"/>
              <p:cNvSpPr/>
              <p:nvPr/>
            </p:nvSpPr>
            <p:spPr>
              <a:xfrm>
                <a:off x="1340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3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337" name="矩形 336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9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340" name="矩形 339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42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补充：</a:t>
            </a:r>
            <a:r>
              <a:rPr lang="en-US" altLang="zh-CN"/>
              <a:t>Prof Louden slides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875" y="1950720"/>
            <a:ext cx="4946650" cy="2168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745" y="2471420"/>
            <a:ext cx="3508375" cy="13176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7747" name="文本占位符 287746"/>
          <p:cNvSpPr>
            <a:spLocks noGrp="1"/>
          </p:cNvSpPr>
          <p:nvPr>
            <p:ph type="body" sz="half" idx="1"/>
          </p:nvPr>
        </p:nvSpPr>
        <p:spPr>
          <a:xfrm>
            <a:off x="2768600" y="639763"/>
            <a:ext cx="7631113" cy="2952750"/>
          </a:xfrm>
        </p:spPr>
        <p:txBody>
          <a:bodyPr/>
          <a:p>
            <a:pPr>
              <a:buClrTx/>
              <a:buSzTx/>
              <a:buFontTx/>
            </a:pPr>
            <a:r>
              <a:rPr lang="en-US" altLang="zh-CN" sz="2800" b="1"/>
              <a:t>Example. 5.2 The augmented grammar for rudimentary arithmetic expressions:</a:t>
            </a:r>
            <a:endParaRPr lang="en-US" altLang="zh-CN" sz="2800" b="1"/>
          </a:p>
          <a:p>
            <a:pPr lvl="2">
              <a:buNone/>
            </a:pPr>
            <a:r>
              <a:rPr lang="en-US" altLang="zh-CN" sz="2800" b="1"/>
              <a:t>E’→E</a:t>
            </a:r>
            <a:endParaRPr lang="en-US" altLang="zh-CN" sz="2800" b="1"/>
          </a:p>
          <a:p>
            <a:pPr lvl="2">
              <a:buNone/>
            </a:pPr>
            <a:r>
              <a:rPr lang="en-US" altLang="zh-CN" sz="2800" b="1"/>
              <a:t>E→E + n | n</a:t>
            </a:r>
            <a:endParaRPr lang="en-US" altLang="zh-CN" sz="2800" b="1"/>
          </a:p>
          <a:p>
            <a:pPr>
              <a:buClrTx/>
              <a:buSzTx/>
              <a:buFontTx/>
            </a:pPr>
            <a:r>
              <a:rPr lang="en-US" altLang="zh-CN" sz="2800" b="1"/>
              <a:t>A bottom-up parse of the string n + n using this grammar is given in following table.</a:t>
            </a:r>
            <a:endParaRPr lang="en-US" altLang="zh-CN" sz="2800" b="1"/>
          </a:p>
        </p:txBody>
      </p:sp>
      <p:graphicFrame>
        <p:nvGraphicFramePr>
          <p:cNvPr id="287807" name="内容占位符 287806"/>
          <p:cNvGraphicFramePr/>
          <p:nvPr>
            <p:ph sz="half" idx="2"/>
          </p:nvPr>
        </p:nvGraphicFramePr>
        <p:xfrm>
          <a:off x="2982913" y="3808413"/>
          <a:ext cx="7197725" cy="2865120"/>
        </p:xfrm>
        <a:graphic>
          <a:graphicData uri="http://schemas.openxmlformats.org/drawingml/2006/table">
            <a:tbl>
              <a:tblPr/>
              <a:tblGrid>
                <a:gridCol w="621030"/>
                <a:gridCol w="2105025"/>
                <a:gridCol w="2109470"/>
                <a:gridCol w="2362200"/>
              </a:tblGrid>
              <a:tr h="427355"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endParaRPr lang="en-US" altLang="zh-CN" sz="1400" b="1"/>
                    </a:p>
                    <a:p>
                      <a:pPr lvl="0">
                        <a:spcBef>
                          <a:spcPct val="0"/>
                        </a:spcBef>
                        <a:buNone/>
                      </a:pPr>
                      <a:endParaRPr lang="en-US" altLang="zh-CN" sz="1400" b="1"/>
                    </a:p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1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2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3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4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5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6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7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Parsing stack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input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Action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7765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$n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$E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$E+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r>
                        <a:rPr lang="en-US" altLang="zh-CN" sz="2000" b="1" err="1"/>
                        <a:t>E+n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$E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$E’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 err="1"/>
                        <a:t>n+n</a:t>
                      </a: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+n$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n$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shift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reduce </a:t>
                      </a:r>
                      <a:r>
                        <a:rPr lang="en-US" altLang="zh-CN" sz="2000" b="1" err="1"/>
                        <a:t>E</a:t>
                      </a:r>
                      <a:r>
                        <a:rPr lang="en-US" altLang="zh-CN" sz="2000" b="1" err="1"/>
                        <a:t>→</a:t>
                      </a:r>
                      <a:r>
                        <a:rPr lang="en-US" altLang="zh-CN" sz="2000" b="1" err="1"/>
                        <a:t>n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shift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shift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reduce E</a:t>
                      </a:r>
                      <a:r>
                        <a:rPr lang="en-US" altLang="zh-CN" sz="2000" b="1"/>
                        <a:t>→</a:t>
                      </a:r>
                      <a:r>
                        <a:rPr lang="en-US" altLang="zh-CN" sz="2000" b="1"/>
                        <a:t>E + n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reduce E’</a:t>
                      </a:r>
                      <a:r>
                        <a:rPr lang="en-US" altLang="zh-CN" sz="2000" b="1"/>
                        <a:t>→</a:t>
                      </a:r>
                      <a:r>
                        <a:rPr lang="en-US" altLang="zh-CN" sz="2000" b="1"/>
                        <a:t>E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accept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1300" name="内容占位符 311299"/>
          <p:cNvGraphicFramePr/>
          <p:nvPr>
            <p:ph sz="half" idx="2"/>
          </p:nvPr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3230" imgH="2482850" progId="Word.Document.8">
                  <p:embed/>
                </p:oleObj>
              </mc:Choice>
              <mc:Fallback>
                <p:oleObj name="" r:id="rId1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33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339" name="标题 9217"/>
          <p:cNvSpPr>
            <a:spLocks noGrp="1"/>
          </p:cNvSpPr>
          <p:nvPr>
            <p:ph type="title"/>
          </p:nvPr>
        </p:nvSpPr>
        <p:spPr>
          <a:xfrm>
            <a:off x="2135188" y="188913"/>
            <a:ext cx="7772400" cy="719137"/>
          </a:xfrm>
        </p:spPr>
        <p:txBody>
          <a:bodyPr lIns="92075" tIns="46037" rIns="92075" bIns="46037" anchor="ctr" anchorCtr="0"/>
          <a:p>
            <a:pPr algn="ctr"/>
            <a:r>
              <a:rPr lang="en-US" altLang="zh-CN" sz="4000"/>
              <a:t>LR</a:t>
            </a:r>
            <a:r>
              <a:rPr lang="zh-CN" altLang="en-US" sz="4000" dirty="0"/>
              <a:t>分析综述</a:t>
            </a:r>
            <a:r>
              <a:rPr lang="en-US" altLang="zh-CN" sz="4000" dirty="0"/>
              <a:t>/intro to LR</a:t>
            </a:r>
            <a:endParaRPr lang="en-US" altLang="zh-CN" sz="4000" dirty="0"/>
          </a:p>
        </p:txBody>
      </p:sp>
      <p:sp>
        <p:nvSpPr>
          <p:cNvPr id="9219" name="文本占位符 9218"/>
          <p:cNvSpPr>
            <a:spLocks noGrp="1"/>
          </p:cNvSpPr>
          <p:nvPr>
            <p:ph idx="1"/>
          </p:nvPr>
        </p:nvSpPr>
        <p:spPr>
          <a:xfrm>
            <a:off x="332105" y="908050"/>
            <a:ext cx="11729085" cy="532955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计算机理论研究已证明了如下结论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(several concclusions about LR)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err="1">
                <a:solidFill>
                  <a:srgbClr val="FF3399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LR(k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文法是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无二义性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文法;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/ LR(k) is not ambiguous grammars</a:t>
            </a:r>
            <a:endParaRPr kumimoji="0" lang="zh-CN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err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等价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/ LR(k) is equivalent to LR(1)</a:t>
            </a:r>
            <a:endParaRPr kumimoji="0" lang="zh-CN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程序设计语言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一般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均能由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文法产生;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/Most grammars of PL are LR(1)</a:t>
            </a:r>
            <a:endParaRPr kumimoji="0" lang="zh-CN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简单,能力低; 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/LR(0) is simple and less representative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能力强于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LR(0);  / SLR(1) is powerful than LR(0)</a:t>
            </a:r>
            <a:endParaRPr kumimoji="0" lang="en-US" altLang="zh-CN" sz="2800" b="1" i="0" u="none" strike="noStrike" kern="1200" cap="none" spc="0" normalizeH="0" baseline="0" noProof="1">
              <a:solidFill>
                <a:srgbClr val="FF3399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能力强,但分析表大;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/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 is powerful, but table is too large</a:t>
            </a:r>
            <a:endParaRPr kumimoji="0" lang="zh-CN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能力介于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之间,表大小与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相同,是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最常用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的分析方法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/ LALR(1) is between SLR(1) and LR(1)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46" name="内容占位符 317445"/>
          <p:cNvGraphicFramePr/>
          <p:nvPr>
            <p:ph sz="half" idx="2"/>
          </p:nvPr>
        </p:nvGraphicFramePr>
        <p:xfrm>
          <a:off x="5464175" y="4075113"/>
          <a:ext cx="6192838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5501640" imgH="2215515" progId="Word.Document.8">
                  <p:embed/>
                </p:oleObj>
              </mc:Choice>
              <mc:Fallback>
                <p:oleObj name="" r:id="rId1" imgW="5501640" imgH="221551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64175" y="4075113"/>
                        <a:ext cx="6192838" cy="24939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0" name="对象 311299"/>
          <p:cNvGraphicFramePr/>
          <p:nvPr/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5523230" imgH="2482850" progId="Word.Document.8">
                  <p:embed/>
                </p:oleObj>
              </mc:Choice>
              <mc:Fallback>
                <p:oleObj name="" r:id="rId3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74835" y="6306820"/>
            <a:ext cx="2540000" cy="457200"/>
          </a:xfrm>
        </p:spPr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649220" y="6111875"/>
            <a:ext cx="3860800" cy="457200"/>
          </a:xfrm>
        </p:spPr>
        <p:txBody>
          <a:bodyPr/>
          <a:p>
            <a:pPr lvl="0" algn="l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46237" name="内容占位符 346236"/>
          <p:cNvGraphicFramePr/>
          <p:nvPr>
            <p:ph sz="half" idx="2"/>
            <p:custDataLst>
              <p:tags r:id="rId1"/>
            </p:custDataLst>
          </p:nvPr>
        </p:nvGraphicFramePr>
        <p:xfrm>
          <a:off x="525463" y="3986213"/>
          <a:ext cx="7342505" cy="2529840"/>
        </p:xfrm>
        <a:graphic>
          <a:graphicData uri="http://schemas.openxmlformats.org/drawingml/2006/table">
            <a:tbl>
              <a:tblPr/>
              <a:tblGrid>
                <a:gridCol w="863600"/>
                <a:gridCol w="1509713"/>
                <a:gridCol w="1903412"/>
                <a:gridCol w="2046288"/>
                <a:gridCol w="1019175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State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Input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 err="1">
                          <a:cs typeface="Times New Roman" panose="02020603050405020304" pitchFamily="18" charset="0"/>
                        </a:rPr>
                        <a:t>Goto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2"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endParaRPr lang="en-US" altLang="zh-CN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n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+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$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E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4488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S2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S4</a:t>
                      </a:r>
                      <a:endParaRPr lang="en-US" altLang="zh-CN" sz="2000" b="1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S3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 err="1"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n</a:t>
                      </a: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 err="1"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accept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 err="1"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n</a:t>
                      </a: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 err="1"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346114" name="标题 346113"/>
          <p:cNvSpPr>
            <a:spLocks noGrp="1"/>
          </p:cNvSpPr>
          <p:nvPr>
            <p:ph type="title"/>
          </p:nvPr>
        </p:nvSpPr>
        <p:spPr>
          <a:xfrm>
            <a:off x="139700" y="1662430"/>
            <a:ext cx="2830830" cy="863600"/>
          </a:xfrm>
        </p:spPr>
        <p:txBody>
          <a:bodyPr anchor="ctr" anchorCtr="0"/>
          <a:p>
            <a:pPr algn="l"/>
            <a:r>
              <a:rPr lang="en-US" altLang="zh-CN" sz="3200" b="1"/>
              <a:t>LR(0)</a:t>
            </a:r>
            <a:r>
              <a:rPr lang="zh-CN" altLang="en-US" sz="3200" b="1"/>
              <a:t>冲突</a:t>
            </a:r>
            <a:br>
              <a:rPr lang="zh-CN" altLang="en-US" sz="3200" b="1"/>
            </a:br>
            <a:r>
              <a:rPr lang="en-US" altLang="zh-CN" sz="3200" b="1"/>
              <a:t>LR(0) conflicts</a:t>
            </a:r>
            <a:endParaRPr lang="en-US" altLang="zh-CN" sz="3200" b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446" name="对象 317445"/>
          <p:cNvGraphicFramePr/>
          <p:nvPr/>
        </p:nvGraphicFramePr>
        <p:xfrm>
          <a:off x="3776980" y="186373"/>
          <a:ext cx="6192838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5501640" imgH="2215515" progId="Word.Document.8">
                  <p:embed/>
                </p:oleObj>
              </mc:Choice>
              <mc:Fallback>
                <p:oleObj name="" r:id="rId3" imgW="5501640" imgH="221551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6980" y="186373"/>
                        <a:ext cx="6192838" cy="24939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52070"/>
            <a:ext cx="4817110" cy="3747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4233545"/>
            <a:ext cx="5725795" cy="2066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5" y="0"/>
            <a:ext cx="2572385" cy="1127760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446" name="对象 317445"/>
          <p:cNvGraphicFramePr/>
          <p:nvPr/>
        </p:nvGraphicFramePr>
        <p:xfrm>
          <a:off x="5176520" y="374333"/>
          <a:ext cx="6192838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4" imgW="5501640" imgH="2215515" progId="Word.Document.8">
                  <p:embed/>
                </p:oleObj>
              </mc:Choice>
              <mc:Fallback>
                <p:oleObj name="" r:id="rId4" imgW="5501640" imgH="221551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76520" y="374333"/>
                        <a:ext cx="6192838" cy="24939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52070"/>
            <a:ext cx="4817110" cy="3747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4233545"/>
            <a:ext cx="5725795" cy="2066290"/>
          </a:xfrm>
          <a:prstGeom prst="rect">
            <a:avLst/>
          </a:prstGeom>
        </p:spPr>
      </p:pic>
      <p:graphicFrame>
        <p:nvGraphicFramePr>
          <p:cNvPr id="311300" name="对象 311299"/>
          <p:cNvGraphicFramePr/>
          <p:nvPr/>
        </p:nvGraphicFramePr>
        <p:xfrm>
          <a:off x="5307013" y="1714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5523230" imgH="2482850" progId="Word.Document.8">
                  <p:embed/>
                </p:oleObj>
              </mc:Choice>
              <mc:Fallback>
                <p:oleObj name="" r:id="rId3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7013" y="1714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25" y="0"/>
            <a:ext cx="2572385" cy="11277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4.2.2 SLR(1)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28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2883" name="标题 44033"/>
          <p:cNvSpPr>
            <a:spLocks noGrp="1"/>
          </p:cNvSpPr>
          <p:nvPr>
            <p:ph type="title"/>
          </p:nvPr>
        </p:nvSpPr>
        <p:spPr>
          <a:xfrm>
            <a:off x="2640013" y="188913"/>
            <a:ext cx="7772400" cy="792162"/>
          </a:xfrm>
        </p:spPr>
        <p:txBody>
          <a:bodyPr lIns="92075" tIns="46037" rIns="92075" bIns="46037" anchor="ctr" anchorCtr="0"/>
          <a:p>
            <a:r>
              <a:rPr lang="en-US" altLang="zh-CN"/>
              <a:t>LR(0)</a:t>
            </a:r>
            <a:r>
              <a:rPr lang="zh-CN" altLang="en-US" dirty="0"/>
              <a:t>分析法的不足</a:t>
            </a:r>
            <a:endParaRPr lang="zh-CN" altLang="en-US" dirty="0"/>
          </a:p>
        </p:txBody>
      </p:sp>
      <p:sp>
        <p:nvSpPr>
          <p:cNvPr id="44035" name="文本占位符 44034"/>
          <p:cNvSpPr>
            <a:spLocks noGrp="1"/>
          </p:cNvSpPr>
          <p:nvPr>
            <p:ph idx="1"/>
          </p:nvPr>
        </p:nvSpPr>
        <p:spPr>
          <a:xfrm>
            <a:off x="2667000" y="1125538"/>
            <a:ext cx="7772400" cy="49704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须指出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仿宋_GB2312" pitchFamily="49" charset="-122"/>
                <a:cs typeface="+mn-cs"/>
              </a:rPr>
              <a:t>常见程序设计语言都不是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仿宋_GB2312" pitchFamily="49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所以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分析表缺乏实用性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例如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典型的分程序结构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B’ →B	B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bD;Se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D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D;d|d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S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s;S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|s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识别上述文法活前缀的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及相应的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分析表见教材中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pp.156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在状态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8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中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出现了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移进</a:t>
            </a:r>
            <a:r>
              <a:rPr kumimoji="0" lang="en-US" altLang="zh-CN" sz="3600" b="0" i="0" u="none" strike="noStrike" kern="1200" cap="none" spc="0" normalizeH="0" baseline="0" noProof="1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-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归约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”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另外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甚至常见的文法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G[E]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也不是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实际上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常见的程序设计语言相应的分析表冲突项目是很少的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对分析表做一定的修改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便可消除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移进</a:t>
            </a:r>
            <a:r>
              <a:rPr kumimoji="0" lang="en-US" altLang="zh-CN" sz="3600" b="0" i="0" u="none" strike="noStrike" kern="1200" cap="none" spc="0" normalizeH="0" baseline="0" noProof="1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-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归约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”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或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归约</a:t>
            </a:r>
            <a:r>
              <a:rPr kumimoji="0" lang="en-US" altLang="zh-CN" sz="3600" b="0" i="0" u="none" strike="noStrike" kern="1200" cap="none" spc="0" normalizeH="0" baseline="0" noProof="1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-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归约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”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28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2883" name="标题 44033"/>
          <p:cNvSpPr>
            <a:spLocks noGrp="1"/>
          </p:cNvSpPr>
          <p:nvPr>
            <p:ph type="title"/>
          </p:nvPr>
        </p:nvSpPr>
        <p:spPr>
          <a:xfrm>
            <a:off x="2640013" y="188913"/>
            <a:ext cx="7772400" cy="792162"/>
          </a:xfrm>
        </p:spPr>
        <p:txBody>
          <a:bodyPr lIns="92075" tIns="46037" rIns="92075" bIns="46037" anchor="ctr" anchorCtr="0"/>
          <a:p>
            <a:r>
              <a:rPr lang="en-US" altLang="zh-CN"/>
              <a:t>Drawbacks of LR(0)</a:t>
            </a:r>
            <a:endParaRPr lang="zh-CN" altLang="en-US" dirty="0"/>
          </a:p>
        </p:txBody>
      </p:sp>
      <p:sp>
        <p:nvSpPr>
          <p:cNvPr id="44035" name="文本占位符 44034"/>
          <p:cNvSpPr>
            <a:spLocks noGrp="1"/>
          </p:cNvSpPr>
          <p:nvPr>
            <p:ph idx="1"/>
          </p:nvPr>
        </p:nvSpPr>
        <p:spPr>
          <a:xfrm>
            <a:off x="2667000" y="1125538"/>
            <a:ext cx="7772400" cy="49704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仿宋_GB2312" pitchFamily="49" charset="-122"/>
                <a:cs typeface="+mn-cs"/>
              </a:rPr>
              <a:t>Most popular programming language grammars are not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仿宋_GB2312" pitchFamily="49" charset="-122"/>
                <a:cs typeface="+mn-cs"/>
              </a:rPr>
              <a:t>. For example: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B’ →B	B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bD;Se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D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D;d|d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S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s;S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|s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The DFA has shift-reduce conflict.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Is G[E]: E-&gt;E+T | T LR(0)?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However: conflicts in practical LR parsing table are few.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It is possible to eliminate many shift-reduce and reduce-reduce conflicts.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390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02485" y="397510"/>
            <a:ext cx="8125460" cy="5910580"/>
          </a:xfrm>
          <a:prstGeom prst="rect">
            <a:avLst/>
          </a:prstGeom>
        </p:spPr>
      </p:pic>
      <p:sp>
        <p:nvSpPr>
          <p:cNvPr id="123907" name="标题 45057"/>
          <p:cNvSpPr>
            <a:spLocks noGrp="1"/>
          </p:cNvSpPr>
          <p:nvPr>
            <p:ph type="title"/>
          </p:nvPr>
        </p:nvSpPr>
        <p:spPr>
          <a:xfrm>
            <a:off x="488950" y="0"/>
            <a:ext cx="6003925" cy="719455"/>
          </a:xfrm>
        </p:spPr>
        <p:txBody>
          <a:bodyPr lIns="92075" tIns="46037" rIns="92075" bIns="46037" anchor="ctr" anchorCtr="0"/>
          <a:p>
            <a:r>
              <a:rPr lang="zh-CN" altLang="en-US" sz="2400" dirty="0"/>
              <a:t>示例：</a:t>
            </a:r>
            <a:r>
              <a:rPr lang="en-US" altLang="zh-CN" sz="2400"/>
              <a:t>LR(0)</a:t>
            </a:r>
            <a:r>
              <a:rPr lang="zh-CN" altLang="en-US" sz="2400" dirty="0"/>
              <a:t>的不足</a:t>
            </a:r>
            <a:r>
              <a:rPr lang="en-US" altLang="zh-CN" sz="2400" dirty="0"/>
              <a:t>/LR(0) drawbacks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9" name="文本占位符 45058"/>
          <p:cNvSpPr>
            <a:spLocks noGrp="1"/>
          </p:cNvSpPr>
          <p:nvPr>
            <p:ph idx="1"/>
          </p:nvPr>
        </p:nvSpPr>
        <p:spPr>
          <a:xfrm>
            <a:off x="7856538" y="4432300"/>
            <a:ext cx="2447925" cy="1871663"/>
          </a:xfrm>
          <a:solidFill>
            <a:srgbClr val="CCFFCC">
              <a:alpha val="100000"/>
            </a:srgbClr>
          </a:solidFill>
          <a:ln w="38100">
            <a:solidFill>
              <a:srgbClr val="FF0000"/>
            </a:solidFill>
            <a:miter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B’→B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B→bD;Se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D→D;d|d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S→s;S</a:t>
            </a:r>
            <a:r>
              <a:rPr kumimoji="0" lang="en-US" altLang="zh-CN" sz="2800" b="1" i="1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|s</a:t>
            </a:r>
            <a:endParaRPr kumimoji="0" lang="zh-CN" altLang="en-US" sz="2800" b="1" i="1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060" name="文本框 45059"/>
          <p:cNvSpPr txBox="1"/>
          <p:nvPr/>
        </p:nvSpPr>
        <p:spPr>
          <a:xfrm>
            <a:off x="1879600" y="976313"/>
            <a:ext cx="2232025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B’→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1" name="文本框 45060"/>
          <p:cNvSpPr txBox="1"/>
          <p:nvPr/>
        </p:nvSpPr>
        <p:spPr>
          <a:xfrm>
            <a:off x="4832350" y="1147763"/>
            <a:ext cx="19446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B’→B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2" name="文本框 45061"/>
          <p:cNvSpPr txBox="1"/>
          <p:nvPr/>
        </p:nvSpPr>
        <p:spPr>
          <a:xfrm>
            <a:off x="1879600" y="2273300"/>
            <a:ext cx="2232025" cy="120650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D;d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3" name="文本框 45062"/>
          <p:cNvSpPr txBox="1"/>
          <p:nvPr/>
        </p:nvSpPr>
        <p:spPr>
          <a:xfrm>
            <a:off x="4616450" y="2439988"/>
            <a:ext cx="2232025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;d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4" name="文本框 45063"/>
          <p:cNvSpPr txBox="1"/>
          <p:nvPr/>
        </p:nvSpPr>
        <p:spPr>
          <a:xfrm>
            <a:off x="1879600" y="4144963"/>
            <a:ext cx="2232025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5" name="文本框 45064"/>
          <p:cNvSpPr txBox="1"/>
          <p:nvPr/>
        </p:nvSpPr>
        <p:spPr>
          <a:xfrm>
            <a:off x="4614863" y="3856038"/>
            <a:ext cx="2233613" cy="157162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6" name="文本框 45065"/>
          <p:cNvSpPr txBox="1"/>
          <p:nvPr/>
        </p:nvSpPr>
        <p:spPr>
          <a:xfrm>
            <a:off x="8072438" y="544513"/>
            <a:ext cx="2089150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7" name="文本框 45066"/>
          <p:cNvSpPr txBox="1"/>
          <p:nvPr/>
        </p:nvSpPr>
        <p:spPr>
          <a:xfrm>
            <a:off x="1951038" y="4937125"/>
            <a:ext cx="21605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8" name="文本框 45067"/>
          <p:cNvSpPr txBox="1"/>
          <p:nvPr/>
        </p:nvSpPr>
        <p:spPr>
          <a:xfrm>
            <a:off x="4614863" y="5945188"/>
            <a:ext cx="2232025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→D;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9" name="文本框 45068"/>
          <p:cNvSpPr txBox="1"/>
          <p:nvPr/>
        </p:nvSpPr>
        <p:spPr>
          <a:xfrm>
            <a:off x="1951038" y="5945188"/>
            <a:ext cx="21605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bD;Se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70" name="文本框 45069"/>
          <p:cNvSpPr txBox="1"/>
          <p:nvPr/>
        </p:nvSpPr>
        <p:spPr>
          <a:xfrm>
            <a:off x="8072438" y="1839913"/>
            <a:ext cx="2087563" cy="120650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71" name="文本框 45070"/>
          <p:cNvSpPr txBox="1"/>
          <p:nvPr/>
        </p:nvSpPr>
        <p:spPr>
          <a:xfrm>
            <a:off x="8072438" y="3424238"/>
            <a:ext cx="2087563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cxnSp>
        <p:nvCxnSpPr>
          <p:cNvPr id="123921" name="直接箭头连接符 45071"/>
          <p:cNvCxnSpPr>
            <a:stCxn id="45060" idx="2"/>
            <a:endCxn id="45062" idx="0"/>
          </p:cNvCxnSpPr>
          <p:nvPr/>
        </p:nvCxnSpPr>
        <p:spPr>
          <a:xfrm>
            <a:off x="2995613" y="1817688"/>
            <a:ext cx="0" cy="45529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2" name="直接箭头连接符 45073"/>
          <p:cNvCxnSpPr>
            <a:stCxn id="45060" idx="3"/>
            <a:endCxn id="45061" idx="1"/>
          </p:cNvCxnSpPr>
          <p:nvPr/>
        </p:nvCxnSpPr>
        <p:spPr>
          <a:xfrm flipV="1">
            <a:off x="4111625" y="1386205"/>
            <a:ext cx="720725" cy="1143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3" name="直接箭头连接符 45074"/>
          <p:cNvCxnSpPr>
            <a:stCxn id="45062" idx="2"/>
            <a:endCxn id="45064" idx="0"/>
          </p:cNvCxnSpPr>
          <p:nvPr/>
        </p:nvCxnSpPr>
        <p:spPr>
          <a:xfrm>
            <a:off x="2995613" y="3479800"/>
            <a:ext cx="0" cy="66548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4" name="直接箭头连接符 45075"/>
          <p:cNvCxnSpPr>
            <a:stCxn id="45062" idx="3"/>
            <a:endCxn id="45063" idx="1"/>
          </p:cNvCxnSpPr>
          <p:nvPr/>
        </p:nvCxnSpPr>
        <p:spPr>
          <a:xfrm flipV="1">
            <a:off x="4111625" y="2861310"/>
            <a:ext cx="504825" cy="1524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5" name="直接箭头连接符 45076"/>
          <p:cNvCxnSpPr>
            <a:stCxn id="45063" idx="2"/>
            <a:endCxn id="45065" idx="0"/>
          </p:cNvCxnSpPr>
          <p:nvPr/>
        </p:nvCxnSpPr>
        <p:spPr>
          <a:xfrm flipH="1">
            <a:off x="5731828" y="3281363"/>
            <a:ext cx="635" cy="57467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6" name="直接箭头连接符 45077"/>
          <p:cNvCxnSpPr>
            <a:stCxn id="45065" idx="2"/>
            <a:endCxn id="45068" idx="0"/>
          </p:cNvCxnSpPr>
          <p:nvPr/>
        </p:nvCxnSpPr>
        <p:spPr>
          <a:xfrm flipH="1">
            <a:off x="5731193" y="5427663"/>
            <a:ext cx="635" cy="5175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7" name="肘形连接符 45080"/>
          <p:cNvCxnSpPr>
            <a:stCxn id="45065" idx="1"/>
            <a:endCxn id="45067" idx="3"/>
          </p:cNvCxnSpPr>
          <p:nvPr/>
        </p:nvCxnSpPr>
        <p:spPr>
          <a:xfrm rot="10800000" flipV="1">
            <a:off x="4112260" y="4642485"/>
            <a:ext cx="502920" cy="532765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23928" name="直接箭头连接符 45092"/>
          <p:cNvCxnSpPr>
            <a:stCxn id="45067" idx="2"/>
            <a:endCxn id="45069" idx="0"/>
          </p:cNvCxnSpPr>
          <p:nvPr/>
        </p:nvCxnSpPr>
        <p:spPr>
          <a:xfrm>
            <a:off x="3032125" y="5413375"/>
            <a:ext cx="0" cy="53213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9" name="肘形连接符 45093"/>
          <p:cNvCxnSpPr>
            <a:stCxn id="45065" idx="3"/>
            <a:endCxn id="45066" idx="0"/>
          </p:cNvCxnSpPr>
          <p:nvPr/>
        </p:nvCxnSpPr>
        <p:spPr>
          <a:xfrm flipV="1">
            <a:off x="6849110" y="544830"/>
            <a:ext cx="2268220" cy="4097655"/>
          </a:xfrm>
          <a:prstGeom prst="bentConnector4">
            <a:avLst>
              <a:gd name="adj1" fmla="val 26988"/>
              <a:gd name="adj2" fmla="val 105811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23930" name="肘形连接符 45094"/>
          <p:cNvCxnSpPr>
            <a:stCxn id="45066" idx="1"/>
            <a:endCxn id="45070" idx="1"/>
          </p:cNvCxnSpPr>
          <p:nvPr/>
        </p:nvCxnSpPr>
        <p:spPr>
          <a:xfrm rot="10800000" flipV="1">
            <a:off x="8072755" y="965835"/>
            <a:ext cx="3175" cy="1477645"/>
          </a:xfrm>
          <a:prstGeom prst="bentConnector3">
            <a:avLst>
              <a:gd name="adj1" fmla="val 7600000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23931" name="直接箭头连接符 45095"/>
          <p:cNvCxnSpPr>
            <a:stCxn id="45070" idx="0"/>
            <a:endCxn id="45066" idx="2"/>
          </p:cNvCxnSpPr>
          <p:nvPr/>
        </p:nvCxnSpPr>
        <p:spPr>
          <a:xfrm flipV="1">
            <a:off x="9116378" y="1385888"/>
            <a:ext cx="635" cy="4540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32" name="直接箭头连接符 45096"/>
          <p:cNvCxnSpPr>
            <a:stCxn id="45070" idx="2"/>
            <a:endCxn id="45071" idx="0"/>
          </p:cNvCxnSpPr>
          <p:nvPr/>
        </p:nvCxnSpPr>
        <p:spPr>
          <a:xfrm>
            <a:off x="9116378" y="3046413"/>
            <a:ext cx="0" cy="3778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23933" name="椭圆 45097"/>
          <p:cNvSpPr/>
          <p:nvPr/>
        </p:nvSpPr>
        <p:spPr>
          <a:xfrm>
            <a:off x="2239963" y="976313"/>
            <a:ext cx="1368425" cy="4318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4" name="椭圆 45098"/>
          <p:cNvSpPr/>
          <p:nvPr/>
        </p:nvSpPr>
        <p:spPr>
          <a:xfrm>
            <a:off x="2311400" y="2273300"/>
            <a:ext cx="1800225" cy="503238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5" name="椭圆 45099"/>
          <p:cNvSpPr/>
          <p:nvPr/>
        </p:nvSpPr>
        <p:spPr>
          <a:xfrm>
            <a:off x="5191125" y="1120775"/>
            <a:ext cx="1225550" cy="504825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6" name="椭圆 45100"/>
          <p:cNvSpPr/>
          <p:nvPr/>
        </p:nvSpPr>
        <p:spPr>
          <a:xfrm>
            <a:off x="4975225" y="2344738"/>
            <a:ext cx="2089150" cy="10795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7" name="椭圆 45105"/>
          <p:cNvSpPr/>
          <p:nvPr/>
        </p:nvSpPr>
        <p:spPr>
          <a:xfrm>
            <a:off x="4903788" y="3856038"/>
            <a:ext cx="2016125" cy="865187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8" name="椭圆 45106"/>
          <p:cNvSpPr/>
          <p:nvPr/>
        </p:nvSpPr>
        <p:spPr>
          <a:xfrm>
            <a:off x="8431213" y="544513"/>
            <a:ext cx="1657350" cy="865187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9" name="矩形 45110"/>
          <p:cNvSpPr/>
          <p:nvPr/>
        </p:nvSpPr>
        <p:spPr>
          <a:xfrm>
            <a:off x="4256088" y="976313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B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0" name="矩形 45111"/>
          <p:cNvSpPr/>
          <p:nvPr/>
        </p:nvSpPr>
        <p:spPr>
          <a:xfrm>
            <a:off x="3032125" y="176847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b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1" name="矩形 45112"/>
          <p:cNvSpPr/>
          <p:nvPr/>
        </p:nvSpPr>
        <p:spPr>
          <a:xfrm>
            <a:off x="4183063" y="2344738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2" name="矩形 45113"/>
          <p:cNvSpPr/>
          <p:nvPr/>
        </p:nvSpPr>
        <p:spPr>
          <a:xfrm>
            <a:off x="3032125" y="34972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3" name="矩形 45114"/>
          <p:cNvSpPr/>
          <p:nvPr/>
        </p:nvSpPr>
        <p:spPr>
          <a:xfrm>
            <a:off x="5264150" y="33528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;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4" name="矩形 45115"/>
          <p:cNvSpPr/>
          <p:nvPr/>
        </p:nvSpPr>
        <p:spPr>
          <a:xfrm>
            <a:off x="5840413" y="5513388"/>
            <a:ext cx="3698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5" name="矩形 45116"/>
          <p:cNvSpPr/>
          <p:nvPr/>
        </p:nvSpPr>
        <p:spPr>
          <a:xfrm>
            <a:off x="7064375" y="4648200"/>
            <a:ext cx="3540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6" name="矩形 45117"/>
          <p:cNvSpPr/>
          <p:nvPr/>
        </p:nvSpPr>
        <p:spPr>
          <a:xfrm>
            <a:off x="4256088" y="4144963"/>
            <a:ext cx="38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7" name="矩形 45118"/>
          <p:cNvSpPr/>
          <p:nvPr/>
        </p:nvSpPr>
        <p:spPr>
          <a:xfrm>
            <a:off x="3103563" y="5440363"/>
            <a:ext cx="3540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e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8" name="矩形 45119"/>
          <p:cNvSpPr/>
          <p:nvPr/>
        </p:nvSpPr>
        <p:spPr>
          <a:xfrm>
            <a:off x="7856538" y="1335088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;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9" name="矩形 45120"/>
          <p:cNvSpPr/>
          <p:nvPr/>
        </p:nvSpPr>
        <p:spPr>
          <a:xfrm>
            <a:off x="9151938" y="1354138"/>
            <a:ext cx="3540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50" name="矩形 45121"/>
          <p:cNvSpPr/>
          <p:nvPr/>
        </p:nvSpPr>
        <p:spPr>
          <a:xfrm>
            <a:off x="9151938" y="2992438"/>
            <a:ext cx="38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45123" name="圆角矩形标注 45122"/>
          <p:cNvSpPr/>
          <p:nvPr/>
        </p:nvSpPr>
        <p:spPr>
          <a:xfrm>
            <a:off x="5840413" y="328613"/>
            <a:ext cx="1366838" cy="576263"/>
          </a:xfrm>
          <a:prstGeom prst="wedgeRoundRectCallout">
            <a:avLst>
              <a:gd name="adj1" fmla="val 105750"/>
              <a:gd name="adj2" fmla="val 14463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冲突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4.2.1 LR(0) analysis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5845" y="1594485"/>
            <a:ext cx="6793865" cy="4530725"/>
          </a:xfrm>
        </p:spPr>
        <p:txBody>
          <a:bodyPr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Input</a:t>
            </a: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sequence of symbols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State</a:t>
            </a: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State and recognized symbols(prefix)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Parser</a:t>
            </a: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lang="en-US" altLang="zh-CN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Input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</a:t>
            </a:r>
            <a:r>
              <a:rPr lang="en-US" altLang="zh-CN" b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+ </a:t>
            </a:r>
            <a:r>
              <a:rPr lang="en-US" altLang="zh-CN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state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 </a:t>
            </a:r>
            <a:r>
              <a:rPr lang="en-US" altLang="zh-CN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action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endParaRPr kumimoji="0" lang="zh-CN" altLang="en-US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归约</a:t>
            </a:r>
            <a:r>
              <a:rPr lang="en-US" altLang="zh-CN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/ reduce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移进</a:t>
            </a:r>
            <a:r>
              <a:rPr lang="en-US" altLang="zh-CN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/ shift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状态转移</a:t>
            </a:r>
            <a:r>
              <a:rPr lang="en-US" altLang="zh-CN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/ state transition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出错</a:t>
            </a:r>
            <a:r>
              <a:rPr lang="en-US" altLang="zh-CN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/error</a:t>
            </a:r>
            <a:endParaRPr lang="en-US" altLang="zh-CN" sz="2800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09600" y="1717675"/>
            <a:ext cx="6793865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输入信息：符号串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状态信息：状态和已识别符号串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分析器：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输入串 </a:t>
            </a:r>
            <a:r>
              <a:rPr lang="en-US" altLang="zh-CN" b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+ 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状态信息 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行动：</a:t>
            </a:r>
            <a:endParaRPr kumimoji="0" lang="zh-CN" altLang="en-US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归约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移进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状态转移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出错</a:t>
            </a:r>
            <a:endParaRPr lang="zh-CN" altLang="en-US" sz="2800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"/>
            <a:ext cx="6356985" cy="4639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97955" y="2256790"/>
            <a:ext cx="5566410" cy="4048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29" name="标题 46081"/>
          <p:cNvSpPr>
            <a:spLocks noGrp="1"/>
          </p:cNvSpPr>
          <p:nvPr>
            <p:ph type="title"/>
          </p:nvPr>
        </p:nvSpPr>
        <p:spPr>
          <a:xfrm>
            <a:off x="1524000" y="692150"/>
            <a:ext cx="504825" cy="3500438"/>
          </a:xfrm>
        </p:spPr>
        <p:txBody>
          <a:bodyPr lIns="92075" tIns="46037" rIns="92075" bIns="46037" anchor="ctr" anchorCtr="0"/>
          <a:p>
            <a:r>
              <a:rPr lang="zh-CN" altLang="en-US" sz="2000" dirty="0"/>
              <a:t>示例：分析表中的冲突</a:t>
            </a:r>
            <a:endParaRPr lang="zh-CN" altLang="en-US" sz="2000" dirty="0"/>
          </a:p>
        </p:txBody>
      </p:sp>
      <p:graphicFrame>
        <p:nvGraphicFramePr>
          <p:cNvPr id="46978" name="表格 46977"/>
          <p:cNvGraphicFramePr/>
          <p:nvPr>
            <p:custDataLst>
              <p:tags r:id="rId1"/>
            </p:custDataLst>
          </p:nvPr>
        </p:nvGraphicFramePr>
        <p:xfrm>
          <a:off x="2063750" y="260350"/>
          <a:ext cx="8569325" cy="6522720"/>
        </p:xfrm>
        <a:graphic>
          <a:graphicData uri="http://schemas.openxmlformats.org/drawingml/2006/table">
            <a:tbl>
              <a:tblPr/>
              <a:tblGrid>
                <a:gridCol w="857250"/>
                <a:gridCol w="798830"/>
                <a:gridCol w="791845"/>
                <a:gridCol w="1513205"/>
                <a:gridCol w="647700"/>
                <a:gridCol w="863600"/>
                <a:gridCol w="863600"/>
                <a:gridCol w="791845"/>
                <a:gridCol w="720725"/>
                <a:gridCol w="720725"/>
              </a:tblGrid>
              <a:tr h="455613">
                <a:tc rowSpan="2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ACTION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GOTO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55612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;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#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B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D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S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0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acc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2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3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3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4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5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s7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s8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6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6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s9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7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57785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8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20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r5,s10</a:t>
                      </a:r>
                      <a:endParaRPr lang="en-US" altLang="zh-CN" sz="3200">
                        <a:solidFill>
                          <a:srgbClr val="FF00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9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10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s8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</a:tbl>
          </a:graphicData>
        </a:graphic>
      </p:graphicFrame>
      <p:sp>
        <p:nvSpPr>
          <p:cNvPr id="125118" name="圆角矩形标注 46989"/>
          <p:cNvSpPr/>
          <p:nvPr/>
        </p:nvSpPr>
        <p:spPr>
          <a:xfrm>
            <a:off x="5880100" y="2276475"/>
            <a:ext cx="3097213" cy="574675"/>
          </a:xfrm>
          <a:prstGeom prst="wedgeRoundRectCallout">
            <a:avLst>
              <a:gd name="adj1" fmla="val -61069"/>
              <a:gd name="adj2" fmla="val 105801"/>
              <a:gd name="adj3" fmla="val 16667"/>
            </a:avLst>
          </a:prstGeom>
          <a:solidFill>
            <a:srgbClr val="000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 eaLnBrk="0" hangingPunct="0"/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处理方式均相同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697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6979" name="标题 48129"/>
          <p:cNvSpPr>
            <a:spLocks noGrp="1"/>
          </p:cNvSpPr>
          <p:nvPr>
            <p:ph type="title"/>
          </p:nvPr>
        </p:nvSpPr>
        <p:spPr>
          <a:xfrm>
            <a:off x="2711450" y="188913"/>
            <a:ext cx="7772400" cy="1143000"/>
          </a:xfrm>
        </p:spPr>
        <p:txBody>
          <a:bodyPr lIns="92075" tIns="46037" rIns="92075" bIns="46037" anchor="ctr" anchorCtr="0"/>
          <a:p>
            <a:r>
              <a:rPr lang="en-US" altLang="zh-CN" sz="4000"/>
              <a:t>SLR(1)</a:t>
            </a:r>
            <a:r>
              <a:rPr lang="zh-CN" altLang="en-US" sz="4000" dirty="0"/>
              <a:t>解决</a:t>
            </a:r>
            <a:r>
              <a:rPr lang="en-US" altLang="zh-CN" sz="4000"/>
              <a:t>LR(0)</a:t>
            </a:r>
            <a:r>
              <a:rPr lang="zh-CN" altLang="en-US" sz="4000" dirty="0"/>
              <a:t>分析冲突的方法</a:t>
            </a:r>
            <a:endParaRPr lang="zh-CN" altLang="en-US" sz="4000" dirty="0"/>
          </a:p>
        </p:txBody>
      </p:sp>
      <p:sp>
        <p:nvSpPr>
          <p:cNvPr id="48131" name="文本占位符 48130"/>
          <p:cNvSpPr>
            <a:spLocks noGrp="1"/>
          </p:cNvSpPr>
          <p:nvPr>
            <p:ph idx="1"/>
          </p:nvPr>
        </p:nvSpPr>
        <p:spPr>
          <a:xfrm>
            <a:off x="2667000" y="1268413"/>
            <a:ext cx="7772400" cy="4827588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如果能根据下一输入符号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对上述冲突加以区分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则冲突可解决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当集合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Follow(B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k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)(1≦k≦n)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{a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,…,a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}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两两互不相交时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则可按下述方法解决冲突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aV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{#},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IF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a{a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,…,a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}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THEN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ACTION[i,a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]=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 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ELSE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IF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aFollow(B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THEN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ACTION[i,a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]=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Bj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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8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ELSE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[i,a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]=“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ERR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”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800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8003" name="标题 100353"/>
          <p:cNvSpPr>
            <a:spLocks noGrp="1"/>
          </p:cNvSpPr>
          <p:nvPr>
            <p:ph type="title"/>
          </p:nvPr>
        </p:nvSpPr>
        <p:spPr>
          <a:xfrm>
            <a:off x="2566988" y="0"/>
            <a:ext cx="7772400" cy="549275"/>
          </a:xfrm>
        </p:spPr>
        <p:txBody>
          <a:bodyPr lIns="92075" tIns="46037" rIns="92075" bIns="46037" anchor="ctr" anchorCtr="0"/>
          <a:p>
            <a:r>
              <a:rPr lang="en-US" altLang="zh-CN" sz="4000"/>
              <a:t>SLR(1)</a:t>
            </a:r>
            <a:r>
              <a:rPr lang="zh-CN" altLang="en-US" sz="4000" dirty="0"/>
              <a:t>中</a:t>
            </a:r>
            <a:r>
              <a:rPr lang="en-US" altLang="zh-CN" sz="4000"/>
              <a:t>Follow</a:t>
            </a:r>
            <a:r>
              <a:rPr lang="zh-CN" altLang="en-US" sz="4000" dirty="0"/>
              <a:t>集合的用法</a:t>
            </a:r>
            <a:endParaRPr lang="zh-CN" altLang="en-US" sz="4000" dirty="0"/>
          </a:p>
        </p:txBody>
      </p:sp>
      <p:sp>
        <p:nvSpPr>
          <p:cNvPr id="128004" name="矩形 100357"/>
          <p:cNvSpPr/>
          <p:nvPr/>
        </p:nvSpPr>
        <p:spPr>
          <a:xfrm>
            <a:off x="1676400" y="762000"/>
            <a:ext cx="8991600" cy="2133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400" b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若</a:t>
            </a:r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LR(0)</a:t>
            </a:r>
            <a:r>
              <a:rPr lang="zh-CN" altLang="en-US" sz="2400" b="1" dirty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项目集规范族中有项目集</a:t>
            </a:r>
            <a:r>
              <a:rPr lang="en-US" altLang="zh-CN" sz="2400" b="1" dirty="0" err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I</a:t>
            </a:r>
            <a:r>
              <a:rPr lang="en-US" altLang="zh-CN" sz="2400" b="1" baseline="-25000" dirty="0" err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k</a:t>
            </a:r>
            <a:r>
              <a:rPr lang="zh-CN" altLang="en-US" sz="2400" b="1" dirty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含移进</a:t>
            </a:r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2400" b="1" dirty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归约或归约</a:t>
            </a:r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2400" b="1" dirty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归约冲突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marL="1143000" lvl="2" indent="-228600" eaLnBrk="1" hangingPunct="1">
              <a:spcBef>
                <a:spcPct val="20000"/>
              </a:spcBef>
            </a:pP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</a:rPr>
              <a:t>I</a:t>
            </a:r>
            <a:r>
              <a:rPr lang="en-US" altLang="zh-CN" sz="2400" b="1" baseline="-25000" dirty="0" err="1">
                <a:latin typeface="Arial" panose="020B0604020202020204" pitchFamily="34" charset="0"/>
                <a:ea typeface="黑体" panose="02010609060101010101" pitchFamily="2" charset="-122"/>
              </a:rPr>
              <a:t>k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</a:rPr>
              <a:t>={ 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</a:rPr>
              <a:t>X→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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</a:rPr>
              <a:t>b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</a:rPr>
              <a:t>,A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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，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B}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1143000" lvl="2" indent="-228600" eaLnBrk="1" hangingPunct="1">
              <a:spcBef>
                <a:spcPct val="2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若</a:t>
            </a:r>
            <a:r>
              <a:rPr lang="en-US" altLang="en-US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F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ollow</a:t>
            </a:r>
            <a:r>
              <a:rPr lang="en-US" altLang="en-US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(A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)∩ F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ollow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(B) =</a:t>
            </a:r>
            <a:endParaRPr lang="en-US" altLang="en-US" sz="2400" b="1"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1143000" lvl="2" indent="-228600" eaLnBrk="1" hangingPunct="1">
              <a:spcBef>
                <a:spcPct val="20000"/>
              </a:spcBef>
            </a:pP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 F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ollow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(</a:t>
            </a:r>
            <a:r>
              <a:rPr lang="en-US" altLang="en-US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A)∩{b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}= </a:t>
            </a:r>
            <a:endParaRPr lang="en-US" altLang="en-US" sz="2400" b="1"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1143000" lvl="2" indent="-228600" eaLnBrk="1" hangingPunct="1">
              <a:spcBef>
                <a:spcPct val="20000"/>
              </a:spcBef>
            </a:pP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 F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ollow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(</a:t>
            </a:r>
            <a:r>
              <a:rPr lang="en-US" altLang="en-US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B)∩{b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}= </a:t>
            </a:r>
            <a:endParaRPr lang="zh-CN" altLang="zh-CN" sz="2400" b="1"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0359" name="矩形 100358"/>
          <p:cNvSpPr/>
          <p:nvPr/>
        </p:nvSpPr>
        <p:spPr>
          <a:xfrm>
            <a:off x="1828800" y="3200400"/>
            <a:ext cx="8382000" cy="1828800"/>
          </a:xfrm>
          <a:prstGeom prst="rect">
            <a:avLst/>
          </a:prstGeom>
          <a:solidFill>
            <a:srgbClr val="FFFFD5"/>
          </a:solidFill>
          <a:ln w="9525">
            <a:noFill/>
          </a:ln>
        </p:spPr>
        <p:txBody>
          <a:bodyPr lIns="92075" tIns="46038" rIns="92075" bIns="46038"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则解决冲突的</a:t>
            </a: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SLR(1)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技术：</a:t>
            </a:r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对于归约项目向前查看一个符号</a:t>
            </a:r>
            <a:endParaRPr lang="zh-CN" altLang="en-US" sz="2400" b="1">
              <a:solidFill>
                <a:srgbClr val="FF33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ACTION</a:t>
            </a: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[ k,b ] = 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移进</a:t>
            </a:r>
            <a:endParaRPr lang="zh-CN" altLang="en-US" sz="24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对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a </a:t>
            </a:r>
            <a:r>
              <a:rPr lang="en-US" altLang="zh-CN" sz="2400" b="1" dirty="0" err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Follow(A</a:t>
            </a:r>
            <a:r>
              <a:rPr lang="en-US" altLang="zh-CN" sz="2400" b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则 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ACTION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[ k,a ] 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用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γ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归约</a:t>
            </a:r>
            <a:r>
              <a:rPr lang="zh-CN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对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a </a:t>
            </a:r>
            <a:r>
              <a:rPr lang="en-US" altLang="zh-CN" sz="2400" b="1" dirty="0" err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Follow(B</a:t>
            </a:r>
            <a:r>
              <a:rPr lang="en-US" altLang="zh-CN" sz="2400" b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) 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则 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ACTION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[ k,a ] 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用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B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δ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归约</a:t>
            </a:r>
            <a:endParaRPr lang="zh-CN" altLang="zh-CN" sz="24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0361" name="矩形 100360"/>
          <p:cNvSpPr/>
          <p:nvPr/>
        </p:nvSpPr>
        <p:spPr>
          <a:xfrm>
            <a:off x="1828800" y="5257800"/>
            <a:ext cx="8382000" cy="82994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accent2"/>
              </a:buClr>
              <a:buSzPct val="75000"/>
              <a:buFont typeface="Monotype Sorts" pitchFamily="2" charset="2"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当文法的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LR(0)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项目集规范族中存在移进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归约冲突或归约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归约冲突，但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能用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SLR(1)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技术解决冲突称此文法为</a:t>
            </a:r>
            <a:r>
              <a:rPr lang="en-US" altLang="en-US" sz="2400" b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SLR(1)</a:t>
            </a:r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文法</a:t>
            </a:r>
            <a:endParaRPr lang="zh-CN" altLang="en-US" sz="2400" b="1">
              <a:solidFill>
                <a:srgbClr val="FF33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bldLvl="0" animBg="1"/>
      <p:bldP spid="10036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902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9027" name="标题 49153"/>
          <p:cNvSpPr>
            <a:spLocks noGrp="1"/>
          </p:cNvSpPr>
          <p:nvPr>
            <p:ph type="title"/>
          </p:nvPr>
        </p:nvSpPr>
        <p:spPr>
          <a:xfrm>
            <a:off x="2782888" y="115888"/>
            <a:ext cx="7772400" cy="792162"/>
          </a:xfrm>
        </p:spPr>
        <p:txBody>
          <a:bodyPr lIns="92075" tIns="46037" rIns="92075" bIns="46037" anchor="ctr" anchorCtr="0"/>
          <a:p>
            <a:r>
              <a:rPr lang="en-US" altLang="zh-CN"/>
              <a:t>SLR(1)</a:t>
            </a:r>
            <a:r>
              <a:rPr lang="zh-CN" altLang="en-US" dirty="0"/>
              <a:t>分析表的构造算法</a:t>
            </a:r>
            <a:endParaRPr lang="zh-CN" altLang="en-US" dirty="0"/>
          </a:p>
        </p:txBody>
      </p:sp>
      <p:sp>
        <p:nvSpPr>
          <p:cNvPr id="49155" name="文本占位符 49154"/>
          <p:cNvSpPr>
            <a:spLocks noGrp="1"/>
          </p:cNvSpPr>
          <p:nvPr>
            <p:ph idx="1"/>
          </p:nvPr>
        </p:nvSpPr>
        <p:spPr>
          <a:xfrm>
            <a:off x="2667000" y="1052513"/>
            <a:ext cx="7772400" cy="5043488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上述方法就是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规则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Simple LR(1)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)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按照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规则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只须将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分析表的填表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规则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(2)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做如下修改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其它规则不变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!):</a:t>
            </a:r>
            <a:endParaRPr kumimoji="0" lang="en-US" altLang="zh-CN" sz="28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	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(2‘)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若归约项目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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属于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且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P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中第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j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产生式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则对于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置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]=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j</a:t>
            </a:r>
            <a:endParaRPr kumimoji="0" lang="en-US" altLang="zh-CN" sz="2800" b="1" i="0" u="none" strike="noStrike" kern="1200" cap="none" spc="0" normalizeH="0" baseline="-2500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对于给定的文法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G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若其相应的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分析表无冲突项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则称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G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例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 分程序文法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G[B]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中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8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={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s;S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Ss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}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含有冲突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但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)={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} ≠{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;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},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故冲突可解决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G[B]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分析表见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下页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4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005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4" name="文本占位符 50268"/>
          <p:cNvSpPr>
            <a:spLocks noGrp="1"/>
          </p:cNvSpPr>
          <p:nvPr>
            <p:ph idx="1"/>
          </p:nvPr>
        </p:nvSpPr>
        <p:spPr>
          <a:xfrm>
            <a:off x="8047038" y="4330700"/>
            <a:ext cx="2447925" cy="1871663"/>
          </a:xfrm>
          <a:solidFill>
            <a:srgbClr val="CCFFCC">
              <a:alpha val="100000"/>
            </a:srgbClr>
          </a:solidFill>
          <a:ln w="38100">
            <a:solidFill>
              <a:srgbClr val="FF0000"/>
            </a:solidFill>
            <a:miter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B’→B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B→bD;Se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D→D;d|d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S→s;S</a:t>
            </a:r>
            <a:r>
              <a:rPr kumimoji="0" lang="en-US" altLang="zh-CN" sz="2800" b="1" i="1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|s</a:t>
            </a:r>
            <a:endParaRPr kumimoji="0" lang="zh-CN" altLang="en-US" sz="2800" b="1" i="1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70100" y="874713"/>
            <a:ext cx="2232025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B’→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22850" y="1046163"/>
            <a:ext cx="19446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B’→B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0100" y="2171700"/>
            <a:ext cx="2232025" cy="120650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D;d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06950" y="2338388"/>
            <a:ext cx="2232025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;d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0100" y="4043363"/>
            <a:ext cx="2232025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05363" y="3754438"/>
            <a:ext cx="2233613" cy="157162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62938" y="442913"/>
            <a:ext cx="2089150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41538" y="4835525"/>
            <a:ext cx="21605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05363" y="5843588"/>
            <a:ext cx="2232025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→D;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41538" y="5843588"/>
            <a:ext cx="21605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bD;Se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62938" y="1738313"/>
            <a:ext cx="2087563" cy="120650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62938" y="3322638"/>
            <a:ext cx="2087563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cxnSp>
        <p:nvCxnSpPr>
          <p:cNvPr id="17" name="直接箭头连接符 50281"/>
          <p:cNvCxnSpPr>
            <a:stCxn id="5" idx="2"/>
            <a:endCxn id="7" idx="0"/>
          </p:cNvCxnSpPr>
          <p:nvPr/>
        </p:nvCxnSpPr>
        <p:spPr>
          <a:xfrm>
            <a:off x="3186113" y="1716088"/>
            <a:ext cx="0" cy="45529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8" name="直接箭头连接符 50282"/>
          <p:cNvCxnSpPr>
            <a:stCxn id="5" idx="3"/>
            <a:endCxn id="6" idx="1"/>
          </p:cNvCxnSpPr>
          <p:nvPr/>
        </p:nvCxnSpPr>
        <p:spPr>
          <a:xfrm flipV="1">
            <a:off x="4302125" y="1284605"/>
            <a:ext cx="720725" cy="1143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" name="直接箭头连接符 50283"/>
          <p:cNvCxnSpPr>
            <a:stCxn id="7" idx="2"/>
            <a:endCxn id="9" idx="0"/>
          </p:cNvCxnSpPr>
          <p:nvPr/>
        </p:nvCxnSpPr>
        <p:spPr>
          <a:xfrm>
            <a:off x="3186113" y="3378200"/>
            <a:ext cx="0" cy="66548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0" name="直接箭头连接符 50284"/>
          <p:cNvCxnSpPr>
            <a:stCxn id="7" idx="3"/>
            <a:endCxn id="8" idx="1"/>
          </p:cNvCxnSpPr>
          <p:nvPr/>
        </p:nvCxnSpPr>
        <p:spPr>
          <a:xfrm flipV="1">
            <a:off x="4302125" y="2759710"/>
            <a:ext cx="504825" cy="1524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" name="直接箭头连接符 50285"/>
          <p:cNvCxnSpPr>
            <a:stCxn id="8" idx="2"/>
            <a:endCxn id="10" idx="0"/>
          </p:cNvCxnSpPr>
          <p:nvPr/>
        </p:nvCxnSpPr>
        <p:spPr>
          <a:xfrm flipH="1">
            <a:off x="5922328" y="3179763"/>
            <a:ext cx="635" cy="57467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2" name="直接箭头连接符 50286"/>
          <p:cNvCxnSpPr>
            <a:stCxn id="10" idx="2"/>
            <a:endCxn id="13" idx="0"/>
          </p:cNvCxnSpPr>
          <p:nvPr/>
        </p:nvCxnSpPr>
        <p:spPr>
          <a:xfrm flipH="1">
            <a:off x="5921693" y="5326063"/>
            <a:ext cx="635" cy="5175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3" name="肘形连接符 50287"/>
          <p:cNvCxnSpPr>
            <a:stCxn id="10" idx="1"/>
            <a:endCxn id="12" idx="3"/>
          </p:cNvCxnSpPr>
          <p:nvPr/>
        </p:nvCxnSpPr>
        <p:spPr>
          <a:xfrm rot="10800000" flipV="1">
            <a:off x="4302760" y="4540885"/>
            <a:ext cx="502920" cy="532765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4" name="直接箭头连接符 50288"/>
          <p:cNvCxnSpPr>
            <a:stCxn id="12" idx="2"/>
            <a:endCxn id="14" idx="0"/>
          </p:cNvCxnSpPr>
          <p:nvPr/>
        </p:nvCxnSpPr>
        <p:spPr>
          <a:xfrm>
            <a:off x="3222625" y="5311775"/>
            <a:ext cx="0" cy="53213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5" name="肘形连接符 50289"/>
          <p:cNvCxnSpPr>
            <a:stCxn id="10" idx="3"/>
            <a:endCxn id="11" idx="0"/>
          </p:cNvCxnSpPr>
          <p:nvPr/>
        </p:nvCxnSpPr>
        <p:spPr>
          <a:xfrm flipV="1">
            <a:off x="7039610" y="443230"/>
            <a:ext cx="2268220" cy="4097655"/>
          </a:xfrm>
          <a:prstGeom prst="bentConnector4">
            <a:avLst>
              <a:gd name="adj1" fmla="val 26988"/>
              <a:gd name="adj2" fmla="val 105811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6" name="肘形连接符 50290"/>
          <p:cNvCxnSpPr>
            <a:stCxn id="11" idx="1"/>
            <a:endCxn id="15" idx="1"/>
          </p:cNvCxnSpPr>
          <p:nvPr/>
        </p:nvCxnSpPr>
        <p:spPr>
          <a:xfrm rot="10800000" flipV="1">
            <a:off x="8263255" y="864235"/>
            <a:ext cx="3175" cy="1477645"/>
          </a:xfrm>
          <a:prstGeom prst="bentConnector3">
            <a:avLst>
              <a:gd name="adj1" fmla="val 7600000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" name="直接箭头连接符 50291"/>
          <p:cNvCxnSpPr>
            <a:stCxn id="15" idx="0"/>
            <a:endCxn id="11" idx="2"/>
          </p:cNvCxnSpPr>
          <p:nvPr/>
        </p:nvCxnSpPr>
        <p:spPr>
          <a:xfrm flipV="1">
            <a:off x="9306878" y="1284288"/>
            <a:ext cx="635" cy="4540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8" name="直接箭头连接符 50292"/>
          <p:cNvCxnSpPr>
            <a:stCxn id="15" idx="2"/>
            <a:endCxn id="16" idx="0"/>
          </p:cNvCxnSpPr>
          <p:nvPr/>
        </p:nvCxnSpPr>
        <p:spPr>
          <a:xfrm>
            <a:off x="9306878" y="2944813"/>
            <a:ext cx="0" cy="3778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9" name="矩形 50299"/>
          <p:cNvSpPr/>
          <p:nvPr/>
        </p:nvSpPr>
        <p:spPr>
          <a:xfrm>
            <a:off x="4446588" y="874713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B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50300"/>
          <p:cNvSpPr/>
          <p:nvPr/>
        </p:nvSpPr>
        <p:spPr>
          <a:xfrm>
            <a:off x="3222625" y="166687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b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50301"/>
          <p:cNvSpPr/>
          <p:nvPr/>
        </p:nvSpPr>
        <p:spPr>
          <a:xfrm>
            <a:off x="4373563" y="2243138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50302"/>
          <p:cNvSpPr/>
          <p:nvPr/>
        </p:nvSpPr>
        <p:spPr>
          <a:xfrm>
            <a:off x="3222625" y="33956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50303"/>
          <p:cNvSpPr/>
          <p:nvPr/>
        </p:nvSpPr>
        <p:spPr>
          <a:xfrm>
            <a:off x="5454650" y="32512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;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50304"/>
          <p:cNvSpPr/>
          <p:nvPr/>
        </p:nvSpPr>
        <p:spPr>
          <a:xfrm>
            <a:off x="6030913" y="5411788"/>
            <a:ext cx="3698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50305"/>
          <p:cNvSpPr/>
          <p:nvPr/>
        </p:nvSpPr>
        <p:spPr>
          <a:xfrm>
            <a:off x="7254875" y="4546600"/>
            <a:ext cx="3540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矩形 50306"/>
          <p:cNvSpPr/>
          <p:nvPr/>
        </p:nvSpPr>
        <p:spPr>
          <a:xfrm>
            <a:off x="4446588" y="4043363"/>
            <a:ext cx="38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矩形 50307"/>
          <p:cNvSpPr/>
          <p:nvPr/>
        </p:nvSpPr>
        <p:spPr>
          <a:xfrm>
            <a:off x="3294063" y="5338763"/>
            <a:ext cx="3540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e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8" name="矩形 50308"/>
          <p:cNvSpPr/>
          <p:nvPr/>
        </p:nvSpPr>
        <p:spPr>
          <a:xfrm>
            <a:off x="8047038" y="1233488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;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9" name="矩形 50309"/>
          <p:cNvSpPr/>
          <p:nvPr/>
        </p:nvSpPr>
        <p:spPr>
          <a:xfrm>
            <a:off x="9342438" y="1252538"/>
            <a:ext cx="3540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矩形 50310"/>
          <p:cNvSpPr/>
          <p:nvPr/>
        </p:nvSpPr>
        <p:spPr>
          <a:xfrm>
            <a:off x="9342438" y="2890838"/>
            <a:ext cx="38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圆角矩形标注 40"/>
          <p:cNvSpPr/>
          <p:nvPr/>
        </p:nvSpPr>
        <p:spPr>
          <a:xfrm>
            <a:off x="4014788" y="227013"/>
            <a:ext cx="3382963" cy="576263"/>
          </a:xfrm>
          <a:prstGeom prst="wedgeRoundRectCallout">
            <a:avLst>
              <a:gd name="adj1" fmla="val 72523"/>
              <a:gd name="adj2" fmla="val 14463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消除冲突</a:t>
            </a:r>
            <a:endParaRPr kumimoji="0" lang="zh-CN" altLang="en-US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SLR(1) eliminates conflicts</a:t>
            </a:r>
            <a:endParaRPr kumimoji="0" lang="en-US" altLang="zh-CN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2" name="标题 50312"/>
          <p:cNvSpPr>
            <a:spLocks noGrp="1"/>
          </p:cNvSpPr>
          <p:nvPr>
            <p:ph type="title"/>
          </p:nvPr>
        </p:nvSpPr>
        <p:spPr>
          <a:xfrm>
            <a:off x="1746250" y="38100"/>
            <a:ext cx="2195513" cy="719138"/>
          </a:xfrm>
          <a:solidFill>
            <a:srgbClr val="FFCC99"/>
          </a:solidFill>
        </p:spPr>
        <p:txBody>
          <a:bodyPr lIns="92075" tIns="46037" rIns="92075" bIns="46037" anchor="ctr" anchorCtr="0"/>
          <a:p>
            <a:pPr algn="ctr">
              <a:lnSpc>
                <a:spcPct val="60000"/>
              </a:lnSpc>
            </a:pPr>
            <a:r>
              <a:rPr lang="zh-CN" altLang="en-US" sz="2800" b="0" dirty="0">
                <a:solidFill>
                  <a:srgbClr val="00009A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示例：</a:t>
            </a:r>
            <a:r>
              <a:rPr lang="en-US" altLang="zh-CN" sz="2800" b="0">
                <a:solidFill>
                  <a:srgbClr val="00009A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LR(0)</a:t>
            </a:r>
            <a:r>
              <a:rPr lang="zh-CN" altLang="en-US" sz="2800" b="0" dirty="0">
                <a:solidFill>
                  <a:srgbClr val="00009A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的不足</a:t>
            </a:r>
            <a:endParaRPr lang="zh-CN" altLang="en-US" sz="2800" b="0" dirty="0">
              <a:solidFill>
                <a:srgbClr val="00009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107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1075" name="标题 52225"/>
          <p:cNvSpPr>
            <a:spLocks noGrp="1"/>
          </p:cNvSpPr>
          <p:nvPr>
            <p:ph type="title"/>
          </p:nvPr>
        </p:nvSpPr>
        <p:spPr>
          <a:xfrm>
            <a:off x="1524000" y="692150"/>
            <a:ext cx="504825" cy="3500438"/>
          </a:xfrm>
        </p:spPr>
        <p:txBody>
          <a:bodyPr lIns="92075" tIns="46037" rIns="92075" bIns="46037" anchor="ctr" anchorCtr="0"/>
          <a:p>
            <a:r>
              <a:rPr lang="zh-CN" altLang="en-US" sz="2000" dirty="0"/>
              <a:t>回顾：</a:t>
            </a:r>
            <a:r>
              <a:rPr lang="en-US" altLang="zh-CN" sz="2000"/>
              <a:t>LR(0)</a:t>
            </a:r>
            <a:r>
              <a:rPr lang="zh-CN" altLang="en-US" sz="2000" dirty="0"/>
              <a:t> 分析表中的冲突</a:t>
            </a:r>
            <a:endParaRPr lang="zh-CN" altLang="en-US" sz="2000" dirty="0"/>
          </a:p>
        </p:txBody>
      </p:sp>
      <p:graphicFrame>
        <p:nvGraphicFramePr>
          <p:cNvPr id="52227" name="表格 52226"/>
          <p:cNvGraphicFramePr/>
          <p:nvPr/>
        </p:nvGraphicFramePr>
        <p:xfrm>
          <a:off x="2063750" y="260350"/>
          <a:ext cx="8569325" cy="6522720"/>
        </p:xfrm>
        <a:graphic>
          <a:graphicData uri="http://schemas.openxmlformats.org/drawingml/2006/table">
            <a:tbl>
              <a:tblPr/>
              <a:tblGrid>
                <a:gridCol w="857250"/>
                <a:gridCol w="798830"/>
                <a:gridCol w="791845"/>
                <a:gridCol w="1513205"/>
                <a:gridCol w="647700"/>
                <a:gridCol w="863600"/>
                <a:gridCol w="863600"/>
                <a:gridCol w="791845"/>
                <a:gridCol w="720725"/>
                <a:gridCol w="720725"/>
              </a:tblGrid>
              <a:tr h="455613">
                <a:tc rowSpan="2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ACTION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GOTO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55612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;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#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B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D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S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0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acc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2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3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3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4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5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s7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s8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6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6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s9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7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57785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8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20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r5,s10</a:t>
                      </a:r>
                      <a:endParaRPr lang="en-US" altLang="zh-CN" sz="3200">
                        <a:solidFill>
                          <a:srgbClr val="FF00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9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10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s8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</a:tbl>
          </a:graphicData>
        </a:graphic>
      </p:graphicFrame>
      <p:sp>
        <p:nvSpPr>
          <p:cNvPr id="131264" name="圆角矩形标注 52416"/>
          <p:cNvSpPr/>
          <p:nvPr/>
        </p:nvSpPr>
        <p:spPr>
          <a:xfrm>
            <a:off x="5880100" y="2276475"/>
            <a:ext cx="3097213" cy="574675"/>
          </a:xfrm>
          <a:prstGeom prst="wedgeRoundRectCallout">
            <a:avLst>
              <a:gd name="adj1" fmla="val -61069"/>
              <a:gd name="adj2" fmla="val 105801"/>
              <a:gd name="adj3" fmla="val 16667"/>
            </a:avLst>
          </a:prstGeom>
          <a:solidFill>
            <a:srgbClr val="000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 eaLnBrk="0" hangingPunct="0"/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处理方式均相同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209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graphicFrame>
        <p:nvGraphicFramePr>
          <p:cNvPr id="51523" name="表格 51522"/>
          <p:cNvGraphicFramePr/>
          <p:nvPr/>
        </p:nvGraphicFramePr>
        <p:xfrm>
          <a:off x="1174750" y="261620"/>
          <a:ext cx="8172450" cy="6736080"/>
        </p:xfrm>
        <a:graphic>
          <a:graphicData uri="http://schemas.openxmlformats.org/drawingml/2006/table">
            <a:tbl>
              <a:tblPr/>
              <a:tblGrid>
                <a:gridCol w="815975"/>
                <a:gridCol w="819150"/>
                <a:gridCol w="815975"/>
                <a:gridCol w="819150"/>
                <a:gridCol w="815975"/>
                <a:gridCol w="815975"/>
                <a:gridCol w="819150"/>
                <a:gridCol w="815975"/>
                <a:gridCol w="819150"/>
                <a:gridCol w="815975"/>
              </a:tblGrid>
              <a:tr h="518160">
                <a:tc rowSpan="2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zh-CN" altLang="en-US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状态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6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GOTO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1816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S4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S5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r3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S7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S8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S9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S10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r5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S8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r4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132258" name="标题 51524"/>
          <p:cNvSpPr>
            <a:spLocks noGrp="1"/>
          </p:cNvSpPr>
          <p:nvPr>
            <p:ph type="title"/>
          </p:nvPr>
        </p:nvSpPr>
        <p:spPr>
          <a:xfrm>
            <a:off x="347663" y="855345"/>
            <a:ext cx="755650" cy="3500438"/>
          </a:xfrm>
        </p:spPr>
        <p:txBody>
          <a:bodyPr lIns="92075" tIns="46037" rIns="92075" bIns="46037" anchor="ctr" anchorCtr="0"/>
          <a:p>
            <a:r>
              <a:rPr lang="en-US" altLang="zh-CN" sz="2400"/>
              <a:t>SLR(1)</a:t>
            </a:r>
            <a:r>
              <a:rPr lang="zh-CN" altLang="en-US" sz="2400" dirty="0"/>
              <a:t> 分析表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0" y="1393825"/>
            <a:ext cx="3939540" cy="186245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312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3123" name="标题 101377"/>
          <p:cNvSpPr>
            <a:spLocks noGrp="1"/>
          </p:cNvSpPr>
          <p:nvPr>
            <p:ph type="title"/>
          </p:nvPr>
        </p:nvSpPr>
        <p:spPr>
          <a:xfrm>
            <a:off x="2667000" y="189230"/>
            <a:ext cx="7772400" cy="885190"/>
          </a:xfrm>
        </p:spPr>
        <p:txBody>
          <a:bodyPr lIns="92075" tIns="46037" rIns="92075" bIns="46037" anchor="ctr" anchorCtr="0"/>
          <a:p>
            <a:r>
              <a:rPr lang="zh-CN" altLang="en-US" sz="3600" dirty="0"/>
              <a:t>补充示例：</a:t>
            </a:r>
            <a:r>
              <a:rPr lang="en-US" altLang="zh-CN" sz="3600"/>
              <a:t>SLR(1)</a:t>
            </a:r>
            <a:br>
              <a:rPr lang="en-US" altLang="zh-CN" sz="3600"/>
            </a:br>
            <a:r>
              <a:rPr lang="en-US" altLang="zh-CN" sz="3600"/>
              <a:t>More example for SLR(1)</a:t>
            </a:r>
            <a:endParaRPr lang="en-US" altLang="zh-CN" sz="3600"/>
          </a:p>
        </p:txBody>
      </p:sp>
      <p:sp>
        <p:nvSpPr>
          <p:cNvPr id="101379" name="文本占位符 101378"/>
          <p:cNvSpPr>
            <a:spLocks noGrp="1"/>
          </p:cNvSpPr>
          <p:nvPr>
            <p:ph idx="1"/>
          </p:nvPr>
        </p:nvSpPr>
        <p:spPr>
          <a:xfrm>
            <a:off x="2667000" y="1468755"/>
            <a:ext cx="7772400" cy="462788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S→aS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｜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bS|a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构造其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分析表，并判断该文法是否为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文法。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414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4147" name="标题 102401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zh-CN" altLang="en-US" sz="4000" dirty="0"/>
              <a:t>补充示例：</a:t>
            </a:r>
            <a:r>
              <a:rPr lang="en-US" altLang="zh-CN" sz="4000"/>
              <a:t>SLR(1)</a:t>
            </a:r>
            <a:br>
              <a:rPr lang="en-US" altLang="zh-CN" sz="4000"/>
            </a:br>
            <a:r>
              <a:rPr lang="zh-CN" altLang="en-US" sz="4000" dirty="0"/>
              <a:t>解：</a:t>
            </a:r>
            <a:endParaRPr lang="zh-CN" altLang="en-US" sz="4000" dirty="0"/>
          </a:p>
        </p:txBody>
      </p:sp>
      <p:sp>
        <p:nvSpPr>
          <p:cNvPr id="102403" name="文本占位符 102402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将文法拓广为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G[S′]: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S′→S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S→aS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S→bS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S→a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3555" name="标题 12289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2400" cy="765175"/>
          </a:xfrm>
        </p:spPr>
        <p:txBody>
          <a:bodyPr lIns="92075" tIns="46037" rIns="92075" bIns="46037" anchor="ctr" anchorCtr="0"/>
          <a:p>
            <a:r>
              <a:rPr lang="en-US" altLang="zh-CN" sz="4000"/>
              <a:t>LR</a:t>
            </a:r>
            <a:r>
              <a:rPr lang="zh-CN" altLang="en-US" sz="4000" dirty="0"/>
              <a:t>分析器的逻辑结构和工作原理</a:t>
            </a:r>
            <a:endParaRPr lang="zh-CN" altLang="en-US" sz="4000" dirty="0"/>
          </a:p>
        </p:txBody>
      </p:sp>
      <p:sp>
        <p:nvSpPr>
          <p:cNvPr id="12291" name="文本占位符 12290"/>
          <p:cNvSpPr>
            <a:spLocks noGrp="1"/>
          </p:cNvSpPr>
          <p:nvPr>
            <p:ph idx="1"/>
          </p:nvPr>
        </p:nvSpPr>
        <p:spPr>
          <a:xfrm>
            <a:off x="3348038" y="1196975"/>
            <a:ext cx="5567363" cy="51149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分析器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自左至右地扫描</a:t>
            </a: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输入串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的各符号，并根据当前</a:t>
            </a: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分析栈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的内容及正扫描的符号按</a:t>
            </a: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分析表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的指示完成相应的动作。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分析栈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记录了已分析的内容及当前的状态；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开始时，栈内放入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#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及开始状态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，随着分析的深入，栈内容总是刻划了当前的状态，及分析过程的部分“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历史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”。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3557" name="矩形 12303"/>
          <p:cNvSpPr/>
          <p:nvPr/>
        </p:nvSpPr>
        <p:spPr>
          <a:xfrm>
            <a:off x="1447800" y="2560638"/>
            <a:ext cx="1600200" cy="1676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总控程序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8" name="矩形 12304"/>
          <p:cNvSpPr/>
          <p:nvPr/>
        </p:nvSpPr>
        <p:spPr>
          <a:xfrm>
            <a:off x="1600200" y="3398838"/>
            <a:ext cx="1295400" cy="609600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分析表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9" name="矩形 12305"/>
          <p:cNvSpPr/>
          <p:nvPr/>
        </p:nvSpPr>
        <p:spPr>
          <a:xfrm>
            <a:off x="457200" y="2484438"/>
            <a:ext cx="533400" cy="1676400"/>
          </a:xfrm>
          <a:prstGeom prst="rect">
            <a:avLst/>
          </a:prstGeom>
          <a:solidFill>
            <a:srgbClr val="0099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分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析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栈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0" name="矩形 12306"/>
          <p:cNvSpPr/>
          <p:nvPr/>
        </p:nvSpPr>
        <p:spPr>
          <a:xfrm>
            <a:off x="533400" y="1341438"/>
            <a:ext cx="2667000" cy="762000"/>
          </a:xfrm>
          <a:prstGeom prst="rect">
            <a:avLst/>
          </a:prstGeom>
          <a:solidFill>
            <a:srgbClr val="80008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…  </a:t>
            </a:r>
            <a:r>
              <a:rPr lang="en-US" altLang="zh-CN" sz="2800" b="1" err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err="1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…a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#</a:t>
            </a:r>
            <a:endParaRPr lang="en-US" altLang="zh-CN" sz="2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3561" name="曲线连接符 12307"/>
          <p:cNvCxnSpPr>
            <a:stCxn id="23557" idx="0"/>
            <a:endCxn id="23560" idx="2"/>
          </p:cNvCxnSpPr>
          <p:nvPr/>
        </p:nvCxnSpPr>
        <p:spPr>
          <a:xfrm rot="5400000" flipH="1">
            <a:off x="1828800" y="2141538"/>
            <a:ext cx="457200" cy="38100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3562" name="曲线连接符 12308"/>
          <p:cNvCxnSpPr>
            <a:stCxn id="23557" idx="1"/>
            <a:endCxn id="23559" idx="3"/>
          </p:cNvCxnSpPr>
          <p:nvPr/>
        </p:nvCxnSpPr>
        <p:spPr>
          <a:xfrm rot="10800000">
            <a:off x="990600" y="3322638"/>
            <a:ext cx="457200" cy="7620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23563" name="组合 12313"/>
          <p:cNvGrpSpPr/>
          <p:nvPr/>
        </p:nvGrpSpPr>
        <p:grpSpPr>
          <a:xfrm>
            <a:off x="1635125" y="4437063"/>
            <a:ext cx="1281113" cy="1657350"/>
            <a:chOff x="1120" y="2976"/>
            <a:chExt cx="807" cy="1044"/>
          </a:xfrm>
        </p:grpSpPr>
        <p:sp>
          <p:nvSpPr>
            <p:cNvPr id="12311" name="矩形 12310"/>
            <p:cNvSpPr/>
            <p:nvPr/>
          </p:nvSpPr>
          <p:spPr>
            <a:xfrm>
              <a:off x="1120" y="2997"/>
              <a:ext cx="807" cy="1023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…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X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#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65" name="直接连接符 12311"/>
            <p:cNvSpPr/>
            <p:nvPr/>
          </p:nvSpPr>
          <p:spPr>
            <a:xfrm>
              <a:off x="1519" y="2976"/>
              <a:ext cx="0" cy="104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566" name="文本框 12312"/>
          <p:cNvSpPr txBox="1"/>
          <p:nvPr/>
        </p:nvSpPr>
        <p:spPr>
          <a:xfrm>
            <a:off x="273050" y="4652963"/>
            <a:ext cx="914400" cy="1187450"/>
          </a:xfrm>
          <a:prstGeom prst="rect">
            <a:avLst/>
          </a:prstGeom>
          <a:noFill/>
          <a:ln w="9525">
            <a:noFill/>
          </a:ln>
        </p:spPr>
        <p:txBody>
          <a:bodyPr vert="eaVert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分析栈的内容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6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517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5171" name="矩形 103430"/>
          <p:cNvSpPr/>
          <p:nvPr/>
        </p:nvSpPr>
        <p:spPr>
          <a:xfrm>
            <a:off x="1703388" y="333375"/>
            <a:ext cx="8208962" cy="5832475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135172" name="对象 103427"/>
          <p:cNvGraphicFramePr/>
          <p:nvPr/>
        </p:nvGraphicFramePr>
        <p:xfrm>
          <a:off x="1828800" y="404813"/>
          <a:ext cx="7651750" cy="561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102225" imgH="3383280" progId="Word.Picture.8">
                  <p:embed/>
                </p:oleObj>
              </mc:Choice>
              <mc:Fallback>
                <p:oleObj name="" r:id="rId1" imgW="5102225" imgH="338328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rcRect t="4819" b="1707"/>
                      <a:stretch>
                        <a:fillRect/>
                      </a:stretch>
                    </p:blipFill>
                    <p:spPr>
                      <a:xfrm>
                        <a:off x="1828800" y="404813"/>
                        <a:ext cx="7651750" cy="561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3" name="文本框 103428"/>
          <p:cNvSpPr txBox="1"/>
          <p:nvPr/>
        </p:nvSpPr>
        <p:spPr>
          <a:xfrm>
            <a:off x="6904038" y="2636838"/>
            <a:ext cx="3763962" cy="1383665"/>
          </a:xfrm>
          <a:prstGeom prst="rect">
            <a:avLst/>
          </a:prstGeom>
          <a:solidFill>
            <a:srgbClr val="CCFFFF"/>
          </a:solidFill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移进项目：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S→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aS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 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S→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bS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 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S→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归约项目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S→a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35174" name="矩形 103429"/>
          <p:cNvSpPr/>
          <p:nvPr/>
        </p:nvSpPr>
        <p:spPr>
          <a:xfrm>
            <a:off x="6907054" y="4221163"/>
            <a:ext cx="2710180" cy="583565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pPr algn="ctr"/>
            <a:r>
              <a:rPr lang="en-US" alt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3200" b="1" dirty="0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ollow</a:t>
            </a:r>
            <a:r>
              <a:rPr lang="en-US" alt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(S</a:t>
            </a:r>
            <a:r>
              <a:rPr lang="en-US" altLang="en-US" sz="3200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={#}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5175" name="标题 103425"/>
          <p:cNvSpPr>
            <a:spLocks noGrp="1"/>
          </p:cNvSpPr>
          <p:nvPr>
            <p:ph type="title"/>
          </p:nvPr>
        </p:nvSpPr>
        <p:spPr>
          <a:xfrm>
            <a:off x="6743700" y="333375"/>
            <a:ext cx="3695700" cy="782638"/>
          </a:xfrm>
          <a:solidFill>
            <a:srgbClr val="B80000"/>
          </a:solidFill>
        </p:spPr>
        <p:txBody>
          <a:bodyPr lIns="92075" tIns="46037" rIns="92075" bIns="46037" anchor="ctr" anchorCtr="0"/>
          <a:p>
            <a:r>
              <a:rPr lang="zh-CN" altLang="en-US" sz="2400" dirty="0"/>
              <a:t>补充示例：</a:t>
            </a:r>
            <a:r>
              <a:rPr lang="en-US" altLang="zh-CN" sz="2400"/>
              <a:t>SLR(1)</a:t>
            </a:r>
            <a:br>
              <a:rPr lang="en-US" altLang="zh-CN" sz="2400"/>
            </a:br>
            <a:r>
              <a:rPr lang="zh-CN" altLang="en-US" sz="2400" dirty="0"/>
              <a:t>解：</a:t>
            </a:r>
            <a:r>
              <a:rPr lang="en-US" altLang="zh-CN" sz="2400"/>
              <a:t>DFA</a:t>
            </a:r>
            <a:endParaRPr lang="en-US" altLang="zh-CN" sz="2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619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6195" name="标题 104449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zh-CN" altLang="en-US" sz="4000" dirty="0"/>
              <a:t>示例</a:t>
            </a:r>
            <a:r>
              <a:rPr lang="en-US" altLang="zh-CN" sz="4000"/>
              <a:t>SLR(1)</a:t>
            </a:r>
            <a:r>
              <a:rPr lang="zh-CN" altLang="en-US" sz="4000" dirty="0"/>
              <a:t>分析表结果：</a:t>
            </a:r>
            <a:br>
              <a:rPr lang="zh-CN" altLang="en-US" sz="4000" dirty="0"/>
            </a:br>
            <a:r>
              <a:rPr lang="zh-CN" altLang="en-US" sz="4000" dirty="0"/>
              <a:t>是</a:t>
            </a:r>
            <a:r>
              <a:rPr lang="en-US" altLang="zh-CN" sz="4000"/>
              <a:t>SLR(1)</a:t>
            </a:r>
            <a:r>
              <a:rPr lang="zh-CN" altLang="en-US" sz="4000" dirty="0"/>
              <a:t>文法</a:t>
            </a:r>
            <a:endParaRPr lang="zh-CN" altLang="en-US" sz="4000" dirty="0"/>
          </a:p>
        </p:txBody>
      </p:sp>
      <p:grpSp>
        <p:nvGrpSpPr>
          <p:cNvPr id="136196" name="组合 104451"/>
          <p:cNvGrpSpPr/>
          <p:nvPr/>
        </p:nvGrpSpPr>
        <p:grpSpPr>
          <a:xfrm>
            <a:off x="1919288" y="1989138"/>
            <a:ext cx="8458200" cy="3487737"/>
            <a:chOff x="288" y="1344"/>
            <a:chExt cx="5328" cy="2197"/>
          </a:xfrm>
        </p:grpSpPr>
        <p:pic>
          <p:nvPicPr>
            <p:cNvPr id="136197" name="图片 10445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1344"/>
              <a:ext cx="5328" cy="71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6198" name="图片 1044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2064"/>
              <a:ext cx="5328" cy="1477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57150"/>
            <a:ext cx="4210685" cy="885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565" y="57150"/>
            <a:ext cx="2572385" cy="1127760"/>
          </a:xfrm>
          <a:prstGeom prst="rect">
            <a:avLst/>
          </a:prstGeom>
        </p:spPr>
      </p:pic>
      <p:sp>
        <p:nvSpPr>
          <p:cNvPr id="364547" name="文本占位符 364546"/>
          <p:cNvSpPr>
            <a:spLocks noGrp="1"/>
          </p:cNvSpPr>
          <p:nvPr>
            <p:ph type="body" idx="1"/>
          </p:nvPr>
        </p:nvSpPr>
        <p:spPr>
          <a:xfrm>
            <a:off x="130175" y="1164590"/>
            <a:ext cx="7772400" cy="5546725"/>
          </a:xfrm>
        </p:spPr>
        <p:txBody>
          <a:bodyPr/>
          <a:p>
            <a:r>
              <a:rPr lang="en-US" altLang="zh-CN" sz="2800"/>
              <a:t>Example 5. 13 Consider the following grammar rules for statements.</a:t>
            </a:r>
            <a:endParaRPr lang="en-US" altLang="zh-CN" sz="2800" i="1"/>
          </a:p>
          <a:p>
            <a:pPr lvl="2">
              <a:buNone/>
            </a:pPr>
            <a:r>
              <a:rPr lang="en-US" altLang="zh-CN" sz="2000" i="1"/>
              <a:t>stmt → call-stmt | assign-stmt 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call-stmt →</a:t>
            </a:r>
            <a:r>
              <a:rPr lang="en-US" altLang="zh-CN" sz="2000" b="1" i="1"/>
              <a:t> identifier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assign-stmt → </a:t>
            </a:r>
            <a:r>
              <a:rPr lang="en-US" altLang="zh-CN" sz="2000" i="1" err="1"/>
              <a:t>var</a:t>
            </a:r>
            <a:r>
              <a:rPr lang="en-US" altLang="zh-CN" sz="2000" i="1"/>
              <a:t> </a:t>
            </a:r>
            <a:r>
              <a:rPr lang="en-US" altLang="zh-CN" sz="2000" b="1" i="1"/>
              <a:t>:=</a:t>
            </a:r>
            <a:r>
              <a:rPr lang="en-US" altLang="zh-CN" sz="2000" i="1"/>
              <a:t>exp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 err="1"/>
              <a:t>var</a:t>
            </a:r>
            <a:r>
              <a:rPr lang="en-US" altLang="zh-CN" sz="2000" i="1"/>
              <a:t> →</a:t>
            </a:r>
            <a:r>
              <a:rPr lang="en-US" altLang="zh-CN" sz="2000" i="1" err="1"/>
              <a:t>var</a:t>
            </a:r>
            <a:r>
              <a:rPr lang="en-US" altLang="zh-CN" sz="2000" i="1"/>
              <a:t> [ exp ]</a:t>
            </a:r>
            <a:r>
              <a:rPr lang="en-US" altLang="zh-CN" sz="2000" b="1"/>
              <a:t> </a:t>
            </a:r>
            <a:r>
              <a:rPr lang="en-US" altLang="zh-CN" sz="2000" i="1"/>
              <a:t>|</a:t>
            </a:r>
            <a:r>
              <a:rPr lang="en-US" altLang="zh-CN" sz="2000" b="1" i="1"/>
              <a:t>identifier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exp → </a:t>
            </a:r>
            <a:r>
              <a:rPr lang="en-US" altLang="zh-CN" sz="2000" i="1" err="1"/>
              <a:t>var</a:t>
            </a:r>
            <a:r>
              <a:rPr lang="en-US" altLang="zh-CN" sz="2000" i="1"/>
              <a:t> |</a:t>
            </a:r>
            <a:r>
              <a:rPr lang="en-US" altLang="zh-CN" sz="2000" b="1" i="1"/>
              <a:t> number</a:t>
            </a:r>
            <a:endParaRPr lang="en-US" altLang="zh-CN" sz="2000"/>
          </a:p>
          <a:p>
            <a:r>
              <a:rPr lang="en-US" altLang="zh-CN" sz="2800"/>
              <a:t>Simplify this situation to the following grammar without changing the basic situation:</a:t>
            </a:r>
            <a:endParaRPr lang="en-US" altLang="zh-CN" sz="2800" i="1"/>
          </a:p>
          <a:p>
            <a:pPr lvl="2">
              <a:buNone/>
            </a:pPr>
            <a:r>
              <a:rPr lang="en-US" altLang="zh-CN" sz="2000" i="1"/>
              <a:t>S → </a:t>
            </a:r>
            <a:r>
              <a:rPr lang="en-US" altLang="zh-CN" sz="2000" b="1" i="1"/>
              <a:t>id</a:t>
            </a:r>
            <a:r>
              <a:rPr lang="en-US" altLang="zh-CN" sz="2000" i="1"/>
              <a:t> | V </a:t>
            </a:r>
            <a:r>
              <a:rPr lang="en-US" altLang="zh-CN" sz="2000" b="1" i="1"/>
              <a:t>:=</a:t>
            </a:r>
            <a:r>
              <a:rPr lang="en-US" altLang="zh-CN" sz="2000" i="1"/>
              <a:t> E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V→ </a:t>
            </a:r>
            <a:r>
              <a:rPr lang="en-US" altLang="zh-CN" sz="2000" b="1" i="1"/>
              <a:t>id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E → V |</a:t>
            </a:r>
            <a:r>
              <a:rPr lang="en-US" altLang="zh-CN" sz="2000" b="1" i="1"/>
              <a:t> n</a:t>
            </a:r>
            <a:endParaRPr lang="zh-CN" altLang="en-US" sz="2000" b="1" i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5450" y="1009650"/>
            <a:ext cx="3651250" cy="2679700"/>
          </a:xfr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/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S’ → ·S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·id 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·V := E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V→ ·id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97550" y="1601470"/>
            <a:ext cx="2540000" cy="107632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 → id·</a:t>
            </a:r>
            <a:endParaRPr lang="zh-CN" altLang="en-US" sz="3200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V→ id·</a:t>
            </a:r>
            <a:endParaRPr lang="zh-CN" altLang="en-US" sz="3200">
              <a:sym typeface="+mn-ea"/>
            </a:endParaRPr>
          </a:p>
        </p:txBody>
      </p:sp>
      <p:cxnSp>
        <p:nvCxnSpPr>
          <p:cNvPr id="6" name="直接箭头连接符 5"/>
          <p:cNvCxnSpPr>
            <a:endCxn id="5" idx="1"/>
          </p:cNvCxnSpPr>
          <p:nvPr/>
        </p:nvCxnSpPr>
        <p:spPr>
          <a:xfrm flipV="1">
            <a:off x="4035425" y="2139950"/>
            <a:ext cx="1762125" cy="2159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461510" y="1644650"/>
            <a:ext cx="640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80450" y="1473200"/>
            <a:ext cx="315468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S → </a:t>
            </a:r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 </a:t>
            </a:r>
            <a:r>
              <a:rPr lang="en-US" altLang="zh-CN" sz="3600">
                <a:sym typeface="+mn-ea"/>
              </a:rPr>
              <a:t>    </a:t>
            </a:r>
            <a:r>
              <a:rPr lang="zh-CN" altLang="en-US" sz="3600">
                <a:sym typeface="+mn-ea"/>
              </a:rPr>
              <a:t>| V </a:t>
            </a:r>
            <a:r>
              <a:rPr lang="zh-CN" altLang="en-US" sz="3600">
                <a:sym typeface="+mn-ea"/>
              </a:rPr>
              <a:t>:=</a:t>
            </a:r>
            <a:r>
              <a:rPr lang="zh-CN" altLang="en-US" sz="3600">
                <a:sym typeface="+mn-ea"/>
              </a:rPr>
              <a:t> E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V→ </a:t>
            </a:r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E → V |</a:t>
            </a:r>
            <a:r>
              <a:rPr lang="zh-CN" altLang="en-US" sz="3600">
                <a:sym typeface="+mn-ea"/>
              </a:rPr>
              <a:t> n</a:t>
            </a:r>
            <a:endParaRPr lang="zh-CN" altLang="en-US" sz="36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7550" y="3898265"/>
            <a:ext cx="8985250" cy="2416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90000"/>
              </a:lnSpc>
            </a:pPr>
            <a:r>
              <a:rPr lang="en-US" altLang="zh-CN" sz="2400">
                <a:sym typeface="+mn-ea"/>
              </a:rPr>
              <a:t>Now, </a:t>
            </a:r>
            <a:r>
              <a:rPr lang="en-US" altLang="zh-CN" sz="2400" err="1">
                <a:sym typeface="+mn-ea"/>
              </a:rPr>
              <a:t>Follow(S</a:t>
            </a:r>
            <a:r>
              <a:rPr lang="en-US" altLang="zh-CN" sz="2400">
                <a:sym typeface="+mn-ea"/>
              </a:rPr>
              <a:t>)={$} and </a:t>
            </a:r>
            <a:r>
              <a:rPr lang="en-US" altLang="zh-CN" sz="2400" err="1">
                <a:sym typeface="+mn-ea"/>
              </a:rPr>
              <a:t>Follow(V</a:t>
            </a:r>
            <a:r>
              <a:rPr lang="en-US" altLang="zh-CN" sz="2400">
                <a:sym typeface="+mn-ea"/>
              </a:rPr>
              <a:t>)={:=, $} </a:t>
            </a:r>
            <a:endParaRPr lang="en-US" altLang="zh-CN" sz="2400"/>
          </a:p>
          <a:p>
            <a:pPr lvl="1">
              <a:lnSpc>
                <a:spcPct val="90000"/>
              </a:lnSpc>
              <a:buNone/>
            </a:pPr>
            <a:r>
              <a:rPr lang="en-US" altLang="zh-CN" sz="2400">
                <a:sym typeface="+mn-ea"/>
              </a:rPr>
              <a:t>:= because of the rule </a:t>
            </a:r>
            <a:r>
              <a:rPr lang="en-US" altLang="zh-CN" sz="2400" i="1">
                <a:sym typeface="+mn-ea"/>
              </a:rPr>
              <a:t>S → V </a:t>
            </a:r>
            <a:r>
              <a:rPr lang="en-US" altLang="zh-CN" sz="2400" b="1" i="1">
                <a:sym typeface="+mn-ea"/>
              </a:rPr>
              <a:t>:=</a:t>
            </a:r>
            <a:r>
              <a:rPr lang="en-US" altLang="zh-CN" sz="2400" i="1">
                <a:sym typeface="+mn-ea"/>
              </a:rPr>
              <a:t> E</a:t>
            </a:r>
            <a:r>
              <a:rPr lang="en-US" altLang="zh-CN" sz="2400">
                <a:sym typeface="+mn-ea"/>
              </a:rPr>
              <a:t>, and $ because an E can be a V</a:t>
            </a:r>
            <a:endParaRPr lang="en-US" altLang="zh-CN" sz="2400"/>
          </a:p>
          <a:p>
            <a:pPr>
              <a:lnSpc>
                <a:spcPct val="90000"/>
              </a:lnSpc>
            </a:pPr>
            <a:r>
              <a:rPr lang="en-US" altLang="zh-CN" sz="2400">
                <a:sym typeface="+mn-ea"/>
              </a:rPr>
              <a:t>Thus, the </a:t>
            </a:r>
            <a:r>
              <a:rPr lang="en-US" altLang="zh-CN" sz="2400" err="1">
                <a:sym typeface="+mn-ea"/>
              </a:rPr>
              <a:t>SLR(l</a:t>
            </a:r>
            <a:r>
              <a:rPr lang="en-US" altLang="zh-CN" sz="2400">
                <a:sym typeface="+mn-ea"/>
              </a:rPr>
              <a:t>) parsing algorithm calls for a reduction in this state by both the rule </a:t>
            </a:r>
            <a:r>
              <a:rPr lang="en-US" altLang="zh-CN" sz="2400" i="1">
                <a:sym typeface="+mn-ea"/>
              </a:rPr>
              <a:t>S → </a:t>
            </a:r>
            <a:r>
              <a:rPr lang="en-US" altLang="zh-CN" sz="2400" b="1" i="1">
                <a:sym typeface="+mn-ea"/>
              </a:rPr>
              <a:t>id</a:t>
            </a:r>
            <a:r>
              <a:rPr lang="en-US" altLang="zh-CN" sz="2400">
                <a:sym typeface="+mn-ea"/>
              </a:rPr>
              <a:t> and the rule </a:t>
            </a:r>
            <a:r>
              <a:rPr lang="en-US" altLang="zh-CN" sz="2400" i="1">
                <a:sym typeface="+mn-ea"/>
              </a:rPr>
              <a:t>V→ </a:t>
            </a:r>
            <a:r>
              <a:rPr lang="en-US" altLang="zh-CN" sz="2400" b="1" i="1">
                <a:sym typeface="+mn-ea"/>
              </a:rPr>
              <a:t>id</a:t>
            </a:r>
            <a:r>
              <a:rPr lang="en-US" altLang="zh-CN" sz="2400">
                <a:sym typeface="+mn-ea"/>
              </a:rPr>
              <a:t> under input symbol $.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400">
                <a:sym typeface="+mn-ea"/>
              </a:rPr>
              <a:t>(this is a reduce-reduce conflict) </a:t>
            </a:r>
            <a:endParaRPr lang="en-US" altLang="zh-CN" sz="24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57150"/>
            <a:ext cx="4210685" cy="885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565" y="57150"/>
            <a:ext cx="2572385" cy="112776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/>
        </p:nvSpPr>
        <p:spPr>
          <a:xfrm>
            <a:off x="425450" y="1028700"/>
            <a:ext cx="3651250" cy="26797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S’ → ·S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·id 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·V := E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V→ ·id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035425" y="2159000"/>
            <a:ext cx="1762125" cy="2159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84850" y="1601470"/>
            <a:ext cx="2540000" cy="107632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 → id·</a:t>
            </a:r>
            <a:endParaRPr lang="zh-CN" altLang="en-US" sz="3200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V→ id·</a:t>
            </a:r>
            <a:endParaRPr lang="zh-CN" altLang="en-US" sz="32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48810" y="1644650"/>
            <a:ext cx="640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</p:txBody>
      </p:sp>
      <p:sp>
        <p:nvSpPr>
          <p:cNvPr id="18" name="内容占位符 2"/>
          <p:cNvSpPr>
            <a:spLocks noGrp="1"/>
          </p:cNvSpPr>
          <p:nvPr/>
        </p:nvSpPr>
        <p:spPr>
          <a:xfrm>
            <a:off x="412750" y="1028700"/>
            <a:ext cx="3651250" cy="26797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S’ → ·S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·id 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·V := E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V→ ·id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022725" y="2159000"/>
            <a:ext cx="1762125" cy="2159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8" name="文本框 7"/>
          <p:cNvSpPr txBox="1"/>
          <p:nvPr/>
        </p:nvSpPr>
        <p:spPr>
          <a:xfrm>
            <a:off x="8379460" y="184785"/>
            <a:ext cx="315468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S → </a:t>
            </a:r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 </a:t>
            </a:r>
            <a:r>
              <a:rPr lang="en-US" altLang="zh-CN" sz="3600">
                <a:sym typeface="+mn-ea"/>
              </a:rPr>
              <a:t>    </a:t>
            </a:r>
            <a:r>
              <a:rPr lang="zh-CN" altLang="en-US" sz="3600">
                <a:sym typeface="+mn-ea"/>
              </a:rPr>
              <a:t>| V </a:t>
            </a:r>
            <a:r>
              <a:rPr lang="zh-CN" altLang="en-US" sz="3600">
                <a:sym typeface="+mn-ea"/>
              </a:rPr>
              <a:t>:=</a:t>
            </a:r>
            <a:r>
              <a:rPr lang="zh-CN" altLang="en-US" sz="3600">
                <a:sym typeface="+mn-ea"/>
              </a:rPr>
              <a:t> E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V→ </a:t>
            </a:r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E → V |</a:t>
            </a:r>
            <a:r>
              <a:rPr lang="zh-CN" altLang="en-US" sz="3600">
                <a:sym typeface="+mn-ea"/>
              </a:rPr>
              <a:t> n</a:t>
            </a:r>
            <a:endParaRPr lang="zh-CN" altLang="en-US" sz="360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95825" y="1330325"/>
            <a:ext cx="1842770" cy="107632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S→id·</a:t>
            </a:r>
            <a:endParaRPr lang="zh-CN" altLang="en-US" sz="3200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V→id·</a:t>
            </a:r>
            <a:endParaRPr lang="zh-CN" altLang="en-US" sz="32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53790" y="1431290"/>
            <a:ext cx="640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</p:txBody>
      </p:sp>
      <p:sp>
        <p:nvSpPr>
          <p:cNvPr id="18" name="内容占位符 2"/>
          <p:cNvSpPr>
            <a:spLocks noGrp="1"/>
          </p:cNvSpPr>
          <p:nvPr/>
        </p:nvSpPr>
        <p:spPr>
          <a:xfrm>
            <a:off x="412750" y="1028700"/>
            <a:ext cx="2838450" cy="240093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S'→·S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→·id 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→·V:=E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V→ ·id</a:t>
            </a:r>
            <a:endParaRPr lang="zh-CN" altLang="en-US"/>
          </a:p>
        </p:txBody>
      </p:sp>
      <p:cxnSp>
        <p:nvCxnSpPr>
          <p:cNvPr id="19" name="直接箭头连接符 18"/>
          <p:cNvCxnSpPr>
            <a:endCxn id="16" idx="1"/>
          </p:cNvCxnSpPr>
          <p:nvPr/>
        </p:nvCxnSpPr>
        <p:spPr>
          <a:xfrm flipV="1">
            <a:off x="3249295" y="1868805"/>
            <a:ext cx="1446530" cy="32194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06825" y="117475"/>
            <a:ext cx="184277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S'→S·</a:t>
            </a:r>
            <a:endParaRPr lang="zh-CN" altLang="en-US" sz="3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01240" y="273050"/>
            <a:ext cx="411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>
                <a:sym typeface="+mn-ea"/>
              </a:rPr>
              <a:t>S</a:t>
            </a:r>
            <a:endParaRPr lang="en-US" altLang="zh-CN" sz="3600">
              <a:sym typeface="+mn-ea"/>
            </a:endParaRPr>
          </a:p>
        </p:txBody>
      </p:sp>
      <p:cxnSp>
        <p:nvCxnSpPr>
          <p:cNvPr id="10" name="直接箭头连接符 9"/>
          <p:cNvCxnSpPr>
            <a:stCxn id="18" idx="0"/>
            <a:endCxn id="6" idx="1"/>
          </p:cNvCxnSpPr>
          <p:nvPr/>
        </p:nvCxnSpPr>
        <p:spPr>
          <a:xfrm flipV="1">
            <a:off x="1831975" y="409575"/>
            <a:ext cx="1974850" cy="61912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50055" y="3030855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</a:t>
            </a:r>
            <a:r>
              <a:rPr lang="en-US" altLang="zh-CN" sz="3200">
                <a:sym typeface="+mn-ea"/>
              </a:rPr>
              <a:t>V:</a:t>
            </a:r>
            <a:r>
              <a:rPr lang="zh-CN" altLang="en-US" sz="3200">
                <a:sym typeface="+mn-ea"/>
              </a:rPr>
              <a:t>·</a:t>
            </a:r>
            <a:r>
              <a:rPr lang="en-US" altLang="zh-CN" sz="3200">
                <a:sym typeface="+mn-ea"/>
              </a:rPr>
              <a:t>=E</a:t>
            </a:r>
            <a:endParaRPr lang="zh-CN" altLang="en-US" sz="32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06825" y="2406650"/>
            <a:ext cx="411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>
                <a:sym typeface="+mn-ea"/>
              </a:rPr>
              <a:t>V</a:t>
            </a:r>
            <a:endParaRPr lang="en-US" altLang="zh-CN" sz="3600">
              <a:sym typeface="+mn-ea"/>
            </a:endParaRPr>
          </a:p>
        </p:txBody>
      </p:sp>
      <p:cxnSp>
        <p:nvCxnSpPr>
          <p:cNvPr id="7" name="直接箭头连接符 6"/>
          <p:cNvCxnSpPr>
            <a:stCxn id="18" idx="3"/>
            <a:endCxn id="2" idx="1"/>
          </p:cNvCxnSpPr>
          <p:nvPr/>
        </p:nvCxnSpPr>
        <p:spPr>
          <a:xfrm>
            <a:off x="3251200" y="2229485"/>
            <a:ext cx="998855" cy="109347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45515" y="3905885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</a:t>
            </a:r>
            <a:r>
              <a:rPr lang="en-US" altLang="zh-CN" sz="3200">
                <a:sym typeface="+mn-ea"/>
              </a:rPr>
              <a:t>V:</a:t>
            </a:r>
            <a:r>
              <a:rPr lang="zh-CN" altLang="en-US" sz="3200">
                <a:sym typeface="+mn-ea"/>
              </a:rPr>
              <a:t>·</a:t>
            </a:r>
            <a:r>
              <a:rPr lang="en-US" altLang="zh-CN" sz="3200">
                <a:sym typeface="+mn-ea"/>
              </a:rPr>
              <a:t>=E</a:t>
            </a:r>
            <a:endParaRPr lang="zh-CN" altLang="en-US" sz="320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95345" y="3134995"/>
            <a:ext cx="411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:</a:t>
            </a:r>
            <a:endParaRPr lang="en-US" altLang="zh-CN" sz="3600">
              <a:sym typeface="+mn-ea"/>
            </a:endParaRPr>
          </a:p>
        </p:txBody>
      </p:sp>
      <p:cxnSp>
        <p:nvCxnSpPr>
          <p:cNvPr id="13" name="直接箭头连接符 12"/>
          <p:cNvCxnSpPr>
            <a:stCxn id="2" idx="2"/>
          </p:cNvCxnSpPr>
          <p:nvPr/>
        </p:nvCxnSpPr>
        <p:spPr>
          <a:xfrm flipH="1">
            <a:off x="2012315" y="3614420"/>
            <a:ext cx="3351530" cy="28130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06825" y="4568825"/>
            <a:ext cx="2227580" cy="206121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</a:t>
            </a:r>
            <a:r>
              <a:rPr lang="en-US" altLang="zh-CN" sz="3200">
                <a:sym typeface="+mn-ea"/>
              </a:rPr>
              <a:t>V:=</a:t>
            </a:r>
            <a:r>
              <a:rPr lang="zh-CN" altLang="en-US" sz="3200">
                <a:sym typeface="+mn-ea"/>
              </a:rPr>
              <a:t>·</a:t>
            </a:r>
            <a:r>
              <a:rPr lang="en-US" altLang="zh-CN" sz="3200">
                <a:sym typeface="+mn-ea"/>
              </a:rPr>
              <a:t>E</a:t>
            </a:r>
            <a:endParaRPr lang="en-US" altLang="zh-CN" sz="3200">
              <a:sym typeface="+mn-ea"/>
            </a:endParaRPr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E</a:t>
            </a:r>
            <a:r>
              <a:rPr lang="zh-CN" altLang="en-US" sz="3200">
                <a:sym typeface="+mn-ea"/>
              </a:rPr>
              <a:t>→·</a:t>
            </a:r>
            <a:r>
              <a:rPr lang="en-US" altLang="zh-CN" sz="3200">
                <a:sym typeface="+mn-ea"/>
              </a:rPr>
              <a:t>V</a:t>
            </a:r>
            <a:endParaRPr lang="en-US" altLang="zh-CN" sz="3200">
              <a:sym typeface="+mn-ea"/>
            </a:endParaRPr>
          </a:p>
          <a:p>
            <a:pPr marL="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E</a:t>
            </a:r>
            <a:r>
              <a:rPr lang="zh-CN" altLang="en-US" sz="3200">
                <a:sym typeface="+mn-ea"/>
              </a:rPr>
              <a:t>→·</a:t>
            </a:r>
            <a:r>
              <a:rPr lang="en-US" altLang="zh-CN" sz="3200">
                <a:sym typeface="+mn-ea"/>
              </a:rPr>
              <a:t>n</a:t>
            </a:r>
            <a:endParaRPr lang="en-US" altLang="zh-CN" sz="3200">
              <a:sym typeface="+mn-ea"/>
            </a:endParaRPr>
          </a:p>
          <a:p>
            <a:pPr marL="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V</a:t>
            </a:r>
            <a:r>
              <a:rPr lang="zh-CN" altLang="en-US" sz="3200">
                <a:sym typeface="+mn-ea"/>
              </a:rPr>
              <a:t>→·</a:t>
            </a:r>
            <a:r>
              <a:rPr lang="en-US" altLang="zh-CN" sz="3200">
                <a:sym typeface="+mn-ea"/>
              </a:rPr>
              <a:t>id</a:t>
            </a:r>
            <a:endParaRPr lang="en-US" altLang="zh-CN" sz="32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63720" y="4013835"/>
            <a:ext cx="411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=</a:t>
            </a:r>
            <a:endParaRPr lang="en-US" altLang="zh-CN" sz="3600">
              <a:sym typeface="+mn-ea"/>
            </a:endParaRPr>
          </a:p>
        </p:txBody>
      </p:sp>
      <p:cxnSp>
        <p:nvCxnSpPr>
          <p:cNvPr id="20" name="直接箭头连接符 19"/>
          <p:cNvCxnSpPr>
            <a:stCxn id="11" idx="3"/>
            <a:endCxn id="14" idx="0"/>
          </p:cNvCxnSpPr>
          <p:nvPr/>
        </p:nvCxnSpPr>
        <p:spPr>
          <a:xfrm>
            <a:off x="3173095" y="4197985"/>
            <a:ext cx="1747520" cy="37084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023620" y="5497195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V</a:t>
            </a:r>
            <a:r>
              <a:rPr lang="zh-CN" altLang="en-US" sz="3200">
                <a:sym typeface="+mn-ea"/>
              </a:rPr>
              <a:t>→</a:t>
            </a:r>
            <a:r>
              <a:rPr lang="en-US" altLang="zh-CN" sz="3200">
                <a:sym typeface="+mn-ea"/>
              </a:rPr>
              <a:t>id</a:t>
            </a:r>
            <a:r>
              <a:rPr lang="zh-CN" altLang="en-US" sz="3200">
                <a:sym typeface="+mn-ea"/>
              </a:rPr>
              <a:t>·</a:t>
            </a:r>
            <a:endParaRPr lang="zh-CN" altLang="en-US" sz="3200">
              <a:sym typeface="+mn-ea"/>
            </a:endParaRPr>
          </a:p>
        </p:txBody>
      </p:sp>
      <p:cxnSp>
        <p:nvCxnSpPr>
          <p:cNvPr id="22" name="直接箭头连接符 21"/>
          <p:cNvCxnSpPr>
            <a:stCxn id="14" idx="1"/>
            <a:endCxn id="21" idx="3"/>
          </p:cNvCxnSpPr>
          <p:nvPr/>
        </p:nvCxnSpPr>
        <p:spPr>
          <a:xfrm flipH="1">
            <a:off x="3251200" y="5599430"/>
            <a:ext cx="555625" cy="18986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66745" y="4965700"/>
            <a:ext cx="640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28815" y="4444365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</a:t>
            </a:r>
            <a:r>
              <a:rPr lang="en-US" altLang="zh-CN" sz="3200">
                <a:sym typeface="+mn-ea"/>
              </a:rPr>
              <a:t>V:=E</a:t>
            </a:r>
            <a:r>
              <a:rPr lang="zh-CN" altLang="en-US" sz="3200">
                <a:sym typeface="+mn-ea"/>
              </a:rPr>
              <a:t>·</a:t>
            </a:r>
            <a:endParaRPr lang="zh-CN" altLang="en-US" sz="3200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28815" y="5205730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E</a:t>
            </a:r>
            <a:r>
              <a:rPr lang="zh-CN" altLang="en-US" sz="3200">
                <a:sym typeface="+mn-ea"/>
              </a:rPr>
              <a:t>→</a:t>
            </a:r>
            <a:r>
              <a:rPr lang="en-US" altLang="zh-CN" sz="3200">
                <a:sym typeface="+mn-ea"/>
              </a:rPr>
              <a:t>V</a:t>
            </a:r>
            <a:r>
              <a:rPr lang="zh-CN" altLang="en-US" sz="3200">
                <a:sym typeface="+mn-ea"/>
              </a:rPr>
              <a:t>·</a:t>
            </a:r>
            <a:endParaRPr lang="zh-CN" altLang="en-US" sz="3200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28815" y="6046470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E</a:t>
            </a:r>
            <a:r>
              <a:rPr lang="zh-CN" altLang="en-US" sz="3200">
                <a:sym typeface="+mn-ea"/>
              </a:rPr>
              <a:t>→</a:t>
            </a:r>
            <a:r>
              <a:rPr lang="en-US" altLang="zh-CN" sz="3200">
                <a:sym typeface="+mn-ea"/>
              </a:rPr>
              <a:t>n</a:t>
            </a:r>
            <a:r>
              <a:rPr lang="zh-CN" altLang="en-US" sz="3200">
                <a:sym typeface="+mn-ea"/>
              </a:rPr>
              <a:t>·</a:t>
            </a:r>
            <a:endParaRPr lang="zh-CN" altLang="en-US" sz="3200"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81725" y="5925820"/>
            <a:ext cx="411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n</a:t>
            </a:r>
            <a:endParaRPr lang="en-US" altLang="zh-CN" sz="3600">
              <a:sym typeface="+mn-ea"/>
            </a:endParaRPr>
          </a:p>
        </p:txBody>
      </p:sp>
      <p:cxnSp>
        <p:nvCxnSpPr>
          <p:cNvPr id="28" name="直接箭头连接符 27"/>
          <p:cNvCxnSpPr>
            <a:stCxn id="14" idx="3"/>
          </p:cNvCxnSpPr>
          <p:nvPr/>
        </p:nvCxnSpPr>
        <p:spPr>
          <a:xfrm>
            <a:off x="6034405" y="5599430"/>
            <a:ext cx="984885" cy="71310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384925" y="5091430"/>
            <a:ext cx="411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V</a:t>
            </a:r>
            <a:endParaRPr lang="en-US" altLang="zh-CN" sz="3600">
              <a:sym typeface="+mn-ea"/>
            </a:endParaRPr>
          </a:p>
        </p:txBody>
      </p:sp>
      <p:cxnSp>
        <p:nvCxnSpPr>
          <p:cNvPr id="30" name="直接箭头连接符 29"/>
          <p:cNvCxnSpPr>
            <a:endCxn id="25" idx="1"/>
          </p:cNvCxnSpPr>
          <p:nvPr/>
        </p:nvCxnSpPr>
        <p:spPr>
          <a:xfrm flipV="1">
            <a:off x="6034405" y="5497830"/>
            <a:ext cx="994410" cy="10541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 flipH="1">
            <a:off x="6173470" y="4447540"/>
            <a:ext cx="5499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E</a:t>
            </a:r>
            <a:endParaRPr lang="en-US" altLang="zh-CN" sz="3600">
              <a:sym typeface="+mn-ea"/>
            </a:endParaRPr>
          </a:p>
        </p:txBody>
      </p:sp>
      <p:cxnSp>
        <p:nvCxnSpPr>
          <p:cNvPr id="32" name="直接箭头连接符 31"/>
          <p:cNvCxnSpPr>
            <a:stCxn id="14" idx="3"/>
          </p:cNvCxnSpPr>
          <p:nvPr/>
        </p:nvCxnSpPr>
        <p:spPr>
          <a:xfrm flipV="1">
            <a:off x="6034405" y="4785995"/>
            <a:ext cx="990600" cy="8134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0451" name="文本占位符 360450"/>
          <p:cNvSpPr>
            <a:spLocks noGrp="1"/>
          </p:cNvSpPr>
          <p:nvPr>
            <p:ph type="body" idx="1"/>
          </p:nvPr>
        </p:nvSpPr>
        <p:spPr>
          <a:xfrm>
            <a:off x="2209800" y="692150"/>
            <a:ext cx="7772400" cy="5403850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800" b="1"/>
              <a:t>Example 5. 12 Consider the grammar of simplified if statements.</a:t>
            </a:r>
            <a:endParaRPr lang="en-US" altLang="zh-CN" sz="28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statement →if-stmt| other</a:t>
            </a:r>
            <a:endParaRPr lang="en-US" altLang="zh-CN" sz="24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if-stmt → if (exp) statement</a:t>
            </a:r>
            <a:endParaRPr lang="en-US" altLang="zh-CN" sz="24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	    |if (exp) statement else statement</a:t>
            </a:r>
            <a:endParaRPr lang="en-US" altLang="zh-CN" sz="24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exp→0|1</a:t>
            </a:r>
            <a:endParaRPr lang="en-US" altLang="zh-CN" sz="2400" b="1"/>
          </a:p>
          <a:p>
            <a:pPr>
              <a:lnSpc>
                <a:spcPct val="90000"/>
              </a:lnSpc>
            </a:pPr>
            <a:r>
              <a:rPr lang="en-US" altLang="zh-CN" sz="2800" b="1"/>
              <a:t>Write the grammar as follows </a:t>
            </a:r>
            <a:endParaRPr lang="en-US" altLang="zh-CN" sz="2800" b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S→I| other</a:t>
            </a:r>
            <a:endParaRPr lang="en-US" altLang="zh-CN" sz="24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 err="1"/>
              <a:t>I→if</a:t>
            </a:r>
            <a:r>
              <a:rPr lang="en-US" altLang="zh-CN" sz="2400" b="1" i="1"/>
              <a:t> S | if S else S</a:t>
            </a:r>
            <a:endParaRPr lang="en-US" altLang="zh-CN" sz="2400" b="1"/>
          </a:p>
          <a:p>
            <a:pPr>
              <a:lnSpc>
                <a:spcPct val="90000"/>
              </a:lnSpc>
            </a:pPr>
            <a:r>
              <a:rPr lang="en-US" altLang="zh-CN" sz="2800" b="1"/>
              <a:t>The DFA of sets of items is shown in next page. To construct the SLR(1) parsing actions need the Follow sets for S and I. </a:t>
            </a:r>
            <a:endParaRPr lang="en-US" altLang="zh-CN" sz="2800" b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err="1"/>
              <a:t>Follow(S</a:t>
            </a:r>
            <a:r>
              <a:rPr lang="en-US" altLang="zh-CN" sz="2400" b="1"/>
              <a:t>)=</a:t>
            </a:r>
            <a:r>
              <a:rPr lang="en-US" altLang="zh-CN" sz="2400" b="1" err="1"/>
              <a:t>Follow(I</a:t>
            </a:r>
            <a:r>
              <a:rPr lang="en-US" altLang="zh-CN" sz="2400" b="1"/>
              <a:t>)={$, </a:t>
            </a:r>
            <a:r>
              <a:rPr lang="en-US" altLang="zh-CN" sz="2400" b="1" i="1"/>
              <a:t>else</a:t>
            </a:r>
            <a:r>
              <a:rPr lang="en-US" altLang="zh-CN" sz="2400" b="1"/>
              <a:t>}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2625" y="0"/>
            <a:ext cx="2572385" cy="11277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61476" name="对象 361475"/>
          <p:cNvGraphicFramePr/>
          <p:nvPr/>
        </p:nvGraphicFramePr>
        <p:xfrm>
          <a:off x="2279650" y="215900"/>
          <a:ext cx="7777163" cy="659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6588760" imgH="6649720" progId="Word.Document.8">
                  <p:embed/>
                </p:oleObj>
              </mc:Choice>
              <mc:Fallback>
                <p:oleObj name="" r:id="rId1" imgW="6588760" imgH="6649720" progId="Word.Document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9650" y="215900"/>
                        <a:ext cx="7777163" cy="6597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5" y="0"/>
            <a:ext cx="2572385" cy="11277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3600" y="5852160"/>
            <a:ext cx="3744595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 indent="238125">
              <a:lnSpc>
                <a:spcPct val="90000"/>
              </a:lnSpc>
              <a:buNone/>
            </a:pPr>
            <a:r>
              <a:rPr lang="en-US" altLang="zh-CN" b="1" err="1">
                <a:sym typeface="+mn-ea"/>
              </a:rPr>
              <a:t>Follow(S</a:t>
            </a:r>
            <a:r>
              <a:rPr lang="en-US" altLang="zh-CN" b="1">
                <a:sym typeface="+mn-ea"/>
              </a:rPr>
              <a:t>)=</a:t>
            </a:r>
            <a:r>
              <a:rPr lang="en-US" altLang="zh-CN" b="1" err="1">
                <a:sym typeface="+mn-ea"/>
              </a:rPr>
              <a:t>Follow(I</a:t>
            </a:r>
            <a:r>
              <a:rPr lang="en-US" altLang="zh-CN" b="1">
                <a:sym typeface="+mn-ea"/>
              </a:rPr>
              <a:t>)={$, </a:t>
            </a:r>
            <a:r>
              <a:rPr lang="en-US" altLang="zh-CN" b="1" i="1">
                <a:sym typeface="+mn-ea"/>
              </a:rPr>
              <a:t>else</a:t>
            </a:r>
            <a:r>
              <a:rPr lang="en-US" altLang="zh-CN" b="1">
                <a:sym typeface="+mn-ea"/>
              </a:rPr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721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7219" name="标题 53249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576262"/>
          </a:xfrm>
        </p:spPr>
        <p:txBody>
          <a:bodyPr lIns="92075" tIns="46037" rIns="92075" bIns="46037" anchor="ctr" anchorCtr="0"/>
          <a:p>
            <a:r>
              <a:rPr lang="en-US" altLang="zh-CN" sz="4000"/>
              <a:t>4.2.4.4 LR(1)</a:t>
            </a:r>
            <a:r>
              <a:rPr lang="zh-CN" altLang="en-US" sz="4000" dirty="0"/>
              <a:t>分析法</a:t>
            </a:r>
            <a:endParaRPr lang="zh-CN" altLang="en-US" sz="4000" dirty="0"/>
          </a:p>
        </p:txBody>
      </p:sp>
      <p:sp>
        <p:nvSpPr>
          <p:cNvPr id="53251" name="文本占位符 53250"/>
          <p:cNvSpPr>
            <a:spLocks noGrp="1"/>
          </p:cNvSpPr>
          <p:nvPr>
            <p:ph idx="1"/>
          </p:nvPr>
        </p:nvSpPr>
        <p:spPr>
          <a:xfrm>
            <a:off x="2135188" y="762000"/>
            <a:ext cx="7848600" cy="48990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存在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的不能分析的情况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问题产生的原因：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项目集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k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含有项目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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，在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k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下，若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a∈Follow(A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，则用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归约 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hlink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然而：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Follow(A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是指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所有可能推导出的句型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中，可以跟随在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后的终结符号集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LR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分析法的归约应该仅对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规范句型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中跟随在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后的终结符有效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824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8243" name="标题 105473"/>
          <p:cNvSpPr>
            <a:spLocks noGrp="1"/>
          </p:cNvSpPr>
          <p:nvPr>
            <p:ph type="title"/>
          </p:nvPr>
        </p:nvSpPr>
        <p:spPr>
          <a:xfrm>
            <a:off x="2667000" y="188913"/>
            <a:ext cx="7772400" cy="658812"/>
          </a:xfrm>
        </p:spPr>
        <p:txBody>
          <a:bodyPr lIns="92075" tIns="46037" rIns="92075" bIns="46037" anchor="ctr" anchorCtr="0"/>
          <a:p>
            <a:r>
              <a:rPr lang="en-US" altLang="zh-CN" sz="4000"/>
              <a:t>SLR(1)</a:t>
            </a:r>
            <a:r>
              <a:rPr lang="zh-CN" altLang="en-US" sz="4000" dirty="0"/>
              <a:t>不足的解决办法</a:t>
            </a:r>
            <a:endParaRPr lang="zh-CN" altLang="en-US" sz="4000" dirty="0"/>
          </a:p>
        </p:txBody>
      </p:sp>
      <p:sp>
        <p:nvSpPr>
          <p:cNvPr id="138244" name="矩形 105477"/>
          <p:cNvSpPr/>
          <p:nvPr/>
        </p:nvSpPr>
        <p:spPr>
          <a:xfrm>
            <a:off x="3216275" y="1882775"/>
            <a:ext cx="5040313" cy="609600"/>
          </a:xfrm>
          <a:prstGeom prst="rect">
            <a:avLst/>
          </a:prstGeom>
          <a:solidFill>
            <a:srgbClr val="FFFFD5">
              <a:alpha val="50000"/>
            </a:srgbClr>
          </a:solidFill>
          <a:ln w="12700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</a:pPr>
            <a:r>
              <a:rPr lang="en-US" altLang="zh-CN" sz="3200">
                <a:latin typeface="Arial" panose="020B0604020202020204" pitchFamily="34" charset="0"/>
                <a:ea typeface="隶书" panose="02010509060101010101" pitchFamily="49" charset="-122"/>
              </a:rPr>
              <a:t>LR(1)</a:t>
            </a:r>
            <a:r>
              <a:rPr lang="zh-CN" altLang="en-US" sz="3200" dirty="0">
                <a:latin typeface="Arial" panose="020B0604020202020204" pitchFamily="34" charset="0"/>
                <a:ea typeface="隶书" panose="02010509060101010101" pitchFamily="49" charset="-122"/>
              </a:rPr>
              <a:t>分析、</a:t>
            </a:r>
            <a:r>
              <a:rPr lang="en-US" altLang="zh-CN" sz="3200">
                <a:latin typeface="Arial" panose="020B0604020202020204" pitchFamily="34" charset="0"/>
                <a:ea typeface="隶书" panose="02010509060101010101" pitchFamily="49" charset="-122"/>
              </a:rPr>
              <a:t>LALR(1)</a:t>
            </a:r>
            <a:r>
              <a:rPr lang="zh-CN" altLang="en-US" sz="3200" dirty="0">
                <a:latin typeface="Arial" panose="020B0604020202020204" pitchFamily="34" charset="0"/>
                <a:ea typeface="隶书" panose="02010509060101010101" pitchFamily="49" charset="-122"/>
              </a:rPr>
              <a:t>分析</a:t>
            </a:r>
            <a:endParaRPr lang="zh-CN" altLang="en-US" sz="3200" dirty="0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138245" name="矩形 105478"/>
          <p:cNvSpPr/>
          <p:nvPr/>
        </p:nvSpPr>
        <p:spPr>
          <a:xfrm>
            <a:off x="2782888" y="1125538"/>
            <a:ext cx="6697662" cy="645160"/>
          </a:xfrm>
          <a:prstGeom prst="rect">
            <a:avLst/>
          </a:prstGeom>
          <a:solidFill>
            <a:srgbClr val="CCFFCC"/>
          </a:solidFill>
          <a:ln w="9525"/>
          <a:scene3d>
            <a:camera prst="legacyObliqueTopRight">
              <a:rot lat="0" lon="0" rev="0"/>
            </a:camera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anchor="t" anchorCtr="0">
            <a:spAutoFit/>
            <a:flatTx/>
          </a:bodyPr>
          <a:p>
            <a:pPr marL="457200" indent="-457200"/>
            <a:r>
              <a:rPr lang="zh-CN" altLang="en-US" sz="3600" dirty="0">
                <a:solidFill>
                  <a:srgbClr val="B8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通过寻找新的向前搜索符来解决</a:t>
            </a:r>
            <a:endParaRPr lang="zh-CN" altLang="en-US" sz="3600">
              <a:solidFill>
                <a:srgbClr val="B8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105480" name="矩形 105479"/>
          <p:cNvSpPr/>
          <p:nvPr/>
        </p:nvSpPr>
        <p:spPr>
          <a:xfrm>
            <a:off x="2782888" y="2785745"/>
            <a:ext cx="6015037" cy="64516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ctr" anchorCtr="0">
            <a:spAutoFit/>
          </a:bodyPr>
          <a:p>
            <a:pPr algn="ctr"/>
            <a:r>
              <a:rPr lang="en-US" altLang="zh-CN" sz="3600" b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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B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∈I</a:t>
            </a:r>
            <a:r>
              <a:rPr lang="zh-CN" altLang="en-US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，则</a:t>
            </a:r>
            <a:r>
              <a:rPr lang="en-US" altLang="zh-CN" sz="3600" b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B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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∈I</a:t>
            </a:r>
            <a:endParaRPr lang="en-US" altLang="zh-CN" sz="36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38247" name="矩形 105482"/>
          <p:cNvSpPr/>
          <p:nvPr/>
        </p:nvSpPr>
        <p:spPr>
          <a:xfrm>
            <a:off x="3933508" y="3573463"/>
            <a:ext cx="392493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200" b="1" dirty="0" err="1">
                <a:latin typeface="Arial" panose="020B0604020202020204" pitchFamily="34" charset="0"/>
                <a:ea typeface="楷体_GB2312" pitchFamily="49" charset="-122"/>
              </a:rPr>
              <a:t>Follow(B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) 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 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First(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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)</a:t>
            </a:r>
            <a:endParaRPr lang="en-US" altLang="zh-CN" sz="3200" b="1"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05485" name="矩形 105484"/>
          <p:cNvSpPr/>
          <p:nvPr/>
        </p:nvSpPr>
        <p:spPr>
          <a:xfrm>
            <a:off x="2601913" y="4365625"/>
            <a:ext cx="6985000" cy="10763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用</a:t>
            </a:r>
            <a:r>
              <a:rPr lang="en-US" altLang="zh-CN" sz="32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First(</a:t>
            </a:r>
            <a:r>
              <a:rPr lang="en-US" altLang="zh-CN" sz="32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32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)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代替</a:t>
            </a:r>
            <a:r>
              <a:rPr lang="en-US" altLang="zh-CN" sz="3200" b="1" dirty="0" err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Follow(B</a:t>
            </a:r>
            <a:r>
              <a:rPr lang="en-US" altLang="zh-CN" sz="3200" b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)</a:t>
            </a:r>
            <a:r>
              <a:rPr lang="zh-CN" altLang="en-US" sz="3200" b="1" dirty="0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作为用产生式</a:t>
            </a:r>
            <a:r>
              <a:rPr lang="en-US" altLang="zh-CN" sz="3200" b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B</a:t>
            </a:r>
            <a:r>
              <a:rPr lang="en-US" altLang="zh-CN" sz="32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→γ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进行归约的超前符号信息</a:t>
            </a:r>
            <a:endParaRPr lang="zh-CN" altLang="en-US" sz="3200" b="1">
              <a:solidFill>
                <a:srgbClr val="B8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0" grpId="0" bldLvl="0" animBg="1"/>
      <p:bldP spid="10548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3555" name="标题 12289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2400" cy="765175"/>
          </a:xfrm>
        </p:spPr>
        <p:txBody>
          <a:bodyPr lIns="92075" tIns="46037" rIns="92075" bIns="46037" anchor="ctr" anchorCtr="0"/>
          <a:p>
            <a:r>
              <a:rPr lang="en-US" altLang="zh-CN" sz="4000"/>
              <a:t>Logic structure of LR</a:t>
            </a:r>
            <a:r>
              <a:rPr lang="en-US" altLang="zh-CN" sz="4000" dirty="0"/>
              <a:t> Parser</a:t>
            </a:r>
            <a:endParaRPr lang="zh-CN" altLang="en-US" sz="4000" dirty="0"/>
          </a:p>
        </p:txBody>
      </p:sp>
      <p:sp>
        <p:nvSpPr>
          <p:cNvPr id="12291" name="文本占位符 12290"/>
          <p:cNvSpPr>
            <a:spLocks noGrp="1"/>
          </p:cNvSpPr>
          <p:nvPr>
            <p:ph idx="1"/>
          </p:nvPr>
        </p:nvSpPr>
        <p:spPr>
          <a:xfrm>
            <a:off x="3348038" y="1196975"/>
            <a:ext cx="5567363" cy="51149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Parser scan input string from left to right.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Then it choses suitable actions according to current analysis stack &amp; parsing table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Parsing stack 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stores symbols being parsed and current &amp; history of states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；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Step 1: put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#(EOF)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and start state (e.g: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 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 into parsing stack.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3557" name="矩形 12303"/>
          <p:cNvSpPr/>
          <p:nvPr/>
        </p:nvSpPr>
        <p:spPr>
          <a:xfrm>
            <a:off x="1447800" y="2560638"/>
            <a:ext cx="1600200" cy="1676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Control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8" name="矩形 12304"/>
          <p:cNvSpPr/>
          <p:nvPr/>
        </p:nvSpPr>
        <p:spPr>
          <a:xfrm>
            <a:off x="1600200" y="3399155"/>
            <a:ext cx="1295400" cy="711200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Parsing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Table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9" name="矩形 12305"/>
          <p:cNvSpPr/>
          <p:nvPr/>
        </p:nvSpPr>
        <p:spPr>
          <a:xfrm>
            <a:off x="121285" y="2484755"/>
            <a:ext cx="1025525" cy="1676400"/>
          </a:xfrm>
          <a:prstGeom prst="rect">
            <a:avLst/>
          </a:prstGeom>
          <a:solidFill>
            <a:srgbClr val="0099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Parsing</a:t>
            </a:r>
            <a:endParaRPr lang="en-US" altLang="zh-CN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stack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0" name="矩形 12306"/>
          <p:cNvSpPr/>
          <p:nvPr/>
        </p:nvSpPr>
        <p:spPr>
          <a:xfrm>
            <a:off x="533400" y="1341438"/>
            <a:ext cx="2667000" cy="762000"/>
          </a:xfrm>
          <a:prstGeom prst="rect">
            <a:avLst/>
          </a:prstGeom>
          <a:solidFill>
            <a:srgbClr val="80008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…  </a:t>
            </a:r>
            <a:r>
              <a:rPr lang="en-US" altLang="zh-CN" sz="2800" b="1" err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err="1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…a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#</a:t>
            </a:r>
            <a:endParaRPr lang="en-US" altLang="zh-CN" sz="2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3561" name="曲线连接符 12307"/>
          <p:cNvCxnSpPr>
            <a:stCxn id="23557" idx="0"/>
            <a:endCxn id="23560" idx="2"/>
          </p:cNvCxnSpPr>
          <p:nvPr/>
        </p:nvCxnSpPr>
        <p:spPr>
          <a:xfrm rot="5400000" flipH="1">
            <a:off x="1828800" y="2141538"/>
            <a:ext cx="457200" cy="38100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3562" name="曲线连接符 12308"/>
          <p:cNvCxnSpPr>
            <a:stCxn id="23557" idx="1"/>
            <a:endCxn id="23559" idx="3"/>
          </p:cNvCxnSpPr>
          <p:nvPr/>
        </p:nvCxnSpPr>
        <p:spPr>
          <a:xfrm rot="10800000">
            <a:off x="1146810" y="3322955"/>
            <a:ext cx="300990" cy="7620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23563" name="组合 12313"/>
          <p:cNvGrpSpPr/>
          <p:nvPr/>
        </p:nvGrpSpPr>
        <p:grpSpPr>
          <a:xfrm>
            <a:off x="1635125" y="4437063"/>
            <a:ext cx="1281113" cy="1657350"/>
            <a:chOff x="1120" y="2976"/>
            <a:chExt cx="807" cy="1044"/>
          </a:xfrm>
        </p:grpSpPr>
        <p:sp>
          <p:nvSpPr>
            <p:cNvPr id="12311" name="矩形 12310"/>
            <p:cNvSpPr/>
            <p:nvPr/>
          </p:nvSpPr>
          <p:spPr>
            <a:xfrm>
              <a:off x="1120" y="2997"/>
              <a:ext cx="807" cy="1023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…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X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#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65" name="直接连接符 12311"/>
            <p:cNvSpPr/>
            <p:nvPr/>
          </p:nvSpPr>
          <p:spPr>
            <a:xfrm>
              <a:off x="1519" y="2976"/>
              <a:ext cx="0" cy="104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566" name="文本框 12312"/>
          <p:cNvSpPr txBox="1"/>
          <p:nvPr/>
        </p:nvSpPr>
        <p:spPr>
          <a:xfrm>
            <a:off x="129540" y="4653280"/>
            <a:ext cx="1564640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contents of parsing stack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926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9267" name="标题 54273"/>
          <p:cNvSpPr>
            <a:spLocks noGrp="1"/>
          </p:cNvSpPr>
          <p:nvPr>
            <p:ph type="title"/>
          </p:nvPr>
        </p:nvSpPr>
        <p:spPr>
          <a:xfrm>
            <a:off x="285115" y="224155"/>
            <a:ext cx="5423535" cy="552450"/>
          </a:xfrm>
        </p:spPr>
        <p:txBody>
          <a:bodyPr lIns="92075" tIns="46037" rIns="92075" bIns="46037" anchor="ctr" anchorCtr="0"/>
          <a:p>
            <a:r>
              <a:rPr lang="en-US" altLang="zh-CN" sz="2800"/>
              <a:t>SLR(1)</a:t>
            </a:r>
            <a:r>
              <a:rPr lang="zh-CN" altLang="en-US" sz="2800" dirty="0"/>
              <a:t>的不足</a:t>
            </a:r>
            <a:r>
              <a:rPr lang="en-US" altLang="zh-CN" sz="2800" dirty="0"/>
              <a:t>/Drawback of SLR(1)</a:t>
            </a:r>
            <a:endParaRPr lang="en-US" altLang="zh-CN" sz="2800" dirty="0"/>
          </a:p>
        </p:txBody>
      </p:sp>
      <p:sp>
        <p:nvSpPr>
          <p:cNvPr id="54284" name="文本占位符 54283"/>
          <p:cNvSpPr>
            <a:spLocks noGrp="1"/>
          </p:cNvSpPr>
          <p:nvPr>
            <p:ph idx="1"/>
          </p:nvPr>
        </p:nvSpPr>
        <p:spPr>
          <a:xfrm>
            <a:off x="5592763" y="44450"/>
            <a:ext cx="4751388" cy="11525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 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A→Aab|ab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B→C|Db  C→a  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9269" name="图片 54284" descr="图4－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825" y="1125538"/>
            <a:ext cx="7993063" cy="5516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86" name="圆角矩形标注 54285"/>
          <p:cNvSpPr/>
          <p:nvPr/>
        </p:nvSpPr>
        <p:spPr>
          <a:xfrm>
            <a:off x="4079875" y="836930"/>
            <a:ext cx="2663190" cy="863600"/>
          </a:xfrm>
          <a:prstGeom prst="wedgeRoundRectCallout">
            <a:avLst>
              <a:gd name="adj1" fmla="val -73324"/>
              <a:gd name="adj2" fmla="val 307537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reduce-reduce conflict</a:t>
            </a:r>
            <a:endParaRPr kumimoji="0" lang="en-US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归约</a:t>
            </a:r>
            <a:r>
              <a:rPr kumimoji="0" lang="en-US" altLang="zh-CN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归约</a:t>
            </a: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冲突</a:t>
            </a:r>
            <a:endParaRPr kumimoji="0" lang="zh-CN" altLang="en-US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287" name="圆角矩形标注 54286"/>
          <p:cNvSpPr/>
          <p:nvPr/>
        </p:nvSpPr>
        <p:spPr>
          <a:xfrm>
            <a:off x="9696450" y="1916430"/>
            <a:ext cx="1511935" cy="1597025"/>
          </a:xfrm>
          <a:prstGeom prst="wedgeRoundRectCallout">
            <a:avLst>
              <a:gd name="adj1" fmla="val -68563"/>
              <a:gd name="adj2" fmla="val 90914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移进</a:t>
            </a:r>
            <a:r>
              <a:rPr kumimoji="0" lang="en-US" altLang="zh-CN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–</a:t>
            </a: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归约 冲突</a:t>
            </a:r>
            <a:endParaRPr kumimoji="0" lang="zh-CN" altLang="en-US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shift-reduce conflict</a:t>
            </a:r>
            <a:endParaRPr kumimoji="0" lang="en-US" altLang="zh-CN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6" grpId="0" bldLvl="0" animBg="1"/>
      <p:bldP spid="54287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8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029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0291" name="标题 113665"/>
          <p:cNvSpPr>
            <a:spLocks noGrp="1"/>
          </p:cNvSpPr>
          <p:nvPr>
            <p:ph type="title"/>
          </p:nvPr>
        </p:nvSpPr>
        <p:spPr>
          <a:xfrm>
            <a:off x="1992313" y="188913"/>
            <a:ext cx="8347075" cy="863600"/>
          </a:xfrm>
        </p:spPr>
        <p:txBody>
          <a:bodyPr lIns="92075" tIns="46037" rIns="92075" bIns="46037" anchor="ctr" anchorCtr="0"/>
          <a:p>
            <a:r>
              <a:rPr lang="zh-CN" altLang="en-US" sz="2800" dirty="0"/>
              <a:t>补充示例：</a:t>
            </a:r>
            <a:r>
              <a:rPr lang="en-US" altLang="zh-CN" sz="2800"/>
              <a:t>SLR(1)</a:t>
            </a:r>
            <a:r>
              <a:rPr lang="zh-CN" altLang="en-US" sz="2800" dirty="0"/>
              <a:t>的不足－－</a:t>
            </a:r>
            <a:r>
              <a:rPr lang="en-US" altLang="zh-CN" sz="2800"/>
              <a:t>LR(1)</a:t>
            </a:r>
            <a:r>
              <a:rPr lang="zh-CN" altLang="en-US" sz="2800" dirty="0"/>
              <a:t>可解决此问题</a:t>
            </a:r>
            <a:endParaRPr lang="zh-CN" altLang="en-US" sz="2800" dirty="0"/>
          </a:p>
        </p:txBody>
      </p:sp>
      <p:sp>
        <p:nvSpPr>
          <p:cNvPr id="140292" name="矩形 113668"/>
          <p:cNvSpPr/>
          <p:nvPr/>
        </p:nvSpPr>
        <p:spPr>
          <a:xfrm>
            <a:off x="1924050" y="1806575"/>
            <a:ext cx="2133600" cy="4419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Times New Roman" panose="02020603050405020304" pitchFamily="18" charset="0"/>
              </a:rPr>
              <a:t>id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40293" name="矩形 113669"/>
          <p:cNvSpPr/>
          <p:nvPr/>
        </p:nvSpPr>
        <p:spPr>
          <a:xfrm>
            <a:off x="4362450" y="1806575"/>
            <a:ext cx="2133600" cy="32004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>
                <a:latin typeface="Times New Roman" panose="02020603050405020304" pitchFamily="18" charset="0"/>
              </a:rPr>
              <a:t>id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40294" name="矩形 113670"/>
          <p:cNvSpPr/>
          <p:nvPr/>
        </p:nvSpPr>
        <p:spPr>
          <a:xfrm>
            <a:off x="7791450" y="1806575"/>
            <a:ext cx="2362200" cy="14478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</a:t>
            </a:r>
            <a:endParaRPr lang="en-US" altLang="zh-CN" sz="3200" b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3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0295" name="直接连接符 113671"/>
          <p:cNvSpPr/>
          <p:nvPr/>
        </p:nvSpPr>
        <p:spPr>
          <a:xfrm>
            <a:off x="6496050" y="2568575"/>
            <a:ext cx="1295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</p:sp>
      <p:sp>
        <p:nvSpPr>
          <p:cNvPr id="140296" name="矩形 113672"/>
          <p:cNvSpPr/>
          <p:nvPr/>
        </p:nvSpPr>
        <p:spPr>
          <a:xfrm>
            <a:off x="6877050" y="2035175"/>
            <a:ext cx="609600" cy="5334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endParaRPr lang="zh-CN" altLang="en-US" sz="3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0297" name="矩形 113673"/>
          <p:cNvSpPr/>
          <p:nvPr/>
        </p:nvSpPr>
        <p:spPr>
          <a:xfrm>
            <a:off x="6743700" y="3789363"/>
            <a:ext cx="3505200" cy="2362200"/>
          </a:xfrm>
          <a:prstGeom prst="rect">
            <a:avLst/>
          </a:prstGeom>
          <a:solidFill>
            <a:srgbClr val="003300"/>
          </a:solidFill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第一项目使得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action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[2, = ] = 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6 </a:t>
            </a:r>
            <a:endParaRPr lang="en-US" altLang="zh-CN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第二项目使得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	action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[2, = ]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为按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归约，因为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是</a:t>
            </a:r>
            <a:endParaRPr lang="zh-CN" altLang="en-US" sz="28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zh-CN" altLang="en-US" sz="3200" b="1" dirty="0">
                <a:latin typeface="Times New Roman" panose="02020603050405020304" pitchFamily="18" charset="0"/>
              </a:rPr>
              <a:t>的一个后继符。</a:t>
            </a:r>
            <a:endParaRPr lang="zh-CN" altLang="en-US" sz="3200" b="1" i="1" dirty="0">
              <a:latin typeface="Times New Roman" panose="02020603050405020304" pitchFamily="18" charset="0"/>
            </a:endParaRPr>
          </a:p>
        </p:txBody>
      </p:sp>
      <p:sp>
        <p:nvSpPr>
          <p:cNvPr id="140298" name="矩形 113674"/>
          <p:cNvSpPr/>
          <p:nvPr/>
        </p:nvSpPr>
        <p:spPr>
          <a:xfrm>
            <a:off x="2855913" y="1052513"/>
            <a:ext cx="7319962" cy="576262"/>
          </a:xfrm>
          <a:prstGeom prst="rect">
            <a:avLst/>
          </a:prstGeom>
          <a:solidFill>
            <a:srgbClr val="003300"/>
          </a:solidFill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zh-CN" altLang="en-US" sz="2800" b="1" dirty="0">
                <a:latin typeface="Times New Roman" panose="02020603050405020304" pitchFamily="18" charset="0"/>
              </a:rPr>
              <a:t>的一个后继符：</a:t>
            </a:r>
            <a:r>
              <a:rPr lang="en-US" altLang="zh-CN" sz="2800" b="1" i="1">
                <a:latin typeface="Times New Roman" panose="02020603050405020304" pitchFamily="18" charset="0"/>
              </a:rPr>
              <a:t>   S 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V </a:t>
            </a:r>
            <a:r>
              <a:rPr lang="en-US" altLang="zh-CN" sz="2800" b="1">
                <a:latin typeface="Times New Roman" panose="02020603050405020304" pitchFamily="18" charset="0"/>
              </a:rPr>
              <a:t>= </a:t>
            </a:r>
            <a:r>
              <a:rPr lang="en-US" altLang="zh-CN" sz="2800" b="1" i="1">
                <a:latin typeface="Times New Roman" panose="02020603050405020304" pitchFamily="18" charset="0"/>
              </a:rPr>
              <a:t>E  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800" b="1">
                <a:latin typeface="宋体" panose="02010600030101010101" pitchFamily="2" charset="-122"/>
              </a:rPr>
              <a:t>*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= </a:t>
            </a:r>
            <a:r>
              <a:rPr lang="en-US" altLang="zh-CN" sz="2800" b="1" i="1">
                <a:latin typeface="Times New Roman" panose="02020603050405020304" pitchFamily="18" charset="0"/>
              </a:rPr>
              <a:t>E </a:t>
            </a:r>
            <a:endParaRPr lang="zh-CN" altLang="en-US" sz="2800" b="1" i="1" dirty="0">
              <a:latin typeface="Times New Roman" panose="02020603050405020304" pitchFamily="18" charset="0"/>
            </a:endParaRPr>
          </a:p>
        </p:txBody>
      </p:sp>
      <p:sp>
        <p:nvSpPr>
          <p:cNvPr id="140299" name="矩形 113675"/>
          <p:cNvSpPr/>
          <p:nvPr/>
        </p:nvSpPr>
        <p:spPr>
          <a:xfrm>
            <a:off x="1847850" y="5229225"/>
            <a:ext cx="4419600" cy="990600"/>
          </a:xfrm>
          <a:prstGeom prst="rect">
            <a:avLst/>
          </a:prstGeom>
          <a:solidFill>
            <a:srgbClr val="B80000"/>
          </a:solidFill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但是，实际</a:t>
            </a:r>
            <a:r>
              <a:rPr lang="zh-CN" altLang="en-US" sz="2800" b="1" dirty="0">
                <a:latin typeface="宋体" panose="02010600030101010101" pitchFamily="2" charset="-122"/>
              </a:rPr>
              <a:t>不存在以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en-US" altLang="zh-CN" sz="2800" b="1">
                <a:latin typeface="Times New Roman" panose="02020603050405020304" pitchFamily="18" charset="0"/>
              </a:rPr>
              <a:t>=…</a:t>
            </a:r>
            <a:r>
              <a:rPr lang="zh-CN" altLang="en-US" sz="2800" b="1" dirty="0">
                <a:latin typeface="宋体" panose="02010600030101010101" pitchFamily="2" charset="-122"/>
              </a:rPr>
              <a:t>开始的右句型</a:t>
            </a:r>
            <a:r>
              <a:rPr lang="zh-CN" altLang="en-US" sz="2800" b="1" dirty="0">
                <a:latin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图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4-19 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文法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项目集及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DFA</a:t>
            </a:r>
            <a:endParaRPr lang="zh-CN" altLang="en-US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FF0066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S→·CbBA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b</a:t>
            </a: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5853113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8789988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7062788" y="519747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7207250" y="507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8789988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878998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9942513" y="19494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10158413" y="1949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9942513" y="11112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10158413" y="11112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8656638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9942513" y="3625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10086975" y="3625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9942513" y="46926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9942513" y="5530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10169525" y="4692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10086975" y="54848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5" name="圆角矩形标注 62554"/>
          <p:cNvSpPr/>
          <p:nvPr/>
        </p:nvSpPr>
        <p:spPr>
          <a:xfrm>
            <a:off x="11382375" y="444500"/>
            <a:ext cx="504825" cy="5616575"/>
          </a:xfrm>
          <a:prstGeom prst="wedgeRoundRectCallout">
            <a:avLst>
              <a:gd name="adj1" fmla="val -110380"/>
              <a:gd name="adj2" fmla="val -3505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注意项目集中的向前符号的由来</a:t>
            </a:r>
            <a:endParaRPr kumimoji="0" lang="zh-CN" altLang="en-US" sz="2400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28950" y="676275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8950" y="387032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22925" y="676275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3113" y="1757363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89988" y="2346325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28950" y="4479925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38825" y="4684713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38825" y="5546725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89988" y="1508125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89988" y="676275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56638" y="4022725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18550" y="5089525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18550" y="5927725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62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2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62555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---(2)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307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1180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3" grpId="0" bldLvl="0" animBg="1"/>
      <p:bldP spid="22" grpId="0" bldLvl="0" animBg="1"/>
      <p:bldP spid="23" grpId="0" bldLvl="0" animBg="1"/>
      <p:bldP spid="25" grpId="0" bldLvl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DFA---(1)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S→·CbBA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C → ·a,  b</a:t>
            </a: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直接连接符 35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7" name="文本框 36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22" grpId="0" bldLvl="0" animBg="1"/>
      <p:bldP spid="23" grpId="0" bldLvl="0" animBg="1"/>
      <p:bldP spid="37" grpId="0" build="p"/>
      <p:bldP spid="38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DFA---(1)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S→·CbBA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C → ·a,  b</a:t>
            </a: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直接连接符 35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7" name="文本框 36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2768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7284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2168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1180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22" grpId="0" bldLvl="0" animBg="1"/>
      <p:bldP spid="23" grpId="0" bldLvl="0" animBg="1"/>
      <p:bldP spid="37" grpId="0" build="p"/>
      <p:bldP spid="38" grpId="0" bldLvl="0" animBg="1"/>
      <p:bldP spid="62528" grpId="0" build="p"/>
      <p:bldP spid="62530" grpId="0" build="p"/>
      <p:bldP spid="62533" grpId="0" build="p"/>
      <p:bldP spid="62537" grpId="0" build="p"/>
      <p:bldP spid="26" grpId="0" bldLvl="0" animBg="1"/>
      <p:bldP spid="28" grpId="0" bldLvl="0" animBg="1"/>
      <p:bldP spid="31" grpId="0" bldLvl="0" animBg="1"/>
      <p:bldP spid="35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---(2)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5853113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8789988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7062788" y="519747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7207250" y="507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8789988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878998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9942513" y="19494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10158413" y="1949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9942513" y="11112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10158413" y="11112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8656638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9942513" y="3625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10086975" y="3625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9942513" y="46926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9942513" y="5530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10169525" y="4692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10086975" y="54848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307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3723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411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7411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4076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2295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2295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70267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0267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1307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8871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1180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2768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7284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7284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3949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2168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2168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0140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0140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1180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500" fill="hold"/>
                                        <p:tgtEl>
                                          <p:spTgt spid="3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3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uild="p"/>
      <p:bldP spid="37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---(3)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5853113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8789988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7062788" y="519747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7207250" y="507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8789988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878998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9942513" y="19494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10158413" y="1949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9942513" y="11112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10158413" y="11112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8656638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9942513" y="3625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10086975" y="3625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9942513" y="46926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9942513" y="5530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10169525" y="4692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10086975" y="54848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307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3723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411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7411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4076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2295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2295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70267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0267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1307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8871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1180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2768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7284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7284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3949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2168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2168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0140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0140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1180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---(4)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5853113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8789988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7062788" y="519747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7207250" y="507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8789988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878998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9942513" y="19494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10158413" y="1949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9942513" y="11112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10158413" y="11112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8656638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9942513" y="3625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10086975" y="3625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9942513" y="46926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9942513" y="5530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10169525" y="4692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10086975" y="54848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307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3723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411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7411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4076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2295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2295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70267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0267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1307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8871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1180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2768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7284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7284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3949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2168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2168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0140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0140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1180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131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55298" name="标题 55297"/>
          <p:cNvSpPr>
            <a:spLocks noGrp="1"/>
          </p:cNvSpPr>
          <p:nvPr>
            <p:ph type="title"/>
          </p:nvPr>
        </p:nvSpPr>
        <p:spPr>
          <a:xfrm>
            <a:off x="2667000" y="115888"/>
            <a:ext cx="6453188" cy="803275"/>
          </a:xfrm>
        </p:spPr>
        <p:txBody>
          <a:bodyPr lIns="92075" tIns="46037" rIns="92075" bIns="46037" anchor="ctr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LR(1)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分析表的构造</a:t>
            </a:r>
            <a:endParaRPr kumimoji="0" lang="zh-CN" altLang="en-US" sz="44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5299" name="文本占位符 55298"/>
          <p:cNvSpPr>
            <a:spLocks noGrp="1"/>
          </p:cNvSpPr>
          <p:nvPr>
            <p:ph idx="1"/>
          </p:nvPr>
        </p:nvSpPr>
        <p:spPr>
          <a:xfrm>
            <a:off x="1703388" y="1052513"/>
            <a:ext cx="8785225" cy="5043488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其中项目集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10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={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CbBA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,A→A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ab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}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中存在“移进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归约”冲突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由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)={#} ≠{a},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冲突是可解决的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但是，项目集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8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{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C→a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,D→a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}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(C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)={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a,b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},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(D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)={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},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方法不能解决此冲突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解决问题的方法看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对于归约项目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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只要是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中的符号均可按此产生式进行归约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这也有一定的片面性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因为没有考虑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所在的“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楷体" panose="02010600040101010101" pitchFamily="2" charset="-122"/>
                <a:cs typeface="+mn-cs"/>
                <a:sym typeface="Symbol" panose="05050102010706020507" pitchFamily="18" charset="2"/>
              </a:rPr>
              <a:t>环境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”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当在栈顶形成时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设此时栈内容为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#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输入符为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若强行将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归约为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A(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栈内容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: #A),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#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又不是任何规范句型的前缀时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这个归约就是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楷体" panose="02010600040101010101" pitchFamily="2" charset="-122"/>
                <a:cs typeface="+mn-cs"/>
                <a:sym typeface="Symbol" panose="05050102010706020507" pitchFamily="18" charset="2"/>
              </a:rPr>
              <a:t>无效的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233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2339" name="标题 56321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/>
              <a:t>LR(1)</a:t>
            </a:r>
            <a:r>
              <a:rPr lang="zh-CN" altLang="en-US" dirty="0"/>
              <a:t>分析表的构造（续</a:t>
            </a:r>
            <a:r>
              <a:rPr lang="en-US" altLang="zh-CN"/>
              <a:t>1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56323" name="文本占位符 56322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例如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对于上述文法的规范句型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Cbabab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当分析达到格局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0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4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8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	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bab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    # C b 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33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1">
              <a:solidFill>
                <a:srgbClr val="0033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时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由于输入符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∈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),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我们若用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来归约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得到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0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4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6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	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bab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    # C b C </a:t>
            </a:r>
            <a:endParaRPr kumimoji="0" lang="en-US" altLang="zh-CN" sz="32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但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CbC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不是任何规范前缀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!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因此在移进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之前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分析将报错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336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3363" name="标题 57345"/>
          <p:cNvSpPr>
            <a:spLocks noGrp="1"/>
          </p:cNvSpPr>
          <p:nvPr>
            <p:ph type="title"/>
          </p:nvPr>
        </p:nvSpPr>
        <p:spPr>
          <a:xfrm>
            <a:off x="2667000" y="260350"/>
            <a:ext cx="7772400" cy="658813"/>
          </a:xfrm>
        </p:spPr>
        <p:txBody>
          <a:bodyPr lIns="92075" tIns="46037" rIns="92075" bIns="46037" anchor="ctr" anchorCtr="0"/>
          <a:p>
            <a:r>
              <a:rPr lang="en-US" altLang="zh-CN" sz="4000"/>
              <a:t>LR(1)</a:t>
            </a:r>
            <a:r>
              <a:rPr lang="zh-CN" altLang="en-US" sz="4000" dirty="0"/>
              <a:t>分析表的构造（续</a:t>
            </a:r>
            <a:r>
              <a:rPr lang="en-US" altLang="zh-CN" sz="4000"/>
              <a:t>2</a:t>
            </a:r>
            <a:r>
              <a:rPr lang="zh-CN" altLang="en-US" sz="4000" dirty="0"/>
              <a:t>）</a:t>
            </a:r>
            <a:endParaRPr lang="zh-CN" altLang="en-US" sz="4000" dirty="0"/>
          </a:p>
        </p:txBody>
      </p:sp>
      <p:sp>
        <p:nvSpPr>
          <p:cNvPr id="57347" name="文本占位符 57346"/>
          <p:cNvSpPr>
            <a:spLocks noGrp="1"/>
          </p:cNvSpPr>
          <p:nvPr>
            <p:ph idx="1"/>
          </p:nvPr>
        </p:nvSpPr>
        <p:spPr>
          <a:xfrm>
            <a:off x="1524000" y="1196975"/>
            <a:ext cx="8915400" cy="48990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因此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将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#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a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归约成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#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…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的前提条件不仅仅是要求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a∈Follow(A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还必须要求归约所得到的栈中内容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Aa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必须是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某规范句型的</a:t>
            </a:r>
            <a:r>
              <a:rPr kumimoji="0" lang="zh-CN" altLang="en-US" sz="3200" b="1" i="0" u="sng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前缀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为了确保上述条件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应在原来的每个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LR(0)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项目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[A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]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中放置一向前搜索符号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,a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称为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项目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为使分析的每一步都能得到规范句型的活前缀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还应要求每个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项目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对相应的活前缀是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32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00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438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4387" name="标题 58369"/>
          <p:cNvSpPr>
            <a:spLocks noGrp="1"/>
          </p:cNvSpPr>
          <p:nvPr>
            <p:ph type="title"/>
          </p:nvPr>
        </p:nvSpPr>
        <p:spPr>
          <a:xfrm>
            <a:off x="2667000" y="33338"/>
            <a:ext cx="7772400" cy="658812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对活前缀有效的</a:t>
            </a:r>
            <a:r>
              <a:rPr lang="en-US" altLang="zh-CN" sz="4000"/>
              <a:t>LR(1)</a:t>
            </a:r>
            <a:r>
              <a:rPr lang="zh-CN" altLang="en-US" sz="4000" dirty="0"/>
              <a:t>项目</a:t>
            </a:r>
            <a:endParaRPr lang="zh-CN" altLang="en-US" sz="4000" dirty="0"/>
          </a:p>
        </p:txBody>
      </p:sp>
      <p:sp>
        <p:nvSpPr>
          <p:cNvPr id="58371" name="文本占位符 58370"/>
          <p:cNvSpPr>
            <a:spLocks noGrp="1"/>
          </p:cNvSpPr>
          <p:nvPr>
            <p:ph idx="1"/>
          </p:nvPr>
        </p:nvSpPr>
        <p:spPr>
          <a:xfrm>
            <a:off x="1703388" y="692150"/>
            <a:ext cx="8893175" cy="2592388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定义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[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  <a:sym typeface="Symbol" panose="05050102010706020507" pitchFamily="18" charset="2"/>
              </a:rPr>
              <a:t>,a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  <a:sym typeface="Symbol" panose="05050102010706020507" pitchFamily="18" charset="2"/>
              </a:rPr>
              <a:t>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对活前缀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=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有效，</a:t>
            </a: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GungsuhChe" pitchFamily="49" charset="-127"/>
                <a:cs typeface="+mn-cs"/>
                <a:sym typeface="Symbol" panose="05050102010706020507" pitchFamily="18" charset="2"/>
              </a:rPr>
              <a:t>iff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存在规范推导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S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28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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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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，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V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28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*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，且满足条件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	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当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y≠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∈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);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	(2)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当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y=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#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例如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对于上例中文法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有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372" name="文本框 58371"/>
          <p:cNvSpPr txBox="1"/>
          <p:nvPr/>
        </p:nvSpPr>
        <p:spPr>
          <a:xfrm>
            <a:off x="1703388" y="3429000"/>
            <a:ext cx="5840413" cy="583565"/>
          </a:xfrm>
          <a:prstGeom prst="rect">
            <a:avLst/>
          </a:prstGeom>
          <a:solidFill>
            <a:srgbClr val="000080"/>
          </a:solidFill>
          <a:ln w="952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 </a:t>
            </a: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CbBA</a:t>
            </a:r>
            <a:r>
              <a:rPr kumimoji="0" lang="en-US" altLang="zh-CN" sz="32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32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32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u="sng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3200" b="1" u="sng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3200" b="1" u="sng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3200" b="1" u="sng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endParaRPr kumimoji="0" lang="en-US" altLang="zh-CN" sz="3200" b="1" u="sng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3" name="文本框 58372"/>
          <p:cNvSpPr txBox="1"/>
          <p:nvPr/>
        </p:nvSpPr>
        <p:spPr>
          <a:xfrm>
            <a:off x="4297363" y="4206875"/>
            <a:ext cx="31670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28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</a:t>
            </a:r>
            <a:r>
              <a:rPr kumimoji="0" lang="en-US" altLang="zh-CN" sz="28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8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</a:t>
            </a:r>
            <a:r>
              <a:rPr kumimoji="0" lang="en-US" altLang="zh-CN" sz="28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y</a:t>
            </a:r>
            <a:endParaRPr kumimoji="0" lang="en-US" altLang="zh-CN" sz="2800" b="1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8374" name="直接连接符 58373"/>
          <p:cNvSpPr/>
          <p:nvPr/>
        </p:nvSpPr>
        <p:spPr>
          <a:xfrm flipV="1">
            <a:off x="5303838" y="3916363"/>
            <a:ext cx="296862" cy="37782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75" name="直接连接符 58374"/>
          <p:cNvSpPr/>
          <p:nvPr/>
        </p:nvSpPr>
        <p:spPr>
          <a:xfrm flipV="1">
            <a:off x="5880100" y="4005263"/>
            <a:ext cx="360363" cy="3603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76" name="直接连接符 58375"/>
          <p:cNvSpPr/>
          <p:nvPr/>
        </p:nvSpPr>
        <p:spPr>
          <a:xfrm flipH="1" flipV="1">
            <a:off x="6527800" y="3933825"/>
            <a:ext cx="73025" cy="360363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77" name="直接连接符 58376"/>
          <p:cNvSpPr/>
          <p:nvPr/>
        </p:nvSpPr>
        <p:spPr>
          <a:xfrm flipH="1" flipV="1">
            <a:off x="6959600" y="4005263"/>
            <a:ext cx="73025" cy="3603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78" name="文本框 58377"/>
          <p:cNvSpPr txBox="1"/>
          <p:nvPr/>
        </p:nvSpPr>
        <p:spPr>
          <a:xfrm>
            <a:off x="7696200" y="3505200"/>
            <a:ext cx="2576513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可知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B→D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b,a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对前缀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28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=</a:t>
            </a:r>
            <a:r>
              <a:rPr kumimoji="0" lang="en-US" altLang="zh-CN" sz="28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有效</a:t>
            </a:r>
            <a:endParaRPr kumimoji="0" lang="zh-CN" altLang="en-US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8379" name="文本框 58378"/>
          <p:cNvSpPr txBox="1"/>
          <p:nvPr/>
        </p:nvSpPr>
        <p:spPr>
          <a:xfrm>
            <a:off x="1839913" y="4783138"/>
            <a:ext cx="5246688" cy="583565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kern="1200" cap="none" spc="0" normalizeH="0" baseline="3000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32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32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bab</a:t>
            </a: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32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 </a:t>
            </a:r>
            <a:r>
              <a:rPr kumimoji="0" lang="en-US" altLang="zh-CN" sz="32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bab</a:t>
            </a:r>
            <a:endParaRPr kumimoji="0" lang="en-US" altLang="zh-CN" sz="3200" b="1" kern="1200" cap="none" spc="0" normalizeH="0" baseline="0" noProof="1">
              <a:solidFill>
                <a:srgbClr val="FF00FF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8380" name="文本框 58379"/>
          <p:cNvSpPr txBox="1"/>
          <p:nvPr/>
        </p:nvSpPr>
        <p:spPr>
          <a:xfrm>
            <a:off x="3143250" y="5513388"/>
            <a:ext cx="374491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32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</a:t>
            </a:r>
            <a:r>
              <a:rPr kumimoji="0" lang="en-US" altLang="zh-CN" sz="32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</a:t>
            </a:r>
            <a:r>
              <a:rPr kumimoji="0" lang="en-US" altLang="zh-CN" sz="32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=     </a:t>
            </a:r>
            <a:r>
              <a:rPr kumimoji="0" lang="en-US" altLang="zh-CN" sz="32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y</a:t>
            </a:r>
            <a:endParaRPr kumimoji="0" lang="en-US" altLang="zh-CN" sz="3200" b="1" kern="1200" cap="none" spc="0" normalizeH="0" baseline="0" noProof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81" name="直接连接符 58380"/>
          <p:cNvSpPr/>
          <p:nvPr/>
        </p:nvSpPr>
        <p:spPr>
          <a:xfrm flipV="1">
            <a:off x="4295775" y="5300663"/>
            <a:ext cx="468313" cy="360362"/>
          </a:xfrm>
          <a:prstGeom prst="line">
            <a:avLst/>
          </a:prstGeom>
          <a:ln w="38100" cap="flat" cmpd="dbl">
            <a:solidFill>
              <a:srgbClr val="00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2" name="直接连接符 58381"/>
          <p:cNvSpPr/>
          <p:nvPr/>
        </p:nvSpPr>
        <p:spPr>
          <a:xfrm flipV="1">
            <a:off x="4800600" y="5353050"/>
            <a:ext cx="296863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3" name="直接连接符 58382"/>
          <p:cNvSpPr/>
          <p:nvPr/>
        </p:nvSpPr>
        <p:spPr>
          <a:xfrm flipH="1" flipV="1">
            <a:off x="5492750" y="5280025"/>
            <a:ext cx="98425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4" name="直接连接符 58383"/>
          <p:cNvSpPr/>
          <p:nvPr/>
        </p:nvSpPr>
        <p:spPr>
          <a:xfrm flipH="1" flipV="1">
            <a:off x="5934075" y="5280025"/>
            <a:ext cx="522288" cy="38100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5" name="文本框 58384"/>
          <p:cNvSpPr txBox="1"/>
          <p:nvPr/>
        </p:nvSpPr>
        <p:spPr>
          <a:xfrm>
            <a:off x="7772400" y="5029200"/>
            <a:ext cx="2487613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可知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D→a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,b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对前缀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28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=</a:t>
            </a:r>
            <a:r>
              <a:rPr kumimoji="0" lang="en-US" altLang="zh-CN" sz="28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有效</a:t>
            </a:r>
            <a:endParaRPr kumimoji="0" lang="zh-CN" altLang="en-US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86" name="直接连接符 58385"/>
          <p:cNvSpPr/>
          <p:nvPr/>
        </p:nvSpPr>
        <p:spPr>
          <a:xfrm flipV="1">
            <a:off x="4656138" y="3933825"/>
            <a:ext cx="0" cy="360363"/>
          </a:xfrm>
          <a:prstGeom prst="line">
            <a:avLst/>
          </a:prstGeom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7" name="直接连接符 58386"/>
          <p:cNvSpPr/>
          <p:nvPr/>
        </p:nvSpPr>
        <p:spPr>
          <a:xfrm flipV="1">
            <a:off x="3359150" y="5300663"/>
            <a:ext cx="0" cy="3048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" dur="1" fill="hold"/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bldLvl="0" animBg="1"/>
      <p:bldP spid="58373" grpId="0"/>
      <p:bldP spid="58378" grpId="0"/>
      <p:bldP spid="58379" grpId="0" bldLvl="0" animBg="1"/>
      <p:bldP spid="58380" grpId="0"/>
      <p:bldP spid="5838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0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541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5411" name="标题 59393"/>
          <p:cNvSpPr>
            <a:spLocks noGrp="1"/>
          </p:cNvSpPr>
          <p:nvPr>
            <p:ph type="title"/>
          </p:nvPr>
        </p:nvSpPr>
        <p:spPr>
          <a:xfrm>
            <a:off x="2711450" y="188913"/>
            <a:ext cx="7772400" cy="627062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求</a:t>
            </a:r>
            <a:r>
              <a:rPr lang="en-US" altLang="zh-CN" sz="4000"/>
              <a:t>LR(1)</a:t>
            </a:r>
            <a:r>
              <a:rPr lang="zh-CN" altLang="en-US" sz="4000" dirty="0"/>
              <a:t>项目集的闭包算法</a:t>
            </a:r>
            <a:endParaRPr lang="zh-CN" altLang="en-US" sz="4000" dirty="0"/>
          </a:p>
        </p:txBody>
      </p:sp>
      <p:sp>
        <p:nvSpPr>
          <p:cNvPr id="59395" name="文本占位符 59394"/>
          <p:cNvSpPr>
            <a:spLocks noGrp="1"/>
          </p:cNvSpPr>
          <p:nvPr>
            <p:ph idx="1"/>
          </p:nvPr>
        </p:nvSpPr>
        <p:spPr>
          <a:xfrm>
            <a:off x="2667000" y="908050"/>
            <a:ext cx="7772400" cy="51879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类似于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识别文法全部活前缀的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DFA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的状态是由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项目集表示的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每个项目集由若干对相应的活前缀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有效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项目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组成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对每个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项目集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相应的闭包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CLOSURE(I)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的定义为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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CLOSURE(I);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设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[A B , a]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CLOSURE(I),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并设它对活前缀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则对所有形如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B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的产生式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及每个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b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(a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[B , b]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也对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证明见后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即将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[B , b]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=&gt;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CLOSURE(I);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重复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(2),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直到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CLOSURE(I)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不再增大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643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6435" name="标题 60417"/>
          <p:cNvSpPr>
            <a:spLocks noGrp="1"/>
          </p:cNvSpPr>
          <p:nvPr>
            <p:ph type="title"/>
          </p:nvPr>
        </p:nvSpPr>
        <p:spPr>
          <a:xfrm>
            <a:off x="2782888" y="0"/>
            <a:ext cx="7772400" cy="765175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新增项目对活前缀仍有效的证明</a:t>
            </a:r>
            <a:endParaRPr lang="zh-CN" altLang="en-US" sz="4000" dirty="0"/>
          </a:p>
        </p:txBody>
      </p:sp>
      <p:sp>
        <p:nvSpPr>
          <p:cNvPr id="60419" name="文本占位符 60418"/>
          <p:cNvSpPr>
            <a:spLocks noGrp="1"/>
          </p:cNvSpPr>
          <p:nvPr>
            <p:ph idx="1"/>
          </p:nvPr>
        </p:nvSpPr>
        <p:spPr>
          <a:xfrm>
            <a:off x="2667000" y="908050"/>
            <a:ext cx="7772400" cy="51879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事实上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当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[A 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B,a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对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有效时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由定义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 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S</a:t>
            </a:r>
            <a:r>
              <a:rPr kumimoji="0" lang="en-US" altLang="zh-CN" sz="3200" b="1" i="0" u="none" strike="noStrike" kern="1200" cap="none" spc="0" normalizeH="0" baseline="30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，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V</a:t>
            </a:r>
            <a:r>
              <a:rPr kumimoji="0" lang="en-US" altLang="zh-CN" sz="3200" b="1" i="0" u="none" strike="noStrike" kern="1200" cap="none" spc="0" normalizeH="0" baseline="-25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32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* </a:t>
            </a:r>
            <a:endParaRPr kumimoji="0" lang="en-US" altLang="zh-CN" sz="3200" b="1" i="0" u="none" strike="noStrike" kern="1200" cap="none" spc="0" normalizeH="0" baseline="3000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且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 {#} 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即 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S</a:t>
            </a:r>
            <a:r>
              <a:rPr kumimoji="0" lang="en-US" altLang="zh-CN" sz="3200" b="1" i="0" u="none" strike="noStrike" kern="1200" cap="none" spc="0" normalizeH="0" baseline="30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	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V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32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*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{#} 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无论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是否为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可知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a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总能推出终结符号串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  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a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0" u="none" strike="noStrike" kern="1200" cap="none" spc="0" normalizeH="0" baseline="30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’</a:t>
            </a:r>
            <a:endParaRPr kumimoji="0" lang="en-US" altLang="zh-CN" sz="32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由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V</a:t>
            </a:r>
            <a:r>
              <a:rPr kumimoji="0" lang="en-US" altLang="zh-CN" sz="3200" b="1" i="0" u="none" strike="noStrike" kern="1200" cap="none" spc="0" normalizeH="0" baseline="-25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32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*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{#}, 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)=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从而有规范推导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  S</a:t>
            </a:r>
            <a:r>
              <a:rPr kumimoji="0" lang="en-US" altLang="zh-CN" sz="32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b’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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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b’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即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[B , b]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对活前缀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4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745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7459" name="标题 61441"/>
          <p:cNvSpPr>
            <a:spLocks noGrp="1"/>
          </p:cNvSpPr>
          <p:nvPr>
            <p:ph type="title"/>
          </p:nvPr>
        </p:nvSpPr>
        <p:spPr>
          <a:xfrm>
            <a:off x="2566988" y="0"/>
            <a:ext cx="7772400" cy="620713"/>
          </a:xfrm>
        </p:spPr>
        <p:txBody>
          <a:bodyPr lIns="92075" tIns="46037" rIns="92075" bIns="46037" anchor="ctr" anchorCtr="0"/>
          <a:p>
            <a:r>
              <a:rPr lang="en-US" altLang="zh-CN" sz="4000"/>
              <a:t>GO</a:t>
            </a:r>
            <a:r>
              <a:rPr lang="zh-CN" altLang="en-US" sz="4000" dirty="0"/>
              <a:t>函数及</a:t>
            </a:r>
            <a:r>
              <a:rPr lang="en-US" altLang="zh-CN" sz="4000"/>
              <a:t>DFA</a:t>
            </a:r>
            <a:r>
              <a:rPr lang="zh-CN" altLang="en-US" sz="4000" dirty="0"/>
              <a:t>的构造方法</a:t>
            </a:r>
            <a:endParaRPr lang="zh-CN" altLang="en-US" sz="4000" dirty="0"/>
          </a:p>
        </p:txBody>
      </p:sp>
      <p:sp>
        <p:nvSpPr>
          <p:cNvPr id="61443" name="文本占位符 61442"/>
          <p:cNvSpPr>
            <a:spLocks noGrp="1"/>
          </p:cNvSpPr>
          <p:nvPr>
            <p:ph idx="1"/>
          </p:nvPr>
        </p:nvSpPr>
        <p:spPr>
          <a:xfrm>
            <a:off x="1847850" y="836613"/>
            <a:ext cx="8491538" cy="569277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为求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GO(I,X),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其中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项目集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,X∈V,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类似于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有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:		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GO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I,X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)=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CLOSURE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J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其中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J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={[ 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X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 ,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] |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[ 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X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 ,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] 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}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注意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每个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项目与其后继项目有相同的搜索符号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采用与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LR(0)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类似的方法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可构造出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文法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G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项目集族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C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及状态转换图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DFA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).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图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4-19 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文法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项目集及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DFA</a:t>
            </a:r>
            <a:endParaRPr lang="zh-CN" altLang="en-US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1774825" y="182880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FF0066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S→·CbBA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b</a:t>
            </a: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1774825" y="69215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2927350" y="119697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3143250" y="13716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1774825" y="388620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2927350" y="342900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3792538" y="35052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4368800" y="69215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4008438" y="112553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4224338" y="14843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4598988" y="177323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5808663" y="112553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5953125" y="119697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7535863" y="236220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1774825" y="544512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6959600" y="299720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6959600" y="242093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3935413" y="371633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4224338" y="51816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1774825" y="449580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4079875" y="378936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4295775" y="38354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4584700" y="470058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4584700" y="556260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5808663" y="371633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5881688" y="393382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5808663" y="522922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5953125" y="51054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7535863" y="15240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7535863" y="6921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8688388" y="19812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8904288" y="19812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8688388" y="11430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8904288" y="11430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7402513" y="403860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8688388" y="36576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8832850" y="36576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7464425" y="510540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7464425" y="594360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8688388" y="47244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8688388" y="55626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8915400" y="47244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8832850" y="5516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5" name="圆角矩形标注 62554"/>
          <p:cNvSpPr/>
          <p:nvPr/>
        </p:nvSpPr>
        <p:spPr>
          <a:xfrm>
            <a:off x="10128250" y="476250"/>
            <a:ext cx="504825" cy="5616575"/>
          </a:xfrm>
          <a:prstGeom prst="wedgeRoundRectCallout">
            <a:avLst>
              <a:gd name="adj1" fmla="val -110380"/>
              <a:gd name="adj2" fmla="val -3505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注意项目集中的向前符号的由来</a:t>
            </a:r>
            <a:endParaRPr kumimoji="0" lang="zh-CN" altLang="en-US" sz="2400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62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2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62555" grpId="0" bldLvl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950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9507" name="标题 114689"/>
          <p:cNvSpPr>
            <a:spLocks noGrp="1"/>
          </p:cNvSpPr>
          <p:nvPr>
            <p:ph type="title"/>
          </p:nvPr>
        </p:nvSpPr>
        <p:spPr>
          <a:xfrm>
            <a:off x="2640013" y="188913"/>
            <a:ext cx="7772400" cy="658812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补充示例：</a:t>
            </a:r>
            <a:r>
              <a:rPr lang="en-US" altLang="zh-CN" sz="4000"/>
              <a:t>LR(1)</a:t>
            </a:r>
            <a:endParaRPr lang="en-US" altLang="zh-CN" sz="4000"/>
          </a:p>
        </p:txBody>
      </p:sp>
      <p:sp>
        <p:nvSpPr>
          <p:cNvPr id="114691" name="文本占位符 114690"/>
          <p:cNvSpPr>
            <a:spLocks noGrp="1"/>
          </p:cNvSpPr>
          <p:nvPr>
            <p:ph idx="1"/>
          </p:nvPr>
        </p:nvSpPr>
        <p:spPr>
          <a:xfrm>
            <a:off x="2063750" y="1125538"/>
            <a:ext cx="8375650" cy="49704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例 	</a:t>
            </a: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 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</a:t>
            </a:r>
            <a:endParaRPr kumimoji="0" lang="en-US" altLang="zh-CN" sz="36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		       B 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en-US" altLang="zh-CN" sz="36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</a:t>
            </a: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| </a:t>
            </a: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endParaRPr kumimoji="0" lang="en-US" altLang="zh-CN" sz="36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从最右推导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* 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bbBba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ba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看出：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	 [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·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]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对活前缀</a:t>
            </a:r>
            <a:r>
              <a:rPr kumimoji="0" lang="zh-CN" altLang="en-US" sz="3200" b="1" i="1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zh-CN" altLang="en-US" sz="3200" b="1" i="1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= 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是有效的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对于项目[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·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]，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当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为空时，是根据搜索符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来填表，而不是根据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的后继符来填表。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69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1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72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3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4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75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6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7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78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9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81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2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3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84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5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6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87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8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9.xml><?xml version="1.0" encoding="utf-8"?>
<p:tagLst xmlns:p="http://schemas.openxmlformats.org/presentationml/2006/main">
  <p:tag name="KSO_WM_UNIT_TABLE_BEAUTIFY" val="smartTable{84c210cd-12ed-4ba1-8fbe-1a92cb91a5a2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PLACING_PICTURE_USER_VIEWPORT" val="{&quot;height&quot;:10035,&quot;width&quot;:13795}"/>
</p:tagLst>
</file>

<file path=ppt/tags/tag91.xml><?xml version="1.0" encoding="utf-8"?>
<p:tagLst xmlns:p="http://schemas.openxmlformats.org/presentationml/2006/main">
  <p:tag name="KSO_WM_UNIT_PLACING_PICTURE_USER_VIEWPORT" val="{&quot;height&quot;:10035,&quot;width&quot;:13795}"/>
</p:tagLst>
</file>

<file path=ppt/tags/tag92.xml><?xml version="1.0" encoding="utf-8"?>
<p:tagLst xmlns:p="http://schemas.openxmlformats.org/presentationml/2006/main">
  <p:tag name="KSO_WM_UNIT_TABLE_BEAUTIFY" val="smartTable{3b06cd5c-9d73-40c8-aba7-71a59108295f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rbit">
  <a:themeElements>
    <a:clrScheme name="">
      <a:dk1>
        <a:srgbClr val="FFFFFF"/>
      </a:dk1>
      <a:lt1>
        <a:srgbClr val="000000"/>
      </a:lt1>
      <a:dk2>
        <a:srgbClr val="B2B2B2"/>
      </a:dk2>
      <a:lt2>
        <a:srgbClr val="010199"/>
      </a:lt2>
      <a:accent1>
        <a:srgbClr val="3399FF"/>
      </a:accent1>
      <a:accent2>
        <a:srgbClr val="666699"/>
      </a:accent2>
      <a:accent3>
        <a:srgbClr val="AAAAAA"/>
      </a:accent3>
      <a:accent4>
        <a:srgbClr val="DCDCDC"/>
      </a:accent4>
      <a:accent5>
        <a:srgbClr val="ADCAFF"/>
      </a:accent5>
      <a:accent6>
        <a:srgbClr val="5B5B89"/>
      </a:accent6>
      <a:hlink>
        <a:srgbClr val="FFFFCC"/>
      </a:hlink>
      <a:folHlink>
        <a:srgbClr val="FFCC66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B2B2B2"/>
        </a:dk2>
        <a:lt2>
          <a:srgbClr val="010199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CDCDC"/>
        </a:accent4>
        <a:accent5>
          <a:srgbClr val="ADCAFF"/>
        </a:accent5>
        <a:accent6>
          <a:srgbClr val="5B5B89"/>
        </a:accent6>
        <a:hlink>
          <a:srgbClr val="FFFF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00"/>
        </a:lt1>
        <a:dk2>
          <a:srgbClr val="C0C0C0"/>
        </a:dk2>
        <a:lt2>
          <a:srgbClr val="00800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CDCDC"/>
        </a:accent4>
        <a:accent5>
          <a:srgbClr val="CAE2AA"/>
        </a:accent5>
        <a:accent6>
          <a:srgbClr val="496F33"/>
        </a:accent6>
        <a:hlink>
          <a:srgbClr val="33CC33"/>
        </a:hlink>
        <a:folHlink>
          <a:srgbClr val="C1FF8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9FBFFF"/>
        </a:dk2>
        <a:lt2>
          <a:srgbClr val="000066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CDCDC"/>
        </a:accent4>
        <a:accent5>
          <a:srgbClr val="AACAE2"/>
        </a:accent5>
        <a:accent6>
          <a:srgbClr val="00B75B"/>
        </a:accent6>
        <a:hlink>
          <a:srgbClr val="00FFFF"/>
        </a:hlink>
        <a:folHlink>
          <a:srgbClr val="CDE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66"/>
        </a:lt1>
        <a:dk2>
          <a:srgbClr val="FFFF99"/>
        </a:dk2>
        <a:lt2>
          <a:srgbClr val="00ACA8"/>
        </a:lt2>
        <a:accent1>
          <a:srgbClr val="0099CC"/>
        </a:accent1>
        <a:accent2>
          <a:srgbClr val="6D6FC7"/>
        </a:accent2>
        <a:accent3>
          <a:srgbClr val="AAB9B9"/>
        </a:accent3>
        <a:accent4>
          <a:srgbClr val="DCDCDC"/>
        </a:accent4>
        <a:accent5>
          <a:srgbClr val="AACAE2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FFFF99"/>
        </a:dk2>
        <a:lt2>
          <a:srgbClr val="BA0023"/>
        </a:lt2>
        <a:accent1>
          <a:srgbClr val="FF6600"/>
        </a:accent1>
        <a:accent2>
          <a:srgbClr val="C5543D"/>
        </a:accent2>
        <a:accent3>
          <a:srgbClr val="C1AAAA"/>
        </a:accent3>
        <a:accent4>
          <a:srgbClr val="DCDCDC"/>
        </a:accent4>
        <a:accent5>
          <a:srgbClr val="FFB9AA"/>
        </a:accent5>
        <a:accent6>
          <a:srgbClr val="B04B36"/>
        </a:accent6>
        <a:hlink>
          <a:srgbClr val="FFFF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75863"/>
        </a:lt1>
        <a:dk2>
          <a:srgbClr val="DDDDDD"/>
        </a:dk2>
        <a:lt2>
          <a:srgbClr val="6D776E"/>
        </a:lt2>
        <a:accent1>
          <a:srgbClr val="0099CC"/>
        </a:accent1>
        <a:accent2>
          <a:srgbClr val="939EA9"/>
        </a:accent2>
        <a:accent3>
          <a:srgbClr val="B5B5B8"/>
        </a:accent3>
        <a:accent4>
          <a:srgbClr val="DCDCDC"/>
        </a:accent4>
        <a:accent5>
          <a:srgbClr val="AACAE2"/>
        </a:accent5>
        <a:accent6>
          <a:srgbClr val="838D97"/>
        </a:accent6>
        <a:hlink>
          <a:srgbClr val="FFCC00"/>
        </a:hlink>
        <a:folHlink>
          <a:srgbClr val="BD89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765E58"/>
        </a:lt1>
        <a:dk2>
          <a:srgbClr val="DDDDDD"/>
        </a:dk2>
        <a:lt2>
          <a:srgbClr val="A28A84"/>
        </a:lt2>
        <a:accent1>
          <a:srgbClr val="CC6600"/>
        </a:accent1>
        <a:accent2>
          <a:srgbClr val="CC9900"/>
        </a:accent2>
        <a:accent3>
          <a:srgbClr val="BDB6B5"/>
        </a:accent3>
        <a:accent4>
          <a:srgbClr val="DCDCDC"/>
        </a:accent4>
        <a:accent5>
          <a:srgbClr val="E2B9AA"/>
        </a:accent5>
        <a:accent6>
          <a:srgbClr val="B78900"/>
        </a:accent6>
        <a:hlink>
          <a:srgbClr val="FFCC00"/>
        </a:hlink>
        <a:folHlink>
          <a:srgbClr val="FFFF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EE9F4"/>
        </a:accent3>
        <a:accent4>
          <a:srgbClr val="000000"/>
        </a:accent4>
        <a:accent5>
          <a:srgbClr val="F8FAFF"/>
        </a:accent5>
        <a:accent6>
          <a:srgbClr val="2DB7B7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AAAC6"/>
        </a:lt1>
        <a:dk2>
          <a:srgbClr val="FFFFCC"/>
        </a:dk2>
        <a:lt2>
          <a:srgbClr val="FFFFFF"/>
        </a:lt2>
        <a:accent1>
          <a:srgbClr val="66667E"/>
        </a:accent1>
        <a:accent2>
          <a:srgbClr val="629157"/>
        </a:accent2>
        <a:accent3>
          <a:srgbClr val="D1D1DF"/>
        </a:accent3>
        <a:accent4>
          <a:srgbClr val="DCDCDC"/>
        </a:accent4>
        <a:accent5>
          <a:srgbClr val="B9B9C0"/>
        </a:accent5>
        <a:accent6>
          <a:srgbClr val="57824D"/>
        </a:accent6>
        <a:hlink>
          <a:srgbClr val="6600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天蓝色设计模板">
  <a:themeElements>
    <a:clrScheme name="">
      <a:dk1>
        <a:srgbClr val="FFFFFF"/>
      </a:dk1>
      <a:lt1>
        <a:srgbClr val="3333FF"/>
      </a:lt1>
      <a:dk2>
        <a:srgbClr val="00FFFF"/>
      </a:dk2>
      <a:lt2>
        <a:srgbClr val="000000"/>
      </a:lt2>
      <a:accent1>
        <a:srgbClr val="00CCCC"/>
      </a:accent1>
      <a:accent2>
        <a:srgbClr val="CC99FF"/>
      </a:accent2>
      <a:accent3>
        <a:srgbClr val="ADADFF"/>
      </a:accent3>
      <a:accent4>
        <a:srgbClr val="DCDCDC"/>
      </a:accent4>
      <a:accent5>
        <a:srgbClr val="AAE2E2"/>
      </a:accent5>
      <a:accent6>
        <a:srgbClr val="B789E5"/>
      </a:accent6>
      <a:hlink>
        <a:srgbClr val="6600CC"/>
      </a:hlink>
      <a:folHlink>
        <a:srgbClr val="6699FF"/>
      </a:folHlink>
    </a:clrScheme>
    <a:fontScheme name="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3333FF"/>
        </a:lt1>
        <a:dk2>
          <a:srgbClr val="00FFFF"/>
        </a:dk2>
        <a:lt2>
          <a:srgbClr val="000000"/>
        </a:lt2>
        <a:accent1>
          <a:srgbClr val="00CCCC"/>
        </a:accent1>
        <a:accent2>
          <a:srgbClr val="CC99FF"/>
        </a:accent2>
        <a:accent3>
          <a:srgbClr val="ADADFF"/>
        </a:accent3>
        <a:accent4>
          <a:srgbClr val="DCDCDC"/>
        </a:accent4>
        <a:accent5>
          <a:srgbClr val="AAE2E2"/>
        </a:accent5>
        <a:accent6>
          <a:srgbClr val="B789E5"/>
        </a:accent6>
        <a:hlink>
          <a:srgbClr val="6600CC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ECFF"/>
        </a:lt1>
        <a:dk2>
          <a:srgbClr val="330099"/>
        </a:dk2>
        <a:lt2>
          <a:srgbClr val="0099CC"/>
        </a:lt2>
        <a:accent1>
          <a:srgbClr val="009999"/>
        </a:accent1>
        <a:accent2>
          <a:srgbClr val="FF99CC"/>
        </a:accent2>
        <a:accent3>
          <a:srgbClr val="E2F4FF"/>
        </a:accent3>
        <a:accent4>
          <a:srgbClr val="000000"/>
        </a:accent4>
        <a:accent5>
          <a:srgbClr val="AACACA"/>
        </a:accent5>
        <a:accent6>
          <a:srgbClr val="E589B7"/>
        </a:accent6>
        <a:hlink>
          <a:srgbClr val="6600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8787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天蓝色设计模板">
  <a:themeElements>
    <a:clrScheme name="">
      <a:dk1>
        <a:srgbClr val="FFFFFF"/>
      </a:dk1>
      <a:lt1>
        <a:srgbClr val="3333FF"/>
      </a:lt1>
      <a:dk2>
        <a:srgbClr val="00FFFF"/>
      </a:dk2>
      <a:lt2>
        <a:srgbClr val="000000"/>
      </a:lt2>
      <a:accent1>
        <a:srgbClr val="00CCCC"/>
      </a:accent1>
      <a:accent2>
        <a:srgbClr val="CC99FF"/>
      </a:accent2>
      <a:accent3>
        <a:srgbClr val="ADADFF"/>
      </a:accent3>
      <a:accent4>
        <a:srgbClr val="DCDCDC"/>
      </a:accent4>
      <a:accent5>
        <a:srgbClr val="AAE2E2"/>
      </a:accent5>
      <a:accent6>
        <a:srgbClr val="B789E5"/>
      </a:accent6>
      <a:hlink>
        <a:srgbClr val="6600CC"/>
      </a:hlink>
      <a:folHlink>
        <a:srgbClr val="6699FF"/>
      </a:folHlink>
    </a:clrScheme>
    <a:fontScheme name="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3333FF"/>
        </a:lt1>
        <a:dk2>
          <a:srgbClr val="00FFFF"/>
        </a:dk2>
        <a:lt2>
          <a:srgbClr val="000000"/>
        </a:lt2>
        <a:accent1>
          <a:srgbClr val="00CCCC"/>
        </a:accent1>
        <a:accent2>
          <a:srgbClr val="CC99FF"/>
        </a:accent2>
        <a:accent3>
          <a:srgbClr val="ADADFF"/>
        </a:accent3>
        <a:accent4>
          <a:srgbClr val="DCDCDC"/>
        </a:accent4>
        <a:accent5>
          <a:srgbClr val="AAE2E2"/>
        </a:accent5>
        <a:accent6>
          <a:srgbClr val="B789E5"/>
        </a:accent6>
        <a:hlink>
          <a:srgbClr val="6600CC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ECFF"/>
        </a:lt1>
        <a:dk2>
          <a:srgbClr val="330099"/>
        </a:dk2>
        <a:lt2>
          <a:srgbClr val="0099CC"/>
        </a:lt2>
        <a:accent1>
          <a:srgbClr val="009999"/>
        </a:accent1>
        <a:accent2>
          <a:srgbClr val="FF99CC"/>
        </a:accent2>
        <a:accent3>
          <a:srgbClr val="E2F4FF"/>
        </a:accent3>
        <a:accent4>
          <a:srgbClr val="000000"/>
        </a:accent4>
        <a:accent5>
          <a:srgbClr val="AACACA"/>
        </a:accent5>
        <a:accent6>
          <a:srgbClr val="E589B7"/>
        </a:accent6>
        <a:hlink>
          <a:srgbClr val="6600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8787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22947</Words>
  <Application>WPS 演示</Application>
  <PresentationFormat>宽屏</PresentationFormat>
  <Paragraphs>7906</Paragraphs>
  <Slides>115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115</vt:i4>
      </vt:variant>
    </vt:vector>
  </HeadingPairs>
  <TitlesOfParts>
    <vt:vector size="157" baseType="lpstr">
      <vt:lpstr>Arial</vt:lpstr>
      <vt:lpstr>宋体</vt:lpstr>
      <vt:lpstr>Wingdings</vt:lpstr>
      <vt:lpstr>Wingdings</vt:lpstr>
      <vt:lpstr>隶书</vt:lpstr>
      <vt:lpstr>Symbol</vt:lpstr>
      <vt:lpstr>Times New Roman</vt:lpstr>
      <vt:lpstr>楷体_GB2312</vt:lpstr>
      <vt:lpstr>新宋体</vt:lpstr>
      <vt:lpstr>微软雅黑</vt:lpstr>
      <vt:lpstr>Arial Unicode MS</vt:lpstr>
      <vt:lpstr>Calibri</vt:lpstr>
      <vt:lpstr>仿宋_GB2312</vt:lpstr>
      <vt:lpstr>仿宋</vt:lpstr>
      <vt:lpstr>黑体</vt:lpstr>
      <vt:lpstr>Monotype Sorts</vt:lpstr>
      <vt:lpstr>BatangChe</vt:lpstr>
      <vt:lpstr>Malgun Gothic</vt:lpstr>
      <vt:lpstr>华文楷体</vt:lpstr>
      <vt:lpstr>GungsuhChe</vt:lpstr>
      <vt:lpstr>华文彩云</vt:lpstr>
      <vt:lpstr>方正姚体</vt:lpstr>
      <vt:lpstr>Courier New</vt:lpstr>
      <vt:lpstr>Office 主题​​</vt:lpstr>
      <vt:lpstr>1_Orbit</vt:lpstr>
      <vt:lpstr>天蓝色设计模板</vt:lpstr>
      <vt:lpstr>1_天蓝色设计模板</vt:lpstr>
      <vt:lpstr>默认设计模板</vt:lpstr>
      <vt:lpstr>1_默认设计模板</vt:lpstr>
      <vt:lpstr>Word.Document.8</vt:lpstr>
      <vt:lpstr>Word.Document.8</vt:lpstr>
      <vt:lpstr>Word.Document.8</vt:lpstr>
      <vt:lpstr>Word.Picture.8</vt:lpstr>
      <vt:lpstr>Word.Document.8</vt:lpstr>
      <vt:lpstr>Word.Document.8</vt:lpstr>
      <vt:lpstr>Word.Document.8</vt:lpstr>
      <vt:lpstr>Word.Document.8</vt:lpstr>
      <vt:lpstr>Word.Picture.8</vt:lpstr>
      <vt:lpstr>Word.Document.8</vt:lpstr>
      <vt:lpstr>Word.Document.8</vt:lpstr>
      <vt:lpstr>Word.Document.8</vt:lpstr>
      <vt:lpstr>Word.Document.8</vt:lpstr>
      <vt:lpstr>Chapter 04 语法分析：第二部分LR分析 Syntax Analysis(Parsing)： LR Analysis</vt:lpstr>
      <vt:lpstr>内容提要/Contents</vt:lpstr>
      <vt:lpstr>两类语法分析方法</vt:lpstr>
      <vt:lpstr>Knuth</vt:lpstr>
      <vt:lpstr>LR分析综述/intro to LR</vt:lpstr>
      <vt:lpstr>4.2.1 LR(0) analysis</vt:lpstr>
      <vt:lpstr>LR分析器的逻辑结构和工作原理</vt:lpstr>
      <vt:lpstr>Logic structure of LR Parser</vt:lpstr>
      <vt:lpstr>PowerPoint 演示文稿</vt:lpstr>
      <vt:lpstr>PowerPoint 演示文稿</vt:lpstr>
      <vt:lpstr>PowerPoint 演示文稿</vt:lpstr>
      <vt:lpstr>PowerPoint 演示文稿</vt:lpstr>
      <vt:lpstr>LR 分析示例 Example of LR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分析表的合并/ Combine into one table </vt:lpstr>
      <vt:lpstr>LR分析器的总控程序</vt:lpstr>
      <vt:lpstr>4.2.1(1)构造LR(0)分析表</vt:lpstr>
      <vt:lpstr>简单文法的例子</vt:lpstr>
      <vt:lpstr>PowerPoint 演示文稿</vt:lpstr>
      <vt:lpstr>更复杂文法的一个例子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补充：Prof Louden slides</vt:lpstr>
      <vt:lpstr>PowerPoint 演示文稿</vt:lpstr>
      <vt:lpstr>PowerPoint 演示文稿</vt:lpstr>
      <vt:lpstr>PowerPoint 演示文稿</vt:lpstr>
      <vt:lpstr>LR(0)冲突 LR(0) conflicts</vt:lpstr>
      <vt:lpstr>PowerPoint 演示文稿</vt:lpstr>
      <vt:lpstr>PowerPoint 演示文稿</vt:lpstr>
      <vt:lpstr>4.2.2 SLR(1)</vt:lpstr>
      <vt:lpstr>PowerPoint 演示文稿</vt:lpstr>
      <vt:lpstr>LR(0)分析法的不足</vt:lpstr>
      <vt:lpstr>Drawbacks of LR(0)</vt:lpstr>
      <vt:lpstr>示例：LR(0)的不足/LR(0) drawbacks</vt:lpstr>
      <vt:lpstr>PowerPoint 演示文稿</vt:lpstr>
      <vt:lpstr>PowerPoint 演示文稿</vt:lpstr>
      <vt:lpstr>示例：分析表中的冲突</vt:lpstr>
      <vt:lpstr>SLR(1)解决LR(0)分析冲突的方法</vt:lpstr>
      <vt:lpstr>SLR(1)中Follow集合的用法</vt:lpstr>
      <vt:lpstr>SLR(1)分析表的构造算法</vt:lpstr>
      <vt:lpstr>示例：LR(0)的不足</vt:lpstr>
      <vt:lpstr>回顾：LR(0) 分析表中的冲突</vt:lpstr>
      <vt:lpstr>SLR(1) 分析表</vt:lpstr>
      <vt:lpstr>补充示例：SLR(1) More example for SLR(1)</vt:lpstr>
      <vt:lpstr>补充示例：SLR(1) 解：</vt:lpstr>
      <vt:lpstr>补充示例：SLR(1) 解：DFA</vt:lpstr>
      <vt:lpstr>示例SLR(1)分析表结果： 是SLR(1)文法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4.2.4.4 LR(1)分析法</vt:lpstr>
      <vt:lpstr>SLR(1)不足的解决办法</vt:lpstr>
      <vt:lpstr>SLR(1)的不足/Drawback of SLR(1)</vt:lpstr>
      <vt:lpstr>补充示例：SLR(1)的不足－－LR(1)可解决此问题</vt:lpstr>
      <vt:lpstr>PowerPoint 演示文稿</vt:lpstr>
      <vt:lpstr>图4-19 文法G[S]的LR(1)项目集及DFA</vt:lpstr>
      <vt:lpstr>G[S] : LR(1) DFA---(2)</vt:lpstr>
      <vt:lpstr>G[S] : LR(1) DFA---(1)</vt:lpstr>
      <vt:lpstr>G[S] : LR(1) DFA---(1)</vt:lpstr>
      <vt:lpstr>G[S] : LR(1) DFA---(2)</vt:lpstr>
      <vt:lpstr>G[S] : LR(1) DFA---(3)</vt:lpstr>
      <vt:lpstr>G[S] : LR(1) DFA---(4)</vt:lpstr>
      <vt:lpstr>PowerPoint 演示文稿</vt:lpstr>
      <vt:lpstr>LR(1)分析表的构造</vt:lpstr>
      <vt:lpstr>LR(1)分析表的构造（续1）</vt:lpstr>
      <vt:lpstr>LR(1)分析表的构造（续2）</vt:lpstr>
      <vt:lpstr>对活前缀有效的LR(1)项目</vt:lpstr>
      <vt:lpstr>求LR(1)项目集的闭包算法</vt:lpstr>
      <vt:lpstr>新增项目对活前缀仍有效的证明</vt:lpstr>
      <vt:lpstr>GO函数及DFA的构造方法</vt:lpstr>
      <vt:lpstr>图4-19 文法G[S]的LR(1)项目集及DFA</vt:lpstr>
      <vt:lpstr>补充示例：LR(1)</vt:lpstr>
      <vt:lpstr>补充示例：LR(1)的DFA</vt:lpstr>
      <vt:lpstr>LR(1)文法及其分析表的构造</vt:lpstr>
      <vt:lpstr>LR (1) 分析表示例</vt:lpstr>
      <vt:lpstr>LR(1)比SLR(1)强的例子</vt:lpstr>
      <vt:lpstr>4.2.4.5 LALR(1)分析简介（了解）</vt:lpstr>
      <vt:lpstr>LALR(1)分析简介（续）</vt:lpstr>
      <vt:lpstr>LALR(1)分析表</vt:lpstr>
      <vt:lpstr>LR(1)中的同心项目集合</vt:lpstr>
      <vt:lpstr>LR(1)分析过程</vt:lpstr>
      <vt:lpstr>合并同心状态：&lt;I3,I6&gt;,&lt;I4,I7&gt;,&lt;I8,I9&gt;</vt:lpstr>
      <vt:lpstr>LALR(1)分析过程</vt:lpstr>
      <vt:lpstr>合并同心项目集可能会引起冲突</vt:lpstr>
      <vt:lpstr>LALR(1)分析表</vt:lpstr>
      <vt:lpstr>LALR(1)比LR(1)弱 同心集的合并有可能产生新的归约归约冲突</vt:lpstr>
      <vt:lpstr>LALR(1)比SLR(1)强</vt:lpstr>
      <vt:lpstr>关于各类文法的一些结论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249</cp:revision>
  <dcterms:created xsi:type="dcterms:W3CDTF">2019-06-19T02:08:00Z</dcterms:created>
  <dcterms:modified xsi:type="dcterms:W3CDTF">2022-04-19T07:39:31Z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4EC53726AE0D433A895F76B373E75CBB</vt:lpwstr>
  </property>
</Properties>
</file>